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5112067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79" autoAdjust="0"/>
    <p:restoredTop sz="96353" autoAdjust="0"/>
  </p:normalViewPr>
  <p:slideViewPr>
    <p:cSldViewPr snapToGrid="0">
      <p:cViewPr varScale="1">
        <p:scale>
          <a:sx n="27" d="100"/>
          <a:sy n="27" d="100"/>
        </p:scale>
        <p:origin x="1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6649A-0F55-4D1C-B47B-1327D1137F3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2454C-CFC7-47C8-A3BE-7F55D1A8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98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2454C-CFC7-47C8-A3BE-7F55D1A862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5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2454C-CFC7-47C8-A3BE-7F55D1A862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7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2454C-CFC7-47C8-A3BE-7F55D1A862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5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2454C-CFC7-47C8-A3BE-7F55D1A862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96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4713405"/>
            <a:ext cx="38340506" cy="10026815"/>
          </a:xfrm>
        </p:spPr>
        <p:txBody>
          <a:bodyPr anchor="b"/>
          <a:lstStyle>
            <a:lvl1pPr algn="ctr"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5126892"/>
            <a:ext cx="38340506" cy="6953434"/>
          </a:xfrm>
        </p:spPr>
        <p:txBody>
          <a:bodyPr/>
          <a:lstStyle>
            <a:lvl1pPr marL="0" indent="0" algn="ctr">
              <a:buNone/>
              <a:defRPr sz="10063"/>
            </a:lvl1pPr>
            <a:lvl2pPr marL="1917040" indent="0" algn="ctr">
              <a:buNone/>
              <a:defRPr sz="8386"/>
            </a:lvl2pPr>
            <a:lvl3pPr marL="3834079" indent="0" algn="ctr">
              <a:buNone/>
              <a:defRPr sz="7547"/>
            </a:lvl3pPr>
            <a:lvl4pPr marL="5751119" indent="0" algn="ctr">
              <a:buNone/>
              <a:defRPr sz="6709"/>
            </a:lvl4pPr>
            <a:lvl5pPr marL="7668158" indent="0" algn="ctr">
              <a:buNone/>
              <a:defRPr sz="6709"/>
            </a:lvl5pPr>
            <a:lvl6pPr marL="9585198" indent="0" algn="ctr">
              <a:buNone/>
              <a:defRPr sz="6709"/>
            </a:lvl6pPr>
            <a:lvl7pPr marL="11502238" indent="0" algn="ctr">
              <a:buNone/>
              <a:defRPr sz="6709"/>
            </a:lvl7pPr>
            <a:lvl8pPr marL="13419277" indent="0" algn="ctr">
              <a:buNone/>
              <a:defRPr sz="6709"/>
            </a:lvl8pPr>
            <a:lvl9pPr marL="15336317" indent="0" algn="ctr">
              <a:buNone/>
              <a:defRPr sz="670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9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533356"/>
            <a:ext cx="11022896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533356"/>
            <a:ext cx="32429678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7180110"/>
            <a:ext cx="44091582" cy="11980175"/>
          </a:xfrm>
        </p:spPr>
        <p:txBody>
          <a:bodyPr anchor="b"/>
          <a:lstStyle>
            <a:lvl1pPr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19273622"/>
            <a:ext cx="44091582" cy="6300091"/>
          </a:xfrm>
        </p:spPr>
        <p:txBody>
          <a:bodyPr/>
          <a:lstStyle>
            <a:lvl1pPr marL="0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1pPr>
            <a:lvl2pPr marL="1917040" indent="0">
              <a:buNone/>
              <a:defRPr sz="8386">
                <a:solidFill>
                  <a:schemeClr val="tx1">
                    <a:tint val="75000"/>
                  </a:schemeClr>
                </a:solidFill>
              </a:defRPr>
            </a:lvl2pPr>
            <a:lvl3pPr marL="3834079" indent="0">
              <a:buNone/>
              <a:defRPr sz="7547">
                <a:solidFill>
                  <a:schemeClr val="tx1">
                    <a:tint val="75000"/>
                  </a:schemeClr>
                </a:solidFill>
              </a:defRPr>
            </a:lvl3pPr>
            <a:lvl4pPr marL="5751119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4pPr>
            <a:lvl5pPr marL="766815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5pPr>
            <a:lvl6pPr marL="958519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6pPr>
            <a:lvl7pPr marL="1150223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7pPr>
            <a:lvl8pPr marL="1341927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8pPr>
            <a:lvl9pPr marL="1533631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4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533358"/>
            <a:ext cx="44091582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7060106"/>
            <a:ext cx="21626440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10520155"/>
            <a:ext cx="2162644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7060106"/>
            <a:ext cx="21732945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10520155"/>
            <a:ext cx="2173294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6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9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4146730"/>
            <a:ext cx="25879842" cy="20466969"/>
          </a:xfrm>
        </p:spPr>
        <p:txBody>
          <a:bodyPr/>
          <a:lstStyle>
            <a:lvl1pPr>
              <a:defRPr sz="13418"/>
            </a:lvl1pPr>
            <a:lvl2pPr>
              <a:defRPr sz="11740"/>
            </a:lvl2pPr>
            <a:lvl3pPr>
              <a:defRPr sz="10063"/>
            </a:lvl3pPr>
            <a:lvl4pPr>
              <a:defRPr sz="8386"/>
            </a:lvl4pPr>
            <a:lvl5pPr>
              <a:defRPr sz="8386"/>
            </a:lvl5pPr>
            <a:lvl6pPr>
              <a:defRPr sz="8386"/>
            </a:lvl6pPr>
            <a:lvl7pPr>
              <a:defRPr sz="8386"/>
            </a:lvl7pPr>
            <a:lvl8pPr>
              <a:defRPr sz="8386"/>
            </a:lvl8pPr>
            <a:lvl9pPr>
              <a:defRPr sz="83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4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4146730"/>
            <a:ext cx="25879842" cy="20466969"/>
          </a:xfrm>
        </p:spPr>
        <p:txBody>
          <a:bodyPr anchor="t"/>
          <a:lstStyle>
            <a:lvl1pPr marL="0" indent="0">
              <a:buNone/>
              <a:defRPr sz="13418"/>
            </a:lvl1pPr>
            <a:lvl2pPr marL="1917040" indent="0">
              <a:buNone/>
              <a:defRPr sz="11740"/>
            </a:lvl2pPr>
            <a:lvl3pPr marL="3834079" indent="0">
              <a:buNone/>
              <a:defRPr sz="10063"/>
            </a:lvl3pPr>
            <a:lvl4pPr marL="5751119" indent="0">
              <a:buNone/>
              <a:defRPr sz="8386"/>
            </a:lvl4pPr>
            <a:lvl5pPr marL="7668158" indent="0">
              <a:buNone/>
              <a:defRPr sz="8386"/>
            </a:lvl5pPr>
            <a:lvl6pPr marL="9585198" indent="0">
              <a:buNone/>
              <a:defRPr sz="8386"/>
            </a:lvl6pPr>
            <a:lvl7pPr marL="11502238" indent="0">
              <a:buNone/>
              <a:defRPr sz="8386"/>
            </a:lvl7pPr>
            <a:lvl8pPr marL="13419277" indent="0">
              <a:buNone/>
              <a:defRPr sz="8386"/>
            </a:lvl8pPr>
            <a:lvl9pPr marL="15336317" indent="0">
              <a:buNone/>
              <a:defRPr sz="83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1533358"/>
            <a:ext cx="4409158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7666780"/>
            <a:ext cx="4409158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26693729"/>
            <a:ext cx="1725322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834079" rtl="0" eaLnBrk="1" latinLnBrk="1" hangingPunct="1">
        <a:lnSpc>
          <a:spcPct val="90000"/>
        </a:lnSpc>
        <a:spcBef>
          <a:spcPct val="0"/>
        </a:spcBef>
        <a:buNone/>
        <a:defRPr sz="18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8520" indent="-958520" algn="l" defTabSz="3834079" rtl="0" eaLnBrk="1" latinLnBrk="1" hangingPunct="1">
        <a:lnSpc>
          <a:spcPct val="90000"/>
        </a:lnSpc>
        <a:spcBef>
          <a:spcPts val="4193"/>
        </a:spcBef>
        <a:buFont typeface="Arial" panose="020B0604020202020204" pitchFamily="34" charset="0"/>
        <a:buChar char="•"/>
        <a:defRPr sz="11740" kern="1200">
          <a:solidFill>
            <a:schemeClr val="tx1"/>
          </a:solidFill>
          <a:latin typeface="+mn-lt"/>
          <a:ea typeface="+mn-ea"/>
          <a:cs typeface="+mn-cs"/>
        </a:defRPr>
      </a:lvl1pPr>
      <a:lvl2pPr marL="287555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479259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8386" kern="1200">
          <a:solidFill>
            <a:schemeClr val="tx1"/>
          </a:solidFill>
          <a:latin typeface="+mn-lt"/>
          <a:ea typeface="+mn-ea"/>
          <a:cs typeface="+mn-cs"/>
        </a:defRPr>
      </a:lvl3pPr>
      <a:lvl4pPr marL="670963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862667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1054371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246075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437779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629483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4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2pPr>
      <a:lvl3pPr marL="383407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3pPr>
      <a:lvl4pPr marL="575111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766815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958519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150223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341927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533631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72E0C06D-366F-4BC5-B332-960E69CA27D2}"/>
              </a:ext>
            </a:extLst>
          </p:cNvPr>
          <p:cNvSpPr/>
          <p:nvPr/>
        </p:nvSpPr>
        <p:spPr>
          <a:xfrm>
            <a:off x="37071043" y="1832333"/>
            <a:ext cx="2580913" cy="5271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회원 </a:t>
            </a:r>
            <a:r>
              <a:rPr lang="en-US" altLang="ko-KR" sz="1500" b="1"/>
              <a:t>+ </a:t>
            </a:r>
            <a:r>
              <a:rPr lang="ko-KR" altLang="en-US" sz="1500" b="1"/>
              <a:t>관리자</a:t>
            </a:r>
            <a:endParaRPr lang="ko-KR" altLang="en-US" sz="1500" b="1" dirty="0"/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AF224323-F6B6-47C1-A681-BB419305178D}"/>
              </a:ext>
            </a:extLst>
          </p:cNvPr>
          <p:cNvSpPr/>
          <p:nvPr/>
        </p:nvSpPr>
        <p:spPr>
          <a:xfrm>
            <a:off x="40118101" y="1832333"/>
            <a:ext cx="2580913" cy="5271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관리자</a:t>
            </a:r>
            <a:endParaRPr lang="ko-KR" altLang="en-US" sz="1500" b="1" dirty="0"/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4BE2EEC5-13A2-4552-A186-97104538EF1D}"/>
              </a:ext>
            </a:extLst>
          </p:cNvPr>
          <p:cNvSpPr/>
          <p:nvPr/>
        </p:nvSpPr>
        <p:spPr>
          <a:xfrm>
            <a:off x="26424789" y="1633368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영화관 예약 시스템</a:t>
            </a: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CD9F4A3-1FD7-4149-B816-D2CD25B324A9}"/>
              </a:ext>
            </a:extLst>
          </p:cNvPr>
          <p:cNvSpPr/>
          <p:nvPr/>
        </p:nvSpPr>
        <p:spPr>
          <a:xfrm>
            <a:off x="24036597" y="2034688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가입</a:t>
            </a:r>
          </a:p>
        </p:txBody>
      </p:sp>
      <p:cxnSp>
        <p:nvCxnSpPr>
          <p:cNvPr id="440" name="연결선: 꺾임 439">
            <a:extLst>
              <a:ext uri="{FF2B5EF4-FFF2-40B4-BE49-F238E27FC236}">
                <a16:creationId xmlns:a16="http://schemas.microsoft.com/office/drawing/2014/main" id="{15C65425-D7FE-4BFD-9C6F-1AA907EDDCA0}"/>
              </a:ext>
            </a:extLst>
          </p:cNvPr>
          <p:cNvCxnSpPr>
            <a:cxnSpLocks/>
            <a:stCxn id="439" idx="3"/>
            <a:endCxn id="438" idx="2"/>
          </p:cNvCxnSpPr>
          <p:nvPr/>
        </p:nvCxnSpPr>
        <p:spPr>
          <a:xfrm flipV="1">
            <a:off x="25128752" y="1946728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연결선: 꺾임 443">
            <a:extLst>
              <a:ext uri="{FF2B5EF4-FFF2-40B4-BE49-F238E27FC236}">
                <a16:creationId xmlns:a16="http://schemas.microsoft.com/office/drawing/2014/main" id="{49766454-39D0-4B2C-A363-08FC7B11587A}"/>
              </a:ext>
            </a:extLst>
          </p:cNvPr>
          <p:cNvCxnSpPr>
            <a:cxnSpLocks/>
            <a:stCxn id="438" idx="2"/>
            <a:endCxn id="1006" idx="0"/>
          </p:cNvCxnSpPr>
          <p:nvPr/>
        </p:nvCxnSpPr>
        <p:spPr>
          <a:xfrm rot="5400000">
            <a:off x="18343758" y="-4367324"/>
            <a:ext cx="2768902" cy="15397009"/>
          </a:xfrm>
          <a:prstGeom prst="bentConnector3">
            <a:avLst>
              <a:gd name="adj1" fmla="val 6032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연결선: 꺾임 444">
            <a:extLst>
              <a:ext uri="{FF2B5EF4-FFF2-40B4-BE49-F238E27FC236}">
                <a16:creationId xmlns:a16="http://schemas.microsoft.com/office/drawing/2014/main" id="{9E10E16E-3B12-4A83-A2A1-FD212B433F92}"/>
              </a:ext>
            </a:extLst>
          </p:cNvPr>
          <p:cNvCxnSpPr>
            <a:cxnSpLocks/>
            <a:stCxn id="452" idx="0"/>
          </p:cNvCxnSpPr>
          <p:nvPr/>
        </p:nvCxnSpPr>
        <p:spPr>
          <a:xfrm rot="5400000" flipH="1" flipV="1">
            <a:off x="6745022" y="410580"/>
            <a:ext cx="687139" cy="9882231"/>
          </a:xfrm>
          <a:prstGeom prst="bentConnector3">
            <a:avLst>
              <a:gd name="adj1" fmla="val 4889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9" name="연결선: 꺾임 448">
            <a:extLst>
              <a:ext uri="{FF2B5EF4-FFF2-40B4-BE49-F238E27FC236}">
                <a16:creationId xmlns:a16="http://schemas.microsoft.com/office/drawing/2014/main" id="{63CC9633-B63F-4E47-AC9F-82912F3708EF}"/>
              </a:ext>
            </a:extLst>
          </p:cNvPr>
          <p:cNvCxnSpPr>
            <a:cxnSpLocks/>
            <a:stCxn id="456" idx="0"/>
          </p:cNvCxnSpPr>
          <p:nvPr/>
        </p:nvCxnSpPr>
        <p:spPr>
          <a:xfrm rot="5400000" flipH="1" flipV="1">
            <a:off x="8279065" y="1947258"/>
            <a:ext cx="689774" cy="681150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3E069780-91A3-4D40-A62B-72E099A05B5B}"/>
              </a:ext>
            </a:extLst>
          </p:cNvPr>
          <p:cNvSpPr/>
          <p:nvPr/>
        </p:nvSpPr>
        <p:spPr>
          <a:xfrm>
            <a:off x="1601398" y="569526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0AF4FEEE-7ECD-45AC-94B5-E09DB0E57D78}"/>
              </a:ext>
            </a:extLst>
          </p:cNvPr>
          <p:cNvSpPr/>
          <p:nvPr/>
        </p:nvSpPr>
        <p:spPr>
          <a:xfrm>
            <a:off x="7170800" y="570161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8D65B2AF-00DE-4872-81FD-5CF661B19388}"/>
              </a:ext>
            </a:extLst>
          </p:cNvPr>
          <p:cNvSpPr/>
          <p:nvPr/>
        </p:nvSpPr>
        <p:spPr>
          <a:xfrm>
            <a:off x="10151250" y="5680751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3B53B1A5-086F-4578-B1F6-14AACC1F020F}"/>
              </a:ext>
            </a:extLst>
          </p:cNvPr>
          <p:cNvSpPr/>
          <p:nvPr/>
        </p:nvSpPr>
        <p:spPr>
          <a:xfrm>
            <a:off x="4672120" y="569789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6C7899A3-18A1-40F2-8286-60E504E4F6E5}"/>
              </a:ext>
            </a:extLst>
          </p:cNvPr>
          <p:cNvSpPr/>
          <p:nvPr/>
        </p:nvSpPr>
        <p:spPr>
          <a:xfrm>
            <a:off x="12218678" y="873236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935FA35F-C460-4FCE-A9F8-BE5A5095C04E}"/>
              </a:ext>
            </a:extLst>
          </p:cNvPr>
          <p:cNvSpPr/>
          <p:nvPr/>
        </p:nvSpPr>
        <p:spPr>
          <a:xfrm>
            <a:off x="15074455" y="568362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cxnSp>
        <p:nvCxnSpPr>
          <p:cNvPr id="459" name="연결선: 꺾임 458">
            <a:extLst>
              <a:ext uri="{FF2B5EF4-FFF2-40B4-BE49-F238E27FC236}">
                <a16:creationId xmlns:a16="http://schemas.microsoft.com/office/drawing/2014/main" id="{9F20E68F-7AAC-45F7-A6EA-D6E2A78B834A}"/>
              </a:ext>
            </a:extLst>
          </p:cNvPr>
          <p:cNvCxnSpPr>
            <a:cxnSpLocks/>
            <a:stCxn id="457" idx="0"/>
          </p:cNvCxnSpPr>
          <p:nvPr/>
        </p:nvCxnSpPr>
        <p:spPr>
          <a:xfrm rot="16200000" flipV="1">
            <a:off x="10535112" y="6502720"/>
            <a:ext cx="3724239" cy="73505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89364EE9-9732-4AA8-BB3F-EA605CC0D3B7}"/>
              </a:ext>
            </a:extLst>
          </p:cNvPr>
          <p:cNvSpPr/>
          <p:nvPr/>
        </p:nvSpPr>
        <p:spPr>
          <a:xfrm>
            <a:off x="3182445" y="712641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463" name="연결선: 꺾임 462">
            <a:extLst>
              <a:ext uri="{FF2B5EF4-FFF2-40B4-BE49-F238E27FC236}">
                <a16:creationId xmlns:a16="http://schemas.microsoft.com/office/drawing/2014/main" id="{032BD59C-F70B-4ED2-B198-52744F1161DC}"/>
              </a:ext>
            </a:extLst>
          </p:cNvPr>
          <p:cNvCxnSpPr>
            <a:cxnSpLocks/>
            <a:stCxn id="462" idx="1"/>
            <a:endCxn id="471" idx="2"/>
          </p:cNvCxnSpPr>
          <p:nvPr/>
        </p:nvCxnSpPr>
        <p:spPr>
          <a:xfrm rot="10800000">
            <a:off x="3033725" y="6443885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CE6CAB09-CEA0-4368-9C31-11345045664E}"/>
              </a:ext>
            </a:extLst>
          </p:cNvPr>
          <p:cNvSpPr/>
          <p:nvPr/>
        </p:nvSpPr>
        <p:spPr>
          <a:xfrm>
            <a:off x="4106944" y="801953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465" name="연결선: 꺾임 464">
            <a:extLst>
              <a:ext uri="{FF2B5EF4-FFF2-40B4-BE49-F238E27FC236}">
                <a16:creationId xmlns:a16="http://schemas.microsoft.com/office/drawing/2014/main" id="{67B72D01-9080-418E-B8BB-BF02F82338D1}"/>
              </a:ext>
            </a:extLst>
          </p:cNvPr>
          <p:cNvCxnSpPr>
            <a:cxnSpLocks/>
            <a:stCxn id="464" idx="1"/>
            <a:endCxn id="462" idx="2"/>
          </p:cNvCxnSpPr>
          <p:nvPr/>
        </p:nvCxnSpPr>
        <p:spPr>
          <a:xfrm rot="10800000">
            <a:off x="3925572" y="7439780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4A4D01ED-40E8-4625-B38C-80D1C12B8A91}"/>
              </a:ext>
            </a:extLst>
          </p:cNvPr>
          <p:cNvSpPr/>
          <p:nvPr/>
        </p:nvSpPr>
        <p:spPr>
          <a:xfrm>
            <a:off x="4106944" y="760813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469" name="연결선: 꺾임 468">
            <a:extLst>
              <a:ext uri="{FF2B5EF4-FFF2-40B4-BE49-F238E27FC236}">
                <a16:creationId xmlns:a16="http://schemas.microsoft.com/office/drawing/2014/main" id="{AA982FDB-6110-42F4-84A4-111B0835CF56}"/>
              </a:ext>
            </a:extLst>
          </p:cNvPr>
          <p:cNvCxnSpPr>
            <a:cxnSpLocks/>
            <a:stCxn id="468" idx="1"/>
            <a:endCxn id="462" idx="2"/>
          </p:cNvCxnSpPr>
          <p:nvPr/>
        </p:nvCxnSpPr>
        <p:spPr>
          <a:xfrm rot="10800000">
            <a:off x="3925572" y="7439780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330557DD-6505-41AD-86E0-2EA9CBE97870}"/>
              </a:ext>
            </a:extLst>
          </p:cNvPr>
          <p:cNvSpPr/>
          <p:nvPr/>
        </p:nvSpPr>
        <p:spPr>
          <a:xfrm>
            <a:off x="2290598" y="613052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472" name="연결선: 꺾임 471">
            <a:extLst>
              <a:ext uri="{FF2B5EF4-FFF2-40B4-BE49-F238E27FC236}">
                <a16:creationId xmlns:a16="http://schemas.microsoft.com/office/drawing/2014/main" id="{3D41EC37-5238-4691-8536-90C2C895CF24}"/>
              </a:ext>
            </a:extLst>
          </p:cNvPr>
          <p:cNvCxnSpPr>
            <a:cxnSpLocks/>
            <a:stCxn id="452" idx="2"/>
            <a:endCxn id="471" idx="1"/>
          </p:cNvCxnSpPr>
          <p:nvPr/>
        </p:nvCxnSpPr>
        <p:spPr>
          <a:xfrm rot="16200000" flipH="1">
            <a:off x="2079747" y="6076354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9A22416A-B6A5-470C-B351-CF0B5456FA7C}"/>
              </a:ext>
            </a:extLst>
          </p:cNvPr>
          <p:cNvSpPr/>
          <p:nvPr/>
        </p:nvSpPr>
        <p:spPr>
          <a:xfrm>
            <a:off x="5424725" y="613052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cxnSp>
        <p:nvCxnSpPr>
          <p:cNvPr id="479" name="연결선: 꺾임 478">
            <a:extLst>
              <a:ext uri="{FF2B5EF4-FFF2-40B4-BE49-F238E27FC236}">
                <a16:creationId xmlns:a16="http://schemas.microsoft.com/office/drawing/2014/main" id="{BDEF7835-A740-4F1F-BC90-77A93D769050}"/>
              </a:ext>
            </a:extLst>
          </p:cNvPr>
          <p:cNvCxnSpPr>
            <a:cxnSpLocks/>
            <a:stCxn id="457" idx="2"/>
            <a:endCxn id="483" idx="1"/>
          </p:cNvCxnSpPr>
          <p:nvPr/>
        </p:nvCxnSpPr>
        <p:spPr>
          <a:xfrm rot="16200000" flipH="1">
            <a:off x="12474216" y="9336264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C0EBCB07-61E7-4ED1-BA95-A8E39E560437}"/>
              </a:ext>
            </a:extLst>
          </p:cNvPr>
          <p:cNvSpPr/>
          <p:nvPr/>
        </p:nvSpPr>
        <p:spPr>
          <a:xfrm>
            <a:off x="12946065" y="965143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7E417FEF-D3B7-4D50-8B75-D3DBEE23618D}"/>
              </a:ext>
            </a:extLst>
          </p:cNvPr>
          <p:cNvSpPr/>
          <p:nvPr/>
        </p:nvSpPr>
        <p:spPr>
          <a:xfrm>
            <a:off x="16859727" y="712512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59C95A6F-7415-456F-B69B-ADA3148B1B6E}"/>
              </a:ext>
            </a:extLst>
          </p:cNvPr>
          <p:cNvSpPr/>
          <p:nvPr/>
        </p:nvSpPr>
        <p:spPr>
          <a:xfrm>
            <a:off x="24045932" y="2443713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ID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C933CD2A-46FA-43B9-B2CB-EEB0E4F3DE2B}"/>
              </a:ext>
            </a:extLst>
          </p:cNvPr>
          <p:cNvSpPr/>
          <p:nvPr/>
        </p:nvSpPr>
        <p:spPr>
          <a:xfrm>
            <a:off x="24036597" y="2888279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PW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4CF730C4-42D8-4633-8504-FE7276AC2EBA}"/>
              </a:ext>
            </a:extLst>
          </p:cNvPr>
          <p:cNvSpPr/>
          <p:nvPr/>
        </p:nvSpPr>
        <p:spPr>
          <a:xfrm>
            <a:off x="8693930" y="7081808"/>
            <a:ext cx="1092155" cy="4145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F6640988-8F15-4D81-A9C4-EDD1E05FE3E4}"/>
              </a:ext>
            </a:extLst>
          </p:cNvPr>
          <p:cNvSpPr/>
          <p:nvPr/>
        </p:nvSpPr>
        <p:spPr>
          <a:xfrm>
            <a:off x="10864290" y="666803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cxnSp>
        <p:nvCxnSpPr>
          <p:cNvPr id="580" name="연결선: 꺾임 579">
            <a:extLst>
              <a:ext uri="{FF2B5EF4-FFF2-40B4-BE49-F238E27FC236}">
                <a16:creationId xmlns:a16="http://schemas.microsoft.com/office/drawing/2014/main" id="{9E625D93-DAB2-4B04-9D91-0EB777E3B12B}"/>
              </a:ext>
            </a:extLst>
          </p:cNvPr>
          <p:cNvCxnSpPr>
            <a:cxnSpLocks/>
            <a:endCxn id="453" idx="0"/>
          </p:cNvCxnSpPr>
          <p:nvPr/>
        </p:nvCxnSpPr>
        <p:spPr>
          <a:xfrm rot="5400000">
            <a:off x="9526545" y="3198458"/>
            <a:ext cx="693494" cy="4312828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6" name="직사각형 595">
            <a:extLst>
              <a:ext uri="{FF2B5EF4-FFF2-40B4-BE49-F238E27FC236}">
                <a16:creationId xmlns:a16="http://schemas.microsoft.com/office/drawing/2014/main" id="{40036783-EA22-4CF7-A34F-9A7822CF8F7C}"/>
              </a:ext>
            </a:extLst>
          </p:cNvPr>
          <p:cNvSpPr/>
          <p:nvPr/>
        </p:nvSpPr>
        <p:spPr>
          <a:xfrm>
            <a:off x="15879775" y="668581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597" name="연결선: 꺾임 596">
            <a:extLst>
              <a:ext uri="{FF2B5EF4-FFF2-40B4-BE49-F238E27FC236}">
                <a16:creationId xmlns:a16="http://schemas.microsoft.com/office/drawing/2014/main" id="{9EC5E826-5607-4BD7-8598-AEABE28A3380}"/>
              </a:ext>
            </a:extLst>
          </p:cNvPr>
          <p:cNvCxnSpPr>
            <a:stCxn id="458" idx="2"/>
            <a:endCxn id="596" idx="1"/>
          </p:cNvCxnSpPr>
          <p:nvPr/>
        </p:nvCxnSpPr>
        <p:spPr>
          <a:xfrm rot="16200000" flipH="1">
            <a:off x="15327401" y="6290117"/>
            <a:ext cx="845507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8" name="연결선: 꺾임 597">
            <a:extLst>
              <a:ext uri="{FF2B5EF4-FFF2-40B4-BE49-F238E27FC236}">
                <a16:creationId xmlns:a16="http://schemas.microsoft.com/office/drawing/2014/main" id="{7AF056A7-AA2E-4305-B9EB-2AE4FA7391AB}"/>
              </a:ext>
            </a:extLst>
          </p:cNvPr>
          <p:cNvCxnSpPr>
            <a:stCxn id="596" idx="2"/>
            <a:endCxn id="485" idx="1"/>
          </p:cNvCxnSpPr>
          <p:nvPr/>
        </p:nvCxnSpPr>
        <p:spPr>
          <a:xfrm rot="16200000" flipH="1">
            <a:off x="16599998" y="7022076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3C85697B-D07A-49C8-9006-0B63D6BC9D4F}"/>
              </a:ext>
            </a:extLst>
          </p:cNvPr>
          <p:cNvSpPr/>
          <p:nvPr/>
        </p:nvSpPr>
        <p:spPr>
          <a:xfrm>
            <a:off x="11584959" y="7113777"/>
            <a:ext cx="1092155" cy="44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00" name="연결선: 꺾임 599">
            <a:extLst>
              <a:ext uri="{FF2B5EF4-FFF2-40B4-BE49-F238E27FC236}">
                <a16:creationId xmlns:a16="http://schemas.microsoft.com/office/drawing/2014/main" id="{B208D8ED-D1D7-4D5C-B435-B5C955BFE021}"/>
              </a:ext>
            </a:extLst>
          </p:cNvPr>
          <p:cNvCxnSpPr>
            <a:cxnSpLocks/>
            <a:stCxn id="518" idx="2"/>
            <a:endCxn id="599" idx="1"/>
          </p:cNvCxnSpPr>
          <p:nvPr/>
        </p:nvCxnSpPr>
        <p:spPr>
          <a:xfrm rot="16200000" flipH="1">
            <a:off x="11320114" y="7071644"/>
            <a:ext cx="355099" cy="1745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1" name="연결선: 꺾임 600">
            <a:extLst>
              <a:ext uri="{FF2B5EF4-FFF2-40B4-BE49-F238E27FC236}">
                <a16:creationId xmlns:a16="http://schemas.microsoft.com/office/drawing/2014/main" id="{0EF9A723-B5A8-4191-A2EA-A3C35D752373}"/>
              </a:ext>
            </a:extLst>
          </p:cNvPr>
          <p:cNvCxnSpPr>
            <a:cxnSpLocks/>
            <a:endCxn id="454" idx="0"/>
          </p:cNvCxnSpPr>
          <p:nvPr/>
        </p:nvCxnSpPr>
        <p:spPr>
          <a:xfrm rot="5400000">
            <a:off x="11027204" y="4678249"/>
            <a:ext cx="672626" cy="1332378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6BD3C63E-28FE-4941-AACE-9A03E1AA881D}"/>
              </a:ext>
            </a:extLst>
          </p:cNvPr>
          <p:cNvSpPr/>
          <p:nvPr/>
        </p:nvSpPr>
        <p:spPr>
          <a:xfrm>
            <a:off x="7946008" y="663929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603" name="연결선: 꺾임 602">
            <a:extLst>
              <a:ext uri="{FF2B5EF4-FFF2-40B4-BE49-F238E27FC236}">
                <a16:creationId xmlns:a16="http://schemas.microsoft.com/office/drawing/2014/main" id="{78FDEA4F-C4E7-41D0-8542-15F97B6E3D6C}"/>
              </a:ext>
            </a:extLst>
          </p:cNvPr>
          <p:cNvCxnSpPr>
            <a:stCxn id="453" idx="2"/>
            <a:endCxn id="602" idx="1"/>
          </p:cNvCxnSpPr>
          <p:nvPr/>
        </p:nvCxnSpPr>
        <p:spPr>
          <a:xfrm rot="16200000" flipH="1">
            <a:off x="7440948" y="6290910"/>
            <a:ext cx="780991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4" name="연결선: 꺾임 603">
            <a:extLst>
              <a:ext uri="{FF2B5EF4-FFF2-40B4-BE49-F238E27FC236}">
                <a16:creationId xmlns:a16="http://schemas.microsoft.com/office/drawing/2014/main" id="{707122B6-2EF6-4BC6-8242-72A233A0066A}"/>
              </a:ext>
            </a:extLst>
          </p:cNvPr>
          <p:cNvCxnSpPr>
            <a:cxnSpLocks/>
            <a:stCxn id="602" idx="2"/>
            <a:endCxn id="517" idx="1"/>
          </p:cNvCxnSpPr>
          <p:nvPr/>
        </p:nvCxnSpPr>
        <p:spPr>
          <a:xfrm rot="16200000" flipH="1">
            <a:off x="8424801" y="7019935"/>
            <a:ext cx="336415" cy="2018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BF511F5D-E51F-4B1C-85A5-A5C84DD71AD1}"/>
              </a:ext>
            </a:extLst>
          </p:cNvPr>
          <p:cNvSpPr/>
          <p:nvPr/>
        </p:nvSpPr>
        <p:spPr>
          <a:xfrm>
            <a:off x="13842565" y="10084133"/>
            <a:ext cx="1486254" cy="43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609" name="연결선: 꺾임 608">
            <a:extLst>
              <a:ext uri="{FF2B5EF4-FFF2-40B4-BE49-F238E27FC236}">
                <a16:creationId xmlns:a16="http://schemas.microsoft.com/office/drawing/2014/main" id="{ECD22979-A42D-4458-A491-53955F2CC64F}"/>
              </a:ext>
            </a:extLst>
          </p:cNvPr>
          <p:cNvCxnSpPr>
            <a:cxnSpLocks/>
            <a:stCxn id="515" idx="3"/>
            <a:endCxn id="438" idx="2"/>
          </p:cNvCxnSpPr>
          <p:nvPr/>
        </p:nvCxnSpPr>
        <p:spPr>
          <a:xfrm flipV="1">
            <a:off x="25138086" y="1946729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연결선: 꺾임 609">
            <a:extLst>
              <a:ext uri="{FF2B5EF4-FFF2-40B4-BE49-F238E27FC236}">
                <a16:creationId xmlns:a16="http://schemas.microsoft.com/office/drawing/2014/main" id="{782652EB-3219-4664-A6CE-4409B8A69743}"/>
              </a:ext>
            </a:extLst>
          </p:cNvPr>
          <p:cNvCxnSpPr>
            <a:cxnSpLocks/>
            <a:stCxn id="516" idx="3"/>
            <a:endCxn id="438" idx="2"/>
          </p:cNvCxnSpPr>
          <p:nvPr/>
        </p:nvCxnSpPr>
        <p:spPr>
          <a:xfrm flipV="1">
            <a:off x="25128752" y="1946729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A7274D08-8C65-477D-A96C-6967A9E5B5B9}"/>
              </a:ext>
            </a:extLst>
          </p:cNvPr>
          <p:cNvSpPr/>
          <p:nvPr/>
        </p:nvSpPr>
        <p:spPr>
          <a:xfrm>
            <a:off x="12275355" y="5691951"/>
            <a:ext cx="1616219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9D22D224-83DB-48F7-8FFD-FC67170697C7}"/>
              </a:ext>
            </a:extLst>
          </p:cNvPr>
          <p:cNvSpPr/>
          <p:nvPr/>
        </p:nvSpPr>
        <p:spPr>
          <a:xfrm>
            <a:off x="13296003" y="6627150"/>
            <a:ext cx="1486254" cy="341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34419229-7B5D-4B8F-8E08-3EA319E46A55}"/>
              </a:ext>
            </a:extLst>
          </p:cNvPr>
          <p:cNvSpPr/>
          <p:nvPr/>
        </p:nvSpPr>
        <p:spPr>
          <a:xfrm>
            <a:off x="14353462" y="7125684"/>
            <a:ext cx="1092155" cy="53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15" name="연결선: 꺾임 614">
            <a:extLst>
              <a:ext uri="{FF2B5EF4-FFF2-40B4-BE49-F238E27FC236}">
                <a16:creationId xmlns:a16="http://schemas.microsoft.com/office/drawing/2014/main" id="{5C8FA4C4-EF8C-4264-8135-5D0974A8D0A9}"/>
              </a:ext>
            </a:extLst>
          </p:cNvPr>
          <p:cNvCxnSpPr>
            <a:cxnSpLocks/>
            <a:stCxn id="613" idx="2"/>
            <a:endCxn id="614" idx="1"/>
          </p:cNvCxnSpPr>
          <p:nvPr/>
        </p:nvCxnSpPr>
        <p:spPr>
          <a:xfrm rot="16200000" flipH="1">
            <a:off x="13982761" y="7024939"/>
            <a:ext cx="427068" cy="31433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6" name="연결선: 꺾임 615">
            <a:extLst>
              <a:ext uri="{FF2B5EF4-FFF2-40B4-BE49-F238E27FC236}">
                <a16:creationId xmlns:a16="http://schemas.microsoft.com/office/drawing/2014/main" id="{6F3419A2-0E35-4FAA-BF0C-26692892B79B}"/>
              </a:ext>
            </a:extLst>
          </p:cNvPr>
          <p:cNvCxnSpPr>
            <a:stCxn id="612" idx="2"/>
            <a:endCxn id="613" idx="1"/>
          </p:cNvCxnSpPr>
          <p:nvPr/>
        </p:nvCxnSpPr>
        <p:spPr>
          <a:xfrm rot="16200000" flipH="1">
            <a:off x="12793460" y="6295317"/>
            <a:ext cx="792549" cy="21253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7" name="연결선: 꺾임 616">
            <a:extLst>
              <a:ext uri="{FF2B5EF4-FFF2-40B4-BE49-F238E27FC236}">
                <a16:creationId xmlns:a16="http://schemas.microsoft.com/office/drawing/2014/main" id="{A4024FAD-01CF-45E2-87DF-A79C49845FD8}"/>
              </a:ext>
            </a:extLst>
          </p:cNvPr>
          <p:cNvCxnSpPr>
            <a:stCxn id="473" idx="1"/>
            <a:endCxn id="456" idx="2"/>
          </p:cNvCxnSpPr>
          <p:nvPr/>
        </p:nvCxnSpPr>
        <p:spPr>
          <a:xfrm rot="10800000">
            <a:off x="5218197" y="6011261"/>
            <a:ext cx="206528" cy="2759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9" name="연결선: 꺾임 618">
            <a:extLst>
              <a:ext uri="{FF2B5EF4-FFF2-40B4-BE49-F238E27FC236}">
                <a16:creationId xmlns:a16="http://schemas.microsoft.com/office/drawing/2014/main" id="{A7C92BBC-8070-4DC6-92A8-B09AC584BA7D}"/>
              </a:ext>
            </a:extLst>
          </p:cNvPr>
          <p:cNvCxnSpPr>
            <a:cxnSpLocks/>
            <a:stCxn id="454" idx="2"/>
            <a:endCxn id="518" idx="1"/>
          </p:cNvCxnSpPr>
          <p:nvPr/>
        </p:nvCxnSpPr>
        <p:spPr>
          <a:xfrm rot="16200000" flipH="1">
            <a:off x="10365510" y="6325930"/>
            <a:ext cx="830599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0" name="연결선: 꺾임 619">
            <a:extLst>
              <a:ext uri="{FF2B5EF4-FFF2-40B4-BE49-F238E27FC236}">
                <a16:creationId xmlns:a16="http://schemas.microsoft.com/office/drawing/2014/main" id="{01B62B10-41E3-41D8-8017-54B7EB7F671B}"/>
              </a:ext>
            </a:extLst>
          </p:cNvPr>
          <p:cNvCxnSpPr>
            <a:cxnSpLocks/>
            <a:stCxn id="458" idx="0"/>
          </p:cNvCxnSpPr>
          <p:nvPr/>
        </p:nvCxnSpPr>
        <p:spPr>
          <a:xfrm rot="16200000" flipV="1">
            <a:off x="13487371" y="3550461"/>
            <a:ext cx="675499" cy="359082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5" name="연결선: 꺾임 634">
            <a:extLst>
              <a:ext uri="{FF2B5EF4-FFF2-40B4-BE49-F238E27FC236}">
                <a16:creationId xmlns:a16="http://schemas.microsoft.com/office/drawing/2014/main" id="{BD6467D7-A0C5-4BDA-B3B9-675D8031ABC5}"/>
              </a:ext>
            </a:extLst>
          </p:cNvPr>
          <p:cNvCxnSpPr>
            <a:cxnSpLocks/>
            <a:endCxn id="612" idx="0"/>
          </p:cNvCxnSpPr>
          <p:nvPr/>
        </p:nvCxnSpPr>
        <p:spPr>
          <a:xfrm rot="16200000" flipH="1">
            <a:off x="12214672" y="4823158"/>
            <a:ext cx="683826" cy="105375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53FA302F-B153-4285-B5F5-47E08E6201EB}"/>
              </a:ext>
            </a:extLst>
          </p:cNvPr>
          <p:cNvSpPr/>
          <p:nvPr/>
        </p:nvSpPr>
        <p:spPr>
          <a:xfrm>
            <a:off x="5989604" y="8479547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652" name="직사각형 651">
            <a:extLst>
              <a:ext uri="{FF2B5EF4-FFF2-40B4-BE49-F238E27FC236}">
                <a16:creationId xmlns:a16="http://schemas.microsoft.com/office/drawing/2014/main" id="{95BCB8D8-910F-4C2C-8C12-29D5EE7E31E8}"/>
              </a:ext>
            </a:extLst>
          </p:cNvPr>
          <p:cNvSpPr/>
          <p:nvPr/>
        </p:nvSpPr>
        <p:spPr>
          <a:xfrm>
            <a:off x="7759964" y="983793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CEBFA9A7-3FC6-4E1E-8EE6-36283A94EBFD}"/>
              </a:ext>
            </a:extLst>
          </p:cNvPr>
          <p:cNvSpPr/>
          <p:nvPr/>
        </p:nvSpPr>
        <p:spPr>
          <a:xfrm>
            <a:off x="6780012" y="939861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672" name="연결선: 꺾임 671">
            <a:extLst>
              <a:ext uri="{FF2B5EF4-FFF2-40B4-BE49-F238E27FC236}">
                <a16:creationId xmlns:a16="http://schemas.microsoft.com/office/drawing/2014/main" id="{A0E577AF-A0CB-4B98-94B4-96C72340B59B}"/>
              </a:ext>
            </a:extLst>
          </p:cNvPr>
          <p:cNvCxnSpPr>
            <a:stCxn id="651" idx="2"/>
            <a:endCxn id="671" idx="1"/>
          </p:cNvCxnSpPr>
          <p:nvPr/>
        </p:nvCxnSpPr>
        <p:spPr>
          <a:xfrm rot="16200000" flipH="1">
            <a:off x="6276653" y="9051937"/>
            <a:ext cx="762388" cy="2443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2A6708EC-4CA2-470E-AD54-A432CBC5B7BD}"/>
              </a:ext>
            </a:extLst>
          </p:cNvPr>
          <p:cNvCxnSpPr>
            <a:stCxn id="671" idx="2"/>
            <a:endCxn id="652" idx="1"/>
          </p:cNvCxnSpPr>
          <p:nvPr/>
        </p:nvCxnSpPr>
        <p:spPr>
          <a:xfrm rot="16200000" flipH="1">
            <a:off x="7500235" y="9734880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8" name="직사각형 677">
            <a:extLst>
              <a:ext uri="{FF2B5EF4-FFF2-40B4-BE49-F238E27FC236}">
                <a16:creationId xmlns:a16="http://schemas.microsoft.com/office/drawing/2014/main" id="{7ABEA424-C277-4671-864F-3532FF9C01AC}"/>
              </a:ext>
            </a:extLst>
          </p:cNvPr>
          <p:cNvSpPr/>
          <p:nvPr/>
        </p:nvSpPr>
        <p:spPr>
          <a:xfrm>
            <a:off x="8751280" y="1033021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cxnSp>
        <p:nvCxnSpPr>
          <p:cNvPr id="686" name="연결선: 꺾임 685">
            <a:extLst>
              <a:ext uri="{FF2B5EF4-FFF2-40B4-BE49-F238E27FC236}">
                <a16:creationId xmlns:a16="http://schemas.microsoft.com/office/drawing/2014/main" id="{973DC5D3-ACD0-4B65-ADD7-0FA57C1CE02B}"/>
              </a:ext>
            </a:extLst>
          </p:cNvPr>
          <p:cNvCxnSpPr>
            <a:cxnSpLocks/>
            <a:stCxn id="652" idx="2"/>
            <a:endCxn id="678" idx="1"/>
          </p:cNvCxnSpPr>
          <p:nvPr/>
        </p:nvCxnSpPr>
        <p:spPr>
          <a:xfrm rot="16200000" flipH="1">
            <a:off x="8459381" y="10195000"/>
            <a:ext cx="335609" cy="24818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6" name="연결선: 꺾임 695">
            <a:extLst>
              <a:ext uri="{FF2B5EF4-FFF2-40B4-BE49-F238E27FC236}">
                <a16:creationId xmlns:a16="http://schemas.microsoft.com/office/drawing/2014/main" id="{EFB799F5-FEFD-4F4D-A051-99AB43D57A46}"/>
              </a:ext>
            </a:extLst>
          </p:cNvPr>
          <p:cNvCxnSpPr>
            <a:cxnSpLocks/>
            <a:endCxn id="651" idx="3"/>
          </p:cNvCxnSpPr>
          <p:nvPr/>
        </p:nvCxnSpPr>
        <p:spPr>
          <a:xfrm rot="5400000">
            <a:off x="6832682" y="5604620"/>
            <a:ext cx="3280686" cy="278253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71968A00-6FA2-48C0-AFE9-74188755D513}"/>
              </a:ext>
            </a:extLst>
          </p:cNvPr>
          <p:cNvSpPr/>
          <p:nvPr/>
        </p:nvSpPr>
        <p:spPr>
          <a:xfrm>
            <a:off x="35414041" y="4694762"/>
            <a:ext cx="966948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로그인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704" name="연결선: 꺾임 703">
            <a:extLst>
              <a:ext uri="{FF2B5EF4-FFF2-40B4-BE49-F238E27FC236}">
                <a16:creationId xmlns:a16="http://schemas.microsoft.com/office/drawing/2014/main" id="{722EC8C3-C02A-40AA-BCD9-6F90DBF4909E}"/>
              </a:ext>
            </a:extLst>
          </p:cNvPr>
          <p:cNvCxnSpPr>
            <a:cxnSpLocks/>
            <a:stCxn id="438" idx="2"/>
            <a:endCxn id="703" idx="0"/>
          </p:cNvCxnSpPr>
          <p:nvPr/>
        </p:nvCxnSpPr>
        <p:spPr>
          <a:xfrm rot="16200000" flipH="1">
            <a:off x="30288098" y="-914656"/>
            <a:ext cx="2748033" cy="8470802"/>
          </a:xfrm>
          <a:prstGeom prst="bentConnector3">
            <a:avLst>
              <a:gd name="adj1" fmla="val 603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직사각형 942">
            <a:extLst>
              <a:ext uri="{FF2B5EF4-FFF2-40B4-BE49-F238E27FC236}">
                <a16:creationId xmlns:a16="http://schemas.microsoft.com/office/drawing/2014/main" id="{71C951CC-0EF8-411D-B136-943395F4B127}"/>
              </a:ext>
            </a:extLst>
          </p:cNvPr>
          <p:cNvSpPr/>
          <p:nvPr/>
        </p:nvSpPr>
        <p:spPr>
          <a:xfrm>
            <a:off x="3182445" y="660602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944" name="연결선: 꺾임 943">
            <a:extLst>
              <a:ext uri="{FF2B5EF4-FFF2-40B4-BE49-F238E27FC236}">
                <a16:creationId xmlns:a16="http://schemas.microsoft.com/office/drawing/2014/main" id="{395E3B4D-21FE-4DB4-86C8-782721054E94}"/>
              </a:ext>
            </a:extLst>
          </p:cNvPr>
          <p:cNvCxnSpPr>
            <a:stCxn id="471" idx="2"/>
            <a:endCxn id="943" idx="1"/>
          </p:cNvCxnSpPr>
          <p:nvPr/>
        </p:nvCxnSpPr>
        <p:spPr>
          <a:xfrm rot="16200000" flipH="1">
            <a:off x="2948676" y="6528934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38D22CCF-9850-49B1-B355-A89397E6028A}"/>
              </a:ext>
            </a:extLst>
          </p:cNvPr>
          <p:cNvSpPr/>
          <p:nvPr/>
        </p:nvSpPr>
        <p:spPr>
          <a:xfrm>
            <a:off x="7941183" y="6167196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6" name="연결선: 꺾임 945">
            <a:extLst>
              <a:ext uri="{FF2B5EF4-FFF2-40B4-BE49-F238E27FC236}">
                <a16:creationId xmlns:a16="http://schemas.microsoft.com/office/drawing/2014/main" id="{99674853-7BB2-4D9E-B864-6439B3A045FE}"/>
              </a:ext>
            </a:extLst>
          </p:cNvPr>
          <p:cNvCxnSpPr>
            <a:cxnSpLocks/>
            <a:stCxn id="453" idx="2"/>
            <a:endCxn id="945" idx="1"/>
          </p:cNvCxnSpPr>
          <p:nvPr/>
        </p:nvCxnSpPr>
        <p:spPr>
          <a:xfrm rot="16200000" flipH="1">
            <a:off x="7674582" y="6057275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75EBA1DC-A3D1-4E18-8815-2DD3CBB9A27A}"/>
              </a:ext>
            </a:extLst>
          </p:cNvPr>
          <p:cNvSpPr/>
          <p:nvPr/>
        </p:nvSpPr>
        <p:spPr>
          <a:xfrm>
            <a:off x="10844694" y="616474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8" name="연결선: 꺾임 947">
            <a:extLst>
              <a:ext uri="{FF2B5EF4-FFF2-40B4-BE49-F238E27FC236}">
                <a16:creationId xmlns:a16="http://schemas.microsoft.com/office/drawing/2014/main" id="{C1BAEA58-0466-4476-977F-53E36D6C5A96}"/>
              </a:ext>
            </a:extLst>
          </p:cNvPr>
          <p:cNvCxnSpPr>
            <a:cxnSpLocks/>
            <a:stCxn id="454" idx="2"/>
            <a:endCxn id="947" idx="1"/>
          </p:cNvCxnSpPr>
          <p:nvPr/>
        </p:nvCxnSpPr>
        <p:spPr>
          <a:xfrm rot="16200000" flipH="1">
            <a:off x="10607357" y="6084083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9" name="직사각형 948">
            <a:extLst>
              <a:ext uri="{FF2B5EF4-FFF2-40B4-BE49-F238E27FC236}">
                <a16:creationId xmlns:a16="http://schemas.microsoft.com/office/drawing/2014/main" id="{4111316F-31E2-44CE-B965-4BBBCF9FCE6D}"/>
              </a:ext>
            </a:extLst>
          </p:cNvPr>
          <p:cNvSpPr/>
          <p:nvPr/>
        </p:nvSpPr>
        <p:spPr>
          <a:xfrm>
            <a:off x="6773779" y="8982673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0" name="연결선: 꺾임 949">
            <a:extLst>
              <a:ext uri="{FF2B5EF4-FFF2-40B4-BE49-F238E27FC236}">
                <a16:creationId xmlns:a16="http://schemas.microsoft.com/office/drawing/2014/main" id="{6460E6B4-B2B2-4FAA-B403-15018B29E465}"/>
              </a:ext>
            </a:extLst>
          </p:cNvPr>
          <p:cNvCxnSpPr>
            <a:cxnSpLocks/>
            <a:stCxn id="651" idx="2"/>
            <a:endCxn id="949" idx="1"/>
          </p:cNvCxnSpPr>
          <p:nvPr/>
        </p:nvCxnSpPr>
        <p:spPr>
          <a:xfrm rot="16200000" flipH="1">
            <a:off x="6481507" y="8847082"/>
            <a:ext cx="346446" cy="2380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1" name="직사각형 950">
            <a:extLst>
              <a:ext uri="{FF2B5EF4-FFF2-40B4-BE49-F238E27FC236}">
                <a16:creationId xmlns:a16="http://schemas.microsoft.com/office/drawing/2014/main" id="{E7DDECE2-FE33-4B92-A4F8-25B621DA5E67}"/>
              </a:ext>
            </a:extLst>
          </p:cNvPr>
          <p:cNvSpPr/>
          <p:nvPr/>
        </p:nvSpPr>
        <p:spPr>
          <a:xfrm>
            <a:off x="12965738" y="919097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952" name="연결선: 꺾임 951">
            <a:extLst>
              <a:ext uri="{FF2B5EF4-FFF2-40B4-BE49-F238E27FC236}">
                <a16:creationId xmlns:a16="http://schemas.microsoft.com/office/drawing/2014/main" id="{3FAC2817-39E1-411B-92D4-6B987CF56368}"/>
              </a:ext>
            </a:extLst>
          </p:cNvPr>
          <p:cNvCxnSpPr>
            <a:cxnSpLocks/>
            <a:stCxn id="457" idx="2"/>
            <a:endCxn id="951" idx="1"/>
          </p:cNvCxnSpPr>
          <p:nvPr/>
        </p:nvCxnSpPr>
        <p:spPr>
          <a:xfrm rot="16200000" flipH="1">
            <a:off x="12714282" y="9096199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3" name="직사각형 952">
            <a:extLst>
              <a:ext uri="{FF2B5EF4-FFF2-40B4-BE49-F238E27FC236}">
                <a16:creationId xmlns:a16="http://schemas.microsoft.com/office/drawing/2014/main" id="{8345D9B0-A617-4CBF-8B2A-DFFF0E52BC0B}"/>
              </a:ext>
            </a:extLst>
          </p:cNvPr>
          <p:cNvSpPr/>
          <p:nvPr/>
        </p:nvSpPr>
        <p:spPr>
          <a:xfrm>
            <a:off x="13309736" y="6157009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4" name="연결선: 꺾임 953">
            <a:extLst>
              <a:ext uri="{FF2B5EF4-FFF2-40B4-BE49-F238E27FC236}">
                <a16:creationId xmlns:a16="http://schemas.microsoft.com/office/drawing/2014/main" id="{1C289374-73A8-4909-BA67-114929014CD2}"/>
              </a:ext>
            </a:extLst>
          </p:cNvPr>
          <p:cNvCxnSpPr>
            <a:cxnSpLocks/>
            <a:stCxn id="612" idx="2"/>
            <a:endCxn id="953" idx="1"/>
          </p:cNvCxnSpPr>
          <p:nvPr/>
        </p:nvCxnSpPr>
        <p:spPr>
          <a:xfrm rot="16200000" flipH="1">
            <a:off x="13042411" y="6046365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5" name="직사각형 954">
            <a:extLst>
              <a:ext uri="{FF2B5EF4-FFF2-40B4-BE49-F238E27FC236}">
                <a16:creationId xmlns:a16="http://schemas.microsoft.com/office/drawing/2014/main" id="{8114E8EE-FAC1-494F-B932-2089C9252F1F}"/>
              </a:ext>
            </a:extLst>
          </p:cNvPr>
          <p:cNvSpPr/>
          <p:nvPr/>
        </p:nvSpPr>
        <p:spPr>
          <a:xfrm>
            <a:off x="15872486" y="618775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956" name="연결선: 꺾임 955">
            <a:extLst>
              <a:ext uri="{FF2B5EF4-FFF2-40B4-BE49-F238E27FC236}">
                <a16:creationId xmlns:a16="http://schemas.microsoft.com/office/drawing/2014/main" id="{7D7AF7B7-7F9C-4589-BAE2-E506AB9EB00E}"/>
              </a:ext>
            </a:extLst>
          </p:cNvPr>
          <p:cNvCxnSpPr>
            <a:cxnSpLocks/>
            <a:stCxn id="458" idx="2"/>
            <a:endCxn id="955" idx="1"/>
          </p:cNvCxnSpPr>
          <p:nvPr/>
        </p:nvCxnSpPr>
        <p:spPr>
          <a:xfrm rot="16200000" flipH="1">
            <a:off x="15572786" y="6044731"/>
            <a:ext cx="347446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6" name="직사각형 1005">
            <a:extLst>
              <a:ext uri="{FF2B5EF4-FFF2-40B4-BE49-F238E27FC236}">
                <a16:creationId xmlns:a16="http://schemas.microsoft.com/office/drawing/2014/main" id="{71BF665E-E32F-45D3-BFC6-4AEED574B92F}"/>
              </a:ext>
            </a:extLst>
          </p:cNvPr>
          <p:cNvSpPr/>
          <p:nvPr/>
        </p:nvSpPr>
        <p:spPr>
          <a:xfrm>
            <a:off x="11483626" y="4715631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비회원</a:t>
            </a:r>
            <a:endParaRPr lang="ko-KR" altLang="en-US" sz="1100" b="1" dirty="0"/>
          </a:p>
        </p:txBody>
      </p:sp>
      <p:cxnSp>
        <p:nvCxnSpPr>
          <p:cNvPr id="1014" name="연결선: 꺾임 1013">
            <a:extLst>
              <a:ext uri="{FF2B5EF4-FFF2-40B4-BE49-F238E27FC236}">
                <a16:creationId xmlns:a16="http://schemas.microsoft.com/office/drawing/2014/main" id="{EEC3CED8-FA60-4EF1-BB55-4F661AFD092E}"/>
              </a:ext>
            </a:extLst>
          </p:cNvPr>
          <p:cNvCxnSpPr>
            <a:cxnSpLocks/>
            <a:stCxn id="1016" idx="0"/>
            <a:endCxn id="703" idx="2"/>
          </p:cNvCxnSpPr>
          <p:nvPr/>
        </p:nvCxnSpPr>
        <p:spPr>
          <a:xfrm rot="5400000" flipH="1" flipV="1">
            <a:off x="27184660" y="-2996722"/>
            <a:ext cx="708009" cy="1671770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5" name="연결선: 꺾임 1014">
            <a:extLst>
              <a:ext uri="{FF2B5EF4-FFF2-40B4-BE49-F238E27FC236}">
                <a16:creationId xmlns:a16="http://schemas.microsoft.com/office/drawing/2014/main" id="{2BC07860-BE27-4FD1-950A-19A80578F491}"/>
              </a:ext>
            </a:extLst>
          </p:cNvPr>
          <p:cNvCxnSpPr>
            <a:cxnSpLocks/>
            <a:stCxn id="1019" idx="0"/>
            <a:endCxn id="703" idx="2"/>
          </p:cNvCxnSpPr>
          <p:nvPr/>
        </p:nvCxnSpPr>
        <p:spPr>
          <a:xfrm rot="5400000" flipH="1" flipV="1">
            <a:off x="28877836" y="-1317589"/>
            <a:ext cx="693966" cy="1334539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FFAAA52B-B74C-4094-B1F0-459466F6DA5D}"/>
              </a:ext>
            </a:extLst>
          </p:cNvPr>
          <p:cNvSpPr/>
          <p:nvPr/>
        </p:nvSpPr>
        <p:spPr>
          <a:xfrm>
            <a:off x="18633736" y="5716132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0CF9FB46-49D0-49D5-8090-9A2D1231A844}"/>
              </a:ext>
            </a:extLst>
          </p:cNvPr>
          <p:cNvSpPr/>
          <p:nvPr/>
        </p:nvSpPr>
        <p:spPr>
          <a:xfrm>
            <a:off x="25568511" y="5694360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AC2A7D80-FA46-4ABF-99A8-E8A9FD97D18E}"/>
              </a:ext>
            </a:extLst>
          </p:cNvPr>
          <p:cNvSpPr/>
          <p:nvPr/>
        </p:nvSpPr>
        <p:spPr>
          <a:xfrm>
            <a:off x="28331816" y="5703245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1019" name="직사각형 1018">
            <a:extLst>
              <a:ext uri="{FF2B5EF4-FFF2-40B4-BE49-F238E27FC236}">
                <a16:creationId xmlns:a16="http://schemas.microsoft.com/office/drawing/2014/main" id="{7ADA41E3-396C-4B5E-8879-A5E4898EE7F2}"/>
              </a:ext>
            </a:extLst>
          </p:cNvPr>
          <p:cNvSpPr/>
          <p:nvPr/>
        </p:nvSpPr>
        <p:spPr>
          <a:xfrm>
            <a:off x="22006046" y="5702089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1020" name="직사각형 1019">
            <a:extLst>
              <a:ext uri="{FF2B5EF4-FFF2-40B4-BE49-F238E27FC236}">
                <a16:creationId xmlns:a16="http://schemas.microsoft.com/office/drawing/2014/main" id="{D1485345-6E35-4EAE-B282-DF368CBBB21D}"/>
              </a:ext>
            </a:extLst>
          </p:cNvPr>
          <p:cNvSpPr/>
          <p:nvPr/>
        </p:nvSpPr>
        <p:spPr>
          <a:xfrm>
            <a:off x="31243853" y="9551020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1021" name="직사각형 1020">
            <a:extLst>
              <a:ext uri="{FF2B5EF4-FFF2-40B4-BE49-F238E27FC236}">
                <a16:creationId xmlns:a16="http://schemas.microsoft.com/office/drawing/2014/main" id="{46FFEB26-D618-492F-AA3A-5F1F41B5CDC8}"/>
              </a:ext>
            </a:extLst>
          </p:cNvPr>
          <p:cNvSpPr/>
          <p:nvPr/>
        </p:nvSpPr>
        <p:spPr>
          <a:xfrm>
            <a:off x="34240959" y="5719162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sp>
        <p:nvSpPr>
          <p:cNvPr id="1023" name="직사각형 1022">
            <a:extLst>
              <a:ext uri="{FF2B5EF4-FFF2-40B4-BE49-F238E27FC236}">
                <a16:creationId xmlns:a16="http://schemas.microsoft.com/office/drawing/2014/main" id="{7415C3FC-1E38-4886-88DF-20F99B3A173B}"/>
              </a:ext>
            </a:extLst>
          </p:cNvPr>
          <p:cNvSpPr/>
          <p:nvPr/>
        </p:nvSpPr>
        <p:spPr>
          <a:xfrm>
            <a:off x="20214783" y="7147286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1024" name="연결선: 꺾임 1023">
            <a:extLst>
              <a:ext uri="{FF2B5EF4-FFF2-40B4-BE49-F238E27FC236}">
                <a16:creationId xmlns:a16="http://schemas.microsoft.com/office/drawing/2014/main" id="{2AD2ACDC-A970-4460-B0DE-237F2B1673C6}"/>
              </a:ext>
            </a:extLst>
          </p:cNvPr>
          <p:cNvCxnSpPr>
            <a:cxnSpLocks/>
            <a:stCxn id="1023" idx="1"/>
            <a:endCxn id="1029" idx="2"/>
          </p:cNvCxnSpPr>
          <p:nvPr/>
        </p:nvCxnSpPr>
        <p:spPr>
          <a:xfrm rot="10800000">
            <a:off x="20066063" y="6464753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CD549877-3F12-4BE6-9B2D-2A35A403BD63}"/>
              </a:ext>
            </a:extLst>
          </p:cNvPr>
          <p:cNvSpPr/>
          <p:nvPr/>
        </p:nvSpPr>
        <p:spPr>
          <a:xfrm>
            <a:off x="21139282" y="8040407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1026" name="연결선: 꺾임 1025">
            <a:extLst>
              <a:ext uri="{FF2B5EF4-FFF2-40B4-BE49-F238E27FC236}">
                <a16:creationId xmlns:a16="http://schemas.microsoft.com/office/drawing/2014/main" id="{88B05177-8A3C-481C-9249-B1763D3AC193}"/>
              </a:ext>
            </a:extLst>
          </p:cNvPr>
          <p:cNvCxnSpPr>
            <a:cxnSpLocks/>
            <a:stCxn id="1025" idx="1"/>
            <a:endCxn id="1023" idx="2"/>
          </p:cNvCxnSpPr>
          <p:nvPr/>
        </p:nvCxnSpPr>
        <p:spPr>
          <a:xfrm rot="10800000">
            <a:off x="20957910" y="7460648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2BF0A94-1B22-44F9-80DB-0F416F47DBD9}"/>
              </a:ext>
            </a:extLst>
          </p:cNvPr>
          <p:cNvSpPr/>
          <p:nvPr/>
        </p:nvSpPr>
        <p:spPr>
          <a:xfrm>
            <a:off x="21139282" y="7629005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D97ABF2F-13F0-4348-A2E3-D797E60B16A5}"/>
              </a:ext>
            </a:extLst>
          </p:cNvPr>
          <p:cNvCxnSpPr>
            <a:cxnSpLocks/>
            <a:stCxn id="1027" idx="1"/>
            <a:endCxn id="1023" idx="2"/>
          </p:cNvCxnSpPr>
          <p:nvPr/>
        </p:nvCxnSpPr>
        <p:spPr>
          <a:xfrm rot="10800000">
            <a:off x="20957910" y="7460648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8600D25B-C628-436E-A2FC-5E51A096ACBB}"/>
              </a:ext>
            </a:extLst>
          </p:cNvPr>
          <p:cNvSpPr/>
          <p:nvPr/>
        </p:nvSpPr>
        <p:spPr>
          <a:xfrm>
            <a:off x="19322936" y="6151392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CE6328BF-8E91-400A-8B42-CF67A85240C7}"/>
              </a:ext>
            </a:extLst>
          </p:cNvPr>
          <p:cNvCxnSpPr>
            <a:cxnSpLocks/>
            <a:stCxn id="1016" idx="2"/>
            <a:endCxn id="1029" idx="1"/>
          </p:cNvCxnSpPr>
          <p:nvPr/>
        </p:nvCxnSpPr>
        <p:spPr>
          <a:xfrm rot="16200000" flipH="1">
            <a:off x="19112085" y="6097222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231269F9-5F3F-40BC-B3A9-E7932BA97E1A}"/>
              </a:ext>
            </a:extLst>
          </p:cNvPr>
          <p:cNvSpPr/>
          <p:nvPr/>
        </p:nvSpPr>
        <p:spPr>
          <a:xfrm>
            <a:off x="22787477" y="6152266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6AB23A9-DBE6-4F61-97FC-F227CA72244C}"/>
              </a:ext>
            </a:extLst>
          </p:cNvPr>
          <p:cNvSpPr/>
          <p:nvPr/>
        </p:nvSpPr>
        <p:spPr>
          <a:xfrm>
            <a:off x="22787477" y="662689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FB1961FB-E94D-4063-B165-F00D58D70BFD}"/>
              </a:ext>
            </a:extLst>
          </p:cNvPr>
          <p:cNvSpPr/>
          <p:nvPr/>
        </p:nvSpPr>
        <p:spPr>
          <a:xfrm>
            <a:off x="23764425" y="7152682"/>
            <a:ext cx="1486254" cy="44437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시간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날짜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F6E348C3-7FFF-4D0C-9F60-47F8BC2512E8}"/>
              </a:ext>
            </a:extLst>
          </p:cNvPr>
          <p:cNvSpPr/>
          <p:nvPr/>
        </p:nvSpPr>
        <p:spPr>
          <a:xfrm>
            <a:off x="24735522" y="7714509"/>
            <a:ext cx="1486254" cy="40819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좌석 </a:t>
            </a:r>
            <a:r>
              <a:rPr lang="en-US" altLang="ko-KR" sz="1100" b="1" dirty="0"/>
              <a:t>/ </a:t>
            </a:r>
            <a:r>
              <a:rPr lang="ko-KR" altLang="en-US" sz="1100" b="1" dirty="0"/>
              <a:t>인원 수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C02973B5-7072-450F-838D-F60F6711AF40}"/>
              </a:ext>
            </a:extLst>
          </p:cNvPr>
          <p:cNvCxnSpPr>
            <a:cxnSpLocks/>
            <a:stCxn id="1034" idx="1"/>
            <a:endCxn id="1033" idx="2"/>
          </p:cNvCxnSpPr>
          <p:nvPr/>
        </p:nvCxnSpPr>
        <p:spPr>
          <a:xfrm rot="10800000">
            <a:off x="24507552" y="7597057"/>
            <a:ext cx="227970" cy="32155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6" name="연결선: 꺾임 1035">
            <a:extLst>
              <a:ext uri="{FF2B5EF4-FFF2-40B4-BE49-F238E27FC236}">
                <a16:creationId xmlns:a16="http://schemas.microsoft.com/office/drawing/2014/main" id="{F8394697-C32B-4CE3-973B-2E6280CE8D8B}"/>
              </a:ext>
            </a:extLst>
          </p:cNvPr>
          <p:cNvCxnSpPr>
            <a:cxnSpLocks/>
            <a:stCxn id="1033" idx="1"/>
            <a:endCxn id="1032" idx="2"/>
          </p:cNvCxnSpPr>
          <p:nvPr/>
        </p:nvCxnSpPr>
        <p:spPr>
          <a:xfrm rot="10800000">
            <a:off x="23530605" y="6940251"/>
            <a:ext cx="233821" cy="43461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7" name="연결선: 꺾임 1036">
            <a:extLst>
              <a:ext uri="{FF2B5EF4-FFF2-40B4-BE49-F238E27FC236}">
                <a16:creationId xmlns:a16="http://schemas.microsoft.com/office/drawing/2014/main" id="{8EE0AE3D-A6CC-4D1D-B0FE-B1CD944095D4}"/>
              </a:ext>
            </a:extLst>
          </p:cNvPr>
          <p:cNvCxnSpPr>
            <a:cxnSpLocks/>
            <a:stCxn id="1020" idx="2"/>
            <a:endCxn id="1038" idx="1"/>
          </p:cNvCxnSpPr>
          <p:nvPr/>
        </p:nvCxnSpPr>
        <p:spPr>
          <a:xfrm rot="16200000" flipH="1">
            <a:off x="31499391" y="10154920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CEE9F881-4B21-4444-90B9-384C22BE04E6}"/>
              </a:ext>
            </a:extLst>
          </p:cNvPr>
          <p:cNvSpPr/>
          <p:nvPr/>
        </p:nvSpPr>
        <p:spPr>
          <a:xfrm>
            <a:off x="31971240" y="10470088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373F8DB8-955F-4574-82F9-F17DE52E4E8A}"/>
              </a:ext>
            </a:extLst>
          </p:cNvPr>
          <p:cNvSpPr/>
          <p:nvPr/>
        </p:nvSpPr>
        <p:spPr>
          <a:xfrm>
            <a:off x="36026231" y="7581571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B69E8621-1A62-4F1A-AE0C-1A9FA594C3CE}"/>
              </a:ext>
            </a:extLst>
          </p:cNvPr>
          <p:cNvSpPr/>
          <p:nvPr/>
        </p:nvSpPr>
        <p:spPr>
          <a:xfrm>
            <a:off x="35045949" y="6156225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작성</a:t>
            </a:r>
          </a:p>
        </p:txBody>
      </p: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49555E58-E0DD-415A-A43A-297951D17239}"/>
              </a:ext>
            </a:extLst>
          </p:cNvPr>
          <p:cNvCxnSpPr>
            <a:cxnSpLocks/>
            <a:stCxn id="1040" idx="1"/>
            <a:endCxn id="1021" idx="2"/>
          </p:cNvCxnSpPr>
          <p:nvPr/>
        </p:nvCxnSpPr>
        <p:spPr>
          <a:xfrm rot="10800000">
            <a:off x="34787038" y="6032524"/>
            <a:ext cx="258913" cy="2803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E1C33721-423B-4D9A-9DE6-E89EF8EF4C1C}"/>
              </a:ext>
            </a:extLst>
          </p:cNvPr>
          <p:cNvSpPr/>
          <p:nvPr/>
        </p:nvSpPr>
        <p:spPr>
          <a:xfrm>
            <a:off x="21150692" y="8541441"/>
            <a:ext cx="1473986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</a:t>
            </a:r>
            <a:r>
              <a:rPr lang="ko-KR" altLang="en-US" sz="1100" b="1" dirty="0" err="1"/>
              <a:t>한줄평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작성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3983941A-DCFD-43EE-9A8C-5631577573CD}"/>
              </a:ext>
            </a:extLst>
          </p:cNvPr>
          <p:cNvCxnSpPr>
            <a:cxnSpLocks/>
            <a:stCxn id="1042" idx="1"/>
            <a:endCxn id="1023" idx="2"/>
          </p:cNvCxnSpPr>
          <p:nvPr/>
        </p:nvCxnSpPr>
        <p:spPr>
          <a:xfrm rot="10800000">
            <a:off x="20957910" y="7460648"/>
            <a:ext cx="192782" cy="123747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D6D8EB3A-3BC7-4F5A-AA32-768EC1E48953}"/>
              </a:ext>
            </a:extLst>
          </p:cNvPr>
          <p:cNvSpPr/>
          <p:nvPr/>
        </p:nvSpPr>
        <p:spPr>
          <a:xfrm>
            <a:off x="27119026" y="7481310"/>
            <a:ext cx="1092155" cy="41451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2F8873CB-63F9-488E-BF6F-50C4735760BA}"/>
              </a:ext>
            </a:extLst>
          </p:cNvPr>
          <p:cNvSpPr/>
          <p:nvPr/>
        </p:nvSpPr>
        <p:spPr>
          <a:xfrm>
            <a:off x="29044856" y="7097761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54F17B75-2D88-4AEB-8656-E2EEEAF042B2}"/>
              </a:ext>
            </a:extLst>
          </p:cNvPr>
          <p:cNvSpPr/>
          <p:nvPr/>
        </p:nvSpPr>
        <p:spPr>
          <a:xfrm>
            <a:off x="37000500" y="8020886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수정</a:t>
            </a:r>
          </a:p>
        </p:txBody>
      </p:sp>
      <p:cxnSp>
        <p:nvCxnSpPr>
          <p:cNvPr id="1047" name="연결선: 꺾임 1046">
            <a:extLst>
              <a:ext uri="{FF2B5EF4-FFF2-40B4-BE49-F238E27FC236}">
                <a16:creationId xmlns:a16="http://schemas.microsoft.com/office/drawing/2014/main" id="{450CCDCE-AC03-45E3-A140-21FABD005FEE}"/>
              </a:ext>
            </a:extLst>
          </p:cNvPr>
          <p:cNvCxnSpPr>
            <a:cxnSpLocks/>
            <a:stCxn id="1046" idx="1"/>
            <a:endCxn id="1039" idx="2"/>
          </p:cNvCxnSpPr>
          <p:nvPr/>
        </p:nvCxnSpPr>
        <p:spPr>
          <a:xfrm rot="10800000">
            <a:off x="36769358" y="7894933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02653D5F-04FB-4309-8406-C873858D0C50}"/>
              </a:ext>
            </a:extLst>
          </p:cNvPr>
          <p:cNvSpPr/>
          <p:nvPr/>
        </p:nvSpPr>
        <p:spPr>
          <a:xfrm>
            <a:off x="37000500" y="846208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삭제</a:t>
            </a: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CA10FDFA-9D66-447B-B2B9-CB98EB9D12FF}"/>
              </a:ext>
            </a:extLst>
          </p:cNvPr>
          <p:cNvSpPr/>
          <p:nvPr/>
        </p:nvSpPr>
        <p:spPr>
          <a:xfrm>
            <a:off x="21150692" y="8962561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err="1"/>
              <a:t>한줄평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050" name="연결선: 꺾임 1049">
            <a:extLst>
              <a:ext uri="{FF2B5EF4-FFF2-40B4-BE49-F238E27FC236}">
                <a16:creationId xmlns:a16="http://schemas.microsoft.com/office/drawing/2014/main" id="{45D6FA03-BFE9-45B0-ACC6-AFC703705398}"/>
              </a:ext>
            </a:extLst>
          </p:cNvPr>
          <p:cNvCxnSpPr>
            <a:cxnSpLocks/>
            <a:stCxn id="1049" idx="1"/>
            <a:endCxn id="1023" idx="2"/>
          </p:cNvCxnSpPr>
          <p:nvPr/>
        </p:nvCxnSpPr>
        <p:spPr>
          <a:xfrm rot="10800000">
            <a:off x="20957910" y="7460648"/>
            <a:ext cx="192782" cy="165859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F3319F86-3DDA-475F-8964-010A8050904B}"/>
              </a:ext>
            </a:extLst>
          </p:cNvPr>
          <p:cNvSpPr/>
          <p:nvPr/>
        </p:nvSpPr>
        <p:spPr>
          <a:xfrm>
            <a:off x="21150692" y="9352293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052" name="연결선: 꺾임 1051">
            <a:extLst>
              <a:ext uri="{FF2B5EF4-FFF2-40B4-BE49-F238E27FC236}">
                <a16:creationId xmlns:a16="http://schemas.microsoft.com/office/drawing/2014/main" id="{D8C56443-395E-4867-A200-F2CA28D9D01E}"/>
              </a:ext>
            </a:extLst>
          </p:cNvPr>
          <p:cNvCxnSpPr>
            <a:cxnSpLocks/>
            <a:stCxn id="1051" idx="1"/>
            <a:endCxn id="1023" idx="2"/>
          </p:cNvCxnSpPr>
          <p:nvPr/>
        </p:nvCxnSpPr>
        <p:spPr>
          <a:xfrm rot="10800000">
            <a:off x="20957910" y="7460648"/>
            <a:ext cx="192782" cy="20483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D064B66F-F066-44B8-A241-BCAD15B8DF1B}"/>
              </a:ext>
            </a:extLst>
          </p:cNvPr>
          <p:cNvSpPr/>
          <p:nvPr/>
        </p:nvSpPr>
        <p:spPr>
          <a:xfrm>
            <a:off x="34302646" y="1283002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마이페이지</a:t>
            </a:r>
            <a:endParaRPr lang="ko-KR" altLang="en-US" sz="1100" b="1" dirty="0"/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11671BBC-BB3B-4620-81AA-448152D5B76B}"/>
              </a:ext>
            </a:extLst>
          </p:cNvPr>
          <p:cNvSpPr/>
          <p:nvPr/>
        </p:nvSpPr>
        <p:spPr>
          <a:xfrm>
            <a:off x="35198057" y="1325697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내 정보 조회 </a:t>
            </a:r>
          </a:p>
        </p:txBody>
      </p:sp>
      <p:cxnSp>
        <p:nvCxnSpPr>
          <p:cNvPr id="1055" name="연결선: 꺾임 1054">
            <a:extLst>
              <a:ext uri="{FF2B5EF4-FFF2-40B4-BE49-F238E27FC236}">
                <a16:creationId xmlns:a16="http://schemas.microsoft.com/office/drawing/2014/main" id="{25938CF1-480B-4159-9835-4ED547898F32}"/>
              </a:ext>
            </a:extLst>
          </p:cNvPr>
          <p:cNvCxnSpPr>
            <a:stCxn id="1053" idx="2"/>
            <a:endCxn id="1054" idx="1"/>
          </p:cNvCxnSpPr>
          <p:nvPr/>
        </p:nvCxnSpPr>
        <p:spPr>
          <a:xfrm rot="16200000" flipH="1">
            <a:off x="34932647" y="13148249"/>
            <a:ext cx="270270" cy="26055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F3460F1C-3B9D-41FE-9D79-CF1B80C8990A}"/>
              </a:ext>
            </a:extLst>
          </p:cNvPr>
          <p:cNvSpPr/>
          <p:nvPr/>
        </p:nvSpPr>
        <p:spPr>
          <a:xfrm>
            <a:off x="36088828" y="13732554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 </a:t>
            </a:r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6A6AD57D-2C2A-4186-AA7E-7AE4354A3EFC}"/>
              </a:ext>
            </a:extLst>
          </p:cNvPr>
          <p:cNvSpPr/>
          <p:nvPr/>
        </p:nvSpPr>
        <p:spPr>
          <a:xfrm>
            <a:off x="36952316" y="1415008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변경 </a:t>
            </a:r>
          </a:p>
        </p:txBody>
      </p:sp>
      <p:cxnSp>
        <p:nvCxnSpPr>
          <p:cNvPr id="1058" name="연결선: 꺾임 1057">
            <a:extLst>
              <a:ext uri="{FF2B5EF4-FFF2-40B4-BE49-F238E27FC236}">
                <a16:creationId xmlns:a16="http://schemas.microsoft.com/office/drawing/2014/main" id="{B9B6BE58-3D41-442B-9D09-45E90209592A}"/>
              </a:ext>
            </a:extLst>
          </p:cNvPr>
          <p:cNvCxnSpPr>
            <a:stCxn id="1056" idx="2"/>
            <a:endCxn id="1057" idx="1"/>
          </p:cNvCxnSpPr>
          <p:nvPr/>
        </p:nvCxnSpPr>
        <p:spPr>
          <a:xfrm rot="16200000" flipH="1">
            <a:off x="36707579" y="14062025"/>
            <a:ext cx="260849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EED27518-259E-46CE-A82B-2442DB501B34}"/>
              </a:ext>
            </a:extLst>
          </p:cNvPr>
          <p:cNvSpPr/>
          <p:nvPr/>
        </p:nvSpPr>
        <p:spPr>
          <a:xfrm>
            <a:off x="36952316" y="1458664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탈퇴</a:t>
            </a:r>
          </a:p>
        </p:txBody>
      </p:sp>
      <p:cxnSp>
        <p:nvCxnSpPr>
          <p:cNvPr id="1060" name="연결선: 꺾임 1059">
            <a:extLst>
              <a:ext uri="{FF2B5EF4-FFF2-40B4-BE49-F238E27FC236}">
                <a16:creationId xmlns:a16="http://schemas.microsoft.com/office/drawing/2014/main" id="{1F9E8C91-E17E-47C7-AB30-13E9FA85B827}"/>
              </a:ext>
            </a:extLst>
          </p:cNvPr>
          <p:cNvCxnSpPr>
            <a:stCxn id="1056" idx="2"/>
            <a:endCxn id="1059" idx="1"/>
          </p:cNvCxnSpPr>
          <p:nvPr/>
        </p:nvCxnSpPr>
        <p:spPr>
          <a:xfrm rot="16200000" flipH="1">
            <a:off x="36489296" y="14280308"/>
            <a:ext cx="697415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D0A56152-BAED-4FAE-A907-2E110CCBE893}"/>
              </a:ext>
            </a:extLst>
          </p:cNvPr>
          <p:cNvSpPr/>
          <p:nvPr/>
        </p:nvSpPr>
        <p:spPr>
          <a:xfrm>
            <a:off x="35198057" y="1531247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예매 내역</a:t>
            </a:r>
          </a:p>
        </p:txBody>
      </p:sp>
      <p:cxnSp>
        <p:nvCxnSpPr>
          <p:cNvPr id="1062" name="연결선: 꺾임 1061">
            <a:extLst>
              <a:ext uri="{FF2B5EF4-FFF2-40B4-BE49-F238E27FC236}">
                <a16:creationId xmlns:a16="http://schemas.microsoft.com/office/drawing/2014/main" id="{A53F7531-EF50-44E7-84A5-F3538CCEBB84}"/>
              </a:ext>
            </a:extLst>
          </p:cNvPr>
          <p:cNvCxnSpPr>
            <a:stCxn id="1061" idx="1"/>
            <a:endCxn id="1053" idx="2"/>
          </p:cNvCxnSpPr>
          <p:nvPr/>
        </p:nvCxnSpPr>
        <p:spPr>
          <a:xfrm rot="10800000">
            <a:off x="34937507" y="13143389"/>
            <a:ext cx="260550" cy="23257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3" name="직사각형 1062">
            <a:extLst>
              <a:ext uri="{FF2B5EF4-FFF2-40B4-BE49-F238E27FC236}">
                <a16:creationId xmlns:a16="http://schemas.microsoft.com/office/drawing/2014/main" id="{66E66424-C87E-4698-A7F4-DAC27C8F1DB0}"/>
              </a:ext>
            </a:extLst>
          </p:cNvPr>
          <p:cNvSpPr/>
          <p:nvPr/>
        </p:nvSpPr>
        <p:spPr>
          <a:xfrm>
            <a:off x="35188864" y="17721158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</a:t>
            </a:r>
          </a:p>
        </p:txBody>
      </p: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3D4BF58F-FA38-4E54-81A4-0D7A35F8E05A}"/>
              </a:ext>
            </a:extLst>
          </p:cNvPr>
          <p:cNvSpPr/>
          <p:nvPr/>
        </p:nvSpPr>
        <p:spPr>
          <a:xfrm>
            <a:off x="35174291" y="1986992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endParaRPr lang="ko-KR" altLang="en-US" sz="1100" b="1" dirty="0"/>
          </a:p>
        </p:txBody>
      </p: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58810E5D-1E8E-4541-8EB5-B28A0919589C}"/>
              </a:ext>
            </a:extLst>
          </p:cNvPr>
          <p:cNvSpPr/>
          <p:nvPr/>
        </p:nvSpPr>
        <p:spPr>
          <a:xfrm>
            <a:off x="35145881" y="2188113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endParaRPr lang="ko-KR" altLang="en-US" sz="1100" b="1" dirty="0"/>
          </a:p>
        </p:txBody>
      </p:sp>
      <p:sp>
        <p:nvSpPr>
          <p:cNvPr id="1066" name="직사각형 1065">
            <a:extLst>
              <a:ext uri="{FF2B5EF4-FFF2-40B4-BE49-F238E27FC236}">
                <a16:creationId xmlns:a16="http://schemas.microsoft.com/office/drawing/2014/main" id="{5EB9C812-B819-4BE7-A82D-CBB84D1212B2}"/>
              </a:ext>
            </a:extLst>
          </p:cNvPr>
          <p:cNvSpPr/>
          <p:nvPr/>
        </p:nvSpPr>
        <p:spPr>
          <a:xfrm>
            <a:off x="35121566" y="2414947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</a:p>
        </p:txBody>
      </p: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A0DF6963-654E-4D43-826B-BEF49B4B5AA5}"/>
              </a:ext>
            </a:extLst>
          </p:cNvPr>
          <p:cNvSpPr/>
          <p:nvPr/>
        </p:nvSpPr>
        <p:spPr>
          <a:xfrm>
            <a:off x="36047209" y="1579519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예매내역 조회</a:t>
            </a:r>
          </a:p>
        </p:txBody>
      </p:sp>
      <p:cxnSp>
        <p:nvCxnSpPr>
          <p:cNvPr id="1068" name="연결선: 꺾임 1067">
            <a:extLst>
              <a:ext uri="{FF2B5EF4-FFF2-40B4-BE49-F238E27FC236}">
                <a16:creationId xmlns:a16="http://schemas.microsoft.com/office/drawing/2014/main" id="{054B1A38-EC5B-4F77-99F7-9FEC3392DB82}"/>
              </a:ext>
            </a:extLst>
          </p:cNvPr>
          <p:cNvCxnSpPr>
            <a:stCxn id="1061" idx="2"/>
            <a:endCxn id="1067" idx="1"/>
          </p:cNvCxnSpPr>
          <p:nvPr/>
        </p:nvCxnSpPr>
        <p:spPr>
          <a:xfrm rot="16200000" flipH="1">
            <a:off x="35777046" y="15681711"/>
            <a:ext cx="326034" cy="214291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7C9CFBFC-1A0F-412E-8E9A-CFFF9890D393}"/>
              </a:ext>
            </a:extLst>
          </p:cNvPr>
          <p:cNvSpPr/>
          <p:nvPr/>
        </p:nvSpPr>
        <p:spPr>
          <a:xfrm>
            <a:off x="36850247" y="18644937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상세보기</a:t>
            </a:r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9A8A63D8-6113-491B-9CAB-EB330B93114F}"/>
              </a:ext>
            </a:extLst>
          </p:cNvPr>
          <p:cNvSpPr/>
          <p:nvPr/>
        </p:nvSpPr>
        <p:spPr>
          <a:xfrm>
            <a:off x="37715323" y="19105328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수정</a:t>
            </a:r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559EB655-4B88-473F-847E-47E37C56949F}"/>
              </a:ext>
            </a:extLst>
          </p:cNvPr>
          <p:cNvSpPr/>
          <p:nvPr/>
        </p:nvSpPr>
        <p:spPr>
          <a:xfrm>
            <a:off x="37713735" y="19565966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삭제</a:t>
            </a:r>
          </a:p>
        </p:txBody>
      </p:sp>
      <p:cxnSp>
        <p:nvCxnSpPr>
          <p:cNvPr id="1072" name="연결선: 꺾임 1071">
            <a:extLst>
              <a:ext uri="{FF2B5EF4-FFF2-40B4-BE49-F238E27FC236}">
                <a16:creationId xmlns:a16="http://schemas.microsoft.com/office/drawing/2014/main" id="{78DC1251-551E-4D44-A31A-F4E6B7568B29}"/>
              </a:ext>
            </a:extLst>
          </p:cNvPr>
          <p:cNvCxnSpPr>
            <a:cxnSpLocks/>
            <a:stCxn id="1063" idx="2"/>
            <a:endCxn id="1093" idx="1"/>
          </p:cNvCxnSpPr>
          <p:nvPr/>
        </p:nvCxnSpPr>
        <p:spPr>
          <a:xfrm rot="16200000" flipH="1">
            <a:off x="35772869" y="18085374"/>
            <a:ext cx="316002" cy="214291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73" name="연결선: 꺾임 1072">
            <a:extLst>
              <a:ext uri="{FF2B5EF4-FFF2-40B4-BE49-F238E27FC236}">
                <a16:creationId xmlns:a16="http://schemas.microsoft.com/office/drawing/2014/main" id="{78C8A815-9B53-44FC-AE2E-08C19DE8AFB2}"/>
              </a:ext>
            </a:extLst>
          </p:cNvPr>
          <p:cNvCxnSpPr>
            <a:stCxn id="1069" idx="2"/>
            <a:endCxn id="1070" idx="1"/>
          </p:cNvCxnSpPr>
          <p:nvPr/>
        </p:nvCxnSpPr>
        <p:spPr>
          <a:xfrm rot="16200000" flipH="1">
            <a:off x="37448361" y="18995045"/>
            <a:ext cx="303711" cy="230215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74" name="연결선: 꺾임 1073">
            <a:extLst>
              <a:ext uri="{FF2B5EF4-FFF2-40B4-BE49-F238E27FC236}">
                <a16:creationId xmlns:a16="http://schemas.microsoft.com/office/drawing/2014/main" id="{AC29940B-416C-4B48-B764-03C864851EA7}"/>
              </a:ext>
            </a:extLst>
          </p:cNvPr>
          <p:cNvCxnSpPr>
            <a:stCxn id="1069" idx="2"/>
            <a:endCxn id="1071" idx="1"/>
          </p:cNvCxnSpPr>
          <p:nvPr/>
        </p:nvCxnSpPr>
        <p:spPr>
          <a:xfrm rot="16200000" flipH="1">
            <a:off x="37217248" y="19226158"/>
            <a:ext cx="764349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85DD7D14-660F-4A50-A123-B8BDA5B51995}"/>
              </a:ext>
            </a:extLst>
          </p:cNvPr>
          <p:cNvSpPr/>
          <p:nvPr/>
        </p:nvSpPr>
        <p:spPr>
          <a:xfrm>
            <a:off x="36849906" y="20786795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076" name="연결선: 꺾임 1075">
            <a:extLst>
              <a:ext uri="{FF2B5EF4-FFF2-40B4-BE49-F238E27FC236}">
                <a16:creationId xmlns:a16="http://schemas.microsoft.com/office/drawing/2014/main" id="{AEB58AF9-BDCC-4F5B-850E-172291941597}"/>
              </a:ext>
            </a:extLst>
          </p:cNvPr>
          <p:cNvCxnSpPr>
            <a:cxnSpLocks/>
            <a:stCxn id="1095" idx="2"/>
            <a:endCxn id="1075" idx="1"/>
          </p:cNvCxnSpPr>
          <p:nvPr/>
        </p:nvCxnSpPr>
        <p:spPr>
          <a:xfrm rot="16200000" flipH="1">
            <a:off x="36603293" y="20696862"/>
            <a:ext cx="296167" cy="19706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77" name="연결선: 꺾임 1076">
            <a:extLst>
              <a:ext uri="{FF2B5EF4-FFF2-40B4-BE49-F238E27FC236}">
                <a16:creationId xmlns:a16="http://schemas.microsoft.com/office/drawing/2014/main" id="{C6E6C56A-82CB-4DF8-984A-2DFD9E1693AA}"/>
              </a:ext>
            </a:extLst>
          </p:cNvPr>
          <p:cNvCxnSpPr>
            <a:cxnSpLocks/>
            <a:stCxn id="1095" idx="2"/>
            <a:endCxn id="1194" idx="1"/>
          </p:cNvCxnSpPr>
          <p:nvPr/>
        </p:nvCxnSpPr>
        <p:spPr>
          <a:xfrm rot="16200000" flipH="1">
            <a:off x="36369484" y="20930671"/>
            <a:ext cx="763784" cy="19706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78" name="연결선: 꺾임 1077">
            <a:extLst>
              <a:ext uri="{FF2B5EF4-FFF2-40B4-BE49-F238E27FC236}">
                <a16:creationId xmlns:a16="http://schemas.microsoft.com/office/drawing/2014/main" id="{71EAB719-956A-4B04-9BF1-EA443E9285CC}"/>
              </a:ext>
            </a:extLst>
          </p:cNvPr>
          <p:cNvCxnSpPr>
            <a:cxnSpLocks/>
            <a:stCxn id="1064" idx="2"/>
            <a:endCxn id="1095" idx="1"/>
          </p:cNvCxnSpPr>
          <p:nvPr/>
        </p:nvCxnSpPr>
        <p:spPr>
          <a:xfrm rot="16200000" flipH="1">
            <a:off x="35759897" y="20232539"/>
            <a:ext cx="307345" cy="208833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79" name="직사각형 1078">
            <a:extLst>
              <a:ext uri="{FF2B5EF4-FFF2-40B4-BE49-F238E27FC236}">
                <a16:creationId xmlns:a16="http://schemas.microsoft.com/office/drawing/2014/main" id="{8D9492E3-6F16-4C05-A596-64865A3D9A50}"/>
              </a:ext>
            </a:extLst>
          </p:cNvPr>
          <p:cNvSpPr/>
          <p:nvPr/>
        </p:nvSpPr>
        <p:spPr>
          <a:xfrm>
            <a:off x="36782949" y="25046953"/>
            <a:ext cx="1269722" cy="3702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상세보기</a:t>
            </a:r>
          </a:p>
        </p:txBody>
      </p:sp>
      <p:sp>
        <p:nvSpPr>
          <p:cNvPr id="1080" name="직사각형 1079">
            <a:extLst>
              <a:ext uri="{FF2B5EF4-FFF2-40B4-BE49-F238E27FC236}">
                <a16:creationId xmlns:a16="http://schemas.microsoft.com/office/drawing/2014/main" id="{C018ACD9-A5E5-4967-862C-124FAF1E131E}"/>
              </a:ext>
            </a:extLst>
          </p:cNvPr>
          <p:cNvSpPr/>
          <p:nvPr/>
        </p:nvSpPr>
        <p:spPr>
          <a:xfrm>
            <a:off x="37646437" y="25529735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수정</a:t>
            </a:r>
          </a:p>
        </p:txBody>
      </p:sp>
      <p:sp>
        <p:nvSpPr>
          <p:cNvPr id="1081" name="직사각형 1080">
            <a:extLst>
              <a:ext uri="{FF2B5EF4-FFF2-40B4-BE49-F238E27FC236}">
                <a16:creationId xmlns:a16="http://schemas.microsoft.com/office/drawing/2014/main" id="{05B7E7E3-0465-4469-BF08-ED3CF1FD23B3}"/>
              </a:ext>
            </a:extLst>
          </p:cNvPr>
          <p:cNvSpPr/>
          <p:nvPr/>
        </p:nvSpPr>
        <p:spPr>
          <a:xfrm>
            <a:off x="37646437" y="2595560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삭제</a:t>
            </a:r>
          </a:p>
        </p:txBody>
      </p:sp>
      <p:cxnSp>
        <p:nvCxnSpPr>
          <p:cNvPr id="1082" name="연결선: 꺾임 1081">
            <a:extLst>
              <a:ext uri="{FF2B5EF4-FFF2-40B4-BE49-F238E27FC236}">
                <a16:creationId xmlns:a16="http://schemas.microsoft.com/office/drawing/2014/main" id="{21CF3283-45BF-4FAE-BE45-DAF45C96B151}"/>
              </a:ext>
            </a:extLst>
          </p:cNvPr>
          <p:cNvCxnSpPr>
            <a:cxnSpLocks/>
            <a:stCxn id="1079" idx="2"/>
            <a:endCxn id="1080" idx="1"/>
          </p:cNvCxnSpPr>
          <p:nvPr/>
        </p:nvCxnSpPr>
        <p:spPr>
          <a:xfrm rot="16200000" flipH="1">
            <a:off x="37397529" y="25437508"/>
            <a:ext cx="269188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3" name="연결선: 꺾임 1082">
            <a:extLst>
              <a:ext uri="{FF2B5EF4-FFF2-40B4-BE49-F238E27FC236}">
                <a16:creationId xmlns:a16="http://schemas.microsoft.com/office/drawing/2014/main" id="{3EBBF24A-ABB4-4810-A11E-DD0D09DF9D74}"/>
              </a:ext>
            </a:extLst>
          </p:cNvPr>
          <p:cNvCxnSpPr>
            <a:cxnSpLocks/>
            <a:stCxn id="1079" idx="2"/>
            <a:endCxn id="1081" idx="1"/>
          </p:cNvCxnSpPr>
          <p:nvPr/>
        </p:nvCxnSpPr>
        <p:spPr>
          <a:xfrm rot="16200000" flipH="1">
            <a:off x="37184595" y="25650442"/>
            <a:ext cx="695056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84" name="직사각형 1083">
            <a:extLst>
              <a:ext uri="{FF2B5EF4-FFF2-40B4-BE49-F238E27FC236}">
                <a16:creationId xmlns:a16="http://schemas.microsoft.com/office/drawing/2014/main" id="{AA5CEBDE-F783-4FAA-8710-A52980BFB06C}"/>
              </a:ext>
            </a:extLst>
          </p:cNvPr>
          <p:cNvSpPr/>
          <p:nvPr/>
        </p:nvSpPr>
        <p:spPr>
          <a:xfrm>
            <a:off x="36807264" y="22800032"/>
            <a:ext cx="1269722" cy="3702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085" name="직사각형 1084">
            <a:extLst>
              <a:ext uri="{FF2B5EF4-FFF2-40B4-BE49-F238E27FC236}">
                <a16:creationId xmlns:a16="http://schemas.microsoft.com/office/drawing/2014/main" id="{A66AABE5-D58F-43F2-A7C7-098F55DA2FC9}"/>
              </a:ext>
            </a:extLst>
          </p:cNvPr>
          <p:cNvSpPr/>
          <p:nvPr/>
        </p:nvSpPr>
        <p:spPr>
          <a:xfrm>
            <a:off x="37670752" y="23282109"/>
            <a:ext cx="1269722" cy="3384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기간 연장</a:t>
            </a:r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43D51425-3CC8-464B-AE95-AA8AD7E4055B}"/>
              </a:ext>
            </a:extLst>
          </p:cNvPr>
          <p:cNvSpPr/>
          <p:nvPr/>
        </p:nvSpPr>
        <p:spPr>
          <a:xfrm>
            <a:off x="37670752" y="23733037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환불</a:t>
            </a:r>
          </a:p>
        </p:txBody>
      </p:sp>
      <p:cxnSp>
        <p:nvCxnSpPr>
          <p:cNvPr id="1087" name="연결선: 꺾임 1086">
            <a:extLst>
              <a:ext uri="{FF2B5EF4-FFF2-40B4-BE49-F238E27FC236}">
                <a16:creationId xmlns:a16="http://schemas.microsoft.com/office/drawing/2014/main" id="{87CD7CB2-8874-4D42-B141-2DC2832618A2}"/>
              </a:ext>
            </a:extLst>
          </p:cNvPr>
          <p:cNvCxnSpPr>
            <a:cxnSpLocks/>
            <a:endCxn id="1085" idx="1"/>
          </p:cNvCxnSpPr>
          <p:nvPr/>
        </p:nvCxnSpPr>
        <p:spPr>
          <a:xfrm rot="16200000" flipH="1">
            <a:off x="37439745" y="23220313"/>
            <a:ext cx="233386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8" name="연결선: 꺾임 1087">
            <a:extLst>
              <a:ext uri="{FF2B5EF4-FFF2-40B4-BE49-F238E27FC236}">
                <a16:creationId xmlns:a16="http://schemas.microsoft.com/office/drawing/2014/main" id="{39C0AB5A-BFA2-40CF-989A-AECB11CAC43B}"/>
              </a:ext>
            </a:extLst>
          </p:cNvPr>
          <p:cNvCxnSpPr>
            <a:cxnSpLocks/>
            <a:stCxn id="1084" idx="2"/>
            <a:endCxn id="1086" idx="1"/>
          </p:cNvCxnSpPr>
          <p:nvPr/>
        </p:nvCxnSpPr>
        <p:spPr>
          <a:xfrm rot="16200000" flipH="1">
            <a:off x="37196735" y="23415699"/>
            <a:ext cx="719409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9" name="연결선: 꺾임 1088">
            <a:extLst>
              <a:ext uri="{FF2B5EF4-FFF2-40B4-BE49-F238E27FC236}">
                <a16:creationId xmlns:a16="http://schemas.microsoft.com/office/drawing/2014/main" id="{F7F460E3-AB33-4451-A2CF-5CB7C2CB9335}"/>
              </a:ext>
            </a:extLst>
          </p:cNvPr>
          <p:cNvCxnSpPr>
            <a:cxnSpLocks/>
            <a:stCxn id="1065" idx="2"/>
            <a:endCxn id="1096" idx="1"/>
          </p:cNvCxnSpPr>
          <p:nvPr/>
        </p:nvCxnSpPr>
        <p:spPr>
          <a:xfrm rot="16200000" flipH="1">
            <a:off x="35729714" y="22245520"/>
            <a:ext cx="310888" cy="208833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90" name="연결선: 꺾임 1089">
            <a:extLst>
              <a:ext uri="{FF2B5EF4-FFF2-40B4-BE49-F238E27FC236}">
                <a16:creationId xmlns:a16="http://schemas.microsoft.com/office/drawing/2014/main" id="{486A468E-26CA-4EC2-A273-44804200B6EB}"/>
              </a:ext>
            </a:extLst>
          </p:cNvPr>
          <p:cNvCxnSpPr>
            <a:cxnSpLocks/>
            <a:stCxn id="1054" idx="2"/>
            <a:endCxn id="1056" idx="1"/>
          </p:cNvCxnSpPr>
          <p:nvPr/>
        </p:nvCxnSpPr>
        <p:spPr>
          <a:xfrm rot="16200000" flipH="1">
            <a:off x="35801427" y="13601831"/>
            <a:ext cx="318895" cy="25591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1" name="직사각형 1090">
            <a:extLst>
              <a:ext uri="{FF2B5EF4-FFF2-40B4-BE49-F238E27FC236}">
                <a16:creationId xmlns:a16="http://schemas.microsoft.com/office/drawing/2014/main" id="{994487ED-67A1-43AD-B9D7-7D23117EF145}"/>
              </a:ext>
            </a:extLst>
          </p:cNvPr>
          <p:cNvSpPr/>
          <p:nvPr/>
        </p:nvSpPr>
        <p:spPr>
          <a:xfrm>
            <a:off x="36859440" y="16245345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취소</a:t>
            </a:r>
          </a:p>
        </p:txBody>
      </p:sp>
      <p:cxnSp>
        <p:nvCxnSpPr>
          <p:cNvPr id="1092" name="연결선: 꺾임 1091">
            <a:extLst>
              <a:ext uri="{FF2B5EF4-FFF2-40B4-BE49-F238E27FC236}">
                <a16:creationId xmlns:a16="http://schemas.microsoft.com/office/drawing/2014/main" id="{E3DE7D9D-6635-4CEA-9D88-E8271CE2E8F3}"/>
              </a:ext>
            </a:extLst>
          </p:cNvPr>
          <p:cNvCxnSpPr>
            <a:stCxn id="1067" idx="2"/>
            <a:endCxn id="1091" idx="1"/>
          </p:cNvCxnSpPr>
          <p:nvPr/>
        </p:nvCxnSpPr>
        <p:spPr>
          <a:xfrm rot="16200000" flipH="1">
            <a:off x="36624019" y="16166604"/>
            <a:ext cx="293472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E66F76DB-4630-4945-A43C-5352ABA967C7}"/>
              </a:ext>
            </a:extLst>
          </p:cNvPr>
          <p:cNvSpPr/>
          <p:nvPr/>
        </p:nvSpPr>
        <p:spPr>
          <a:xfrm>
            <a:off x="36038016" y="1819384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조회</a:t>
            </a:r>
          </a:p>
        </p:txBody>
      </p:sp>
      <p:cxnSp>
        <p:nvCxnSpPr>
          <p:cNvPr id="1094" name="연결선: 꺾임 1093">
            <a:extLst>
              <a:ext uri="{FF2B5EF4-FFF2-40B4-BE49-F238E27FC236}">
                <a16:creationId xmlns:a16="http://schemas.microsoft.com/office/drawing/2014/main" id="{B2B340F6-D9F5-4551-9F71-074D20DC5E25}"/>
              </a:ext>
            </a:extLst>
          </p:cNvPr>
          <p:cNvCxnSpPr>
            <a:stCxn id="1093" idx="2"/>
            <a:endCxn id="1069" idx="1"/>
          </p:cNvCxnSpPr>
          <p:nvPr/>
        </p:nvCxnSpPr>
        <p:spPr>
          <a:xfrm rot="16200000" flipH="1">
            <a:off x="36614355" y="18565723"/>
            <a:ext cx="294417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5" name="직사각형 1094">
            <a:extLst>
              <a:ext uri="{FF2B5EF4-FFF2-40B4-BE49-F238E27FC236}">
                <a16:creationId xmlns:a16="http://schemas.microsoft.com/office/drawing/2014/main" id="{1CA71E07-FEF1-4E15-9B89-FE9239374BD0}"/>
              </a:ext>
            </a:extLst>
          </p:cNvPr>
          <p:cNvSpPr/>
          <p:nvPr/>
        </p:nvSpPr>
        <p:spPr>
          <a:xfrm>
            <a:off x="36017985" y="20333948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406BDFD9-5E6B-494A-83BA-F4E80118119D}"/>
              </a:ext>
            </a:extLst>
          </p:cNvPr>
          <p:cNvSpPr/>
          <p:nvPr/>
        </p:nvSpPr>
        <p:spPr>
          <a:xfrm>
            <a:off x="35989575" y="2234870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097" name="연결선: 꺾임 1096">
            <a:extLst>
              <a:ext uri="{FF2B5EF4-FFF2-40B4-BE49-F238E27FC236}">
                <a16:creationId xmlns:a16="http://schemas.microsoft.com/office/drawing/2014/main" id="{1DA1BDD7-0F39-48B6-A891-5B9BC4B47CFD}"/>
              </a:ext>
            </a:extLst>
          </p:cNvPr>
          <p:cNvCxnSpPr>
            <a:cxnSpLocks/>
            <a:stCxn id="1096" idx="2"/>
            <a:endCxn id="1084" idx="1"/>
          </p:cNvCxnSpPr>
          <p:nvPr/>
        </p:nvCxnSpPr>
        <p:spPr>
          <a:xfrm rot="16200000" flipH="1">
            <a:off x="36554295" y="22732201"/>
            <a:ext cx="323110" cy="182828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A1151B56-C974-4D6F-9B04-0604D0583D58}"/>
              </a:ext>
            </a:extLst>
          </p:cNvPr>
          <p:cNvSpPr/>
          <p:nvPr/>
        </p:nvSpPr>
        <p:spPr>
          <a:xfrm>
            <a:off x="35965260" y="2463397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조회</a:t>
            </a:r>
          </a:p>
        </p:txBody>
      </p:sp>
      <p:cxnSp>
        <p:nvCxnSpPr>
          <p:cNvPr id="1099" name="연결선: 꺾임 1098">
            <a:extLst>
              <a:ext uri="{FF2B5EF4-FFF2-40B4-BE49-F238E27FC236}">
                <a16:creationId xmlns:a16="http://schemas.microsoft.com/office/drawing/2014/main" id="{24228BF8-D233-4151-BBD7-9117DE90BC4B}"/>
              </a:ext>
            </a:extLst>
          </p:cNvPr>
          <p:cNvCxnSpPr>
            <a:stCxn id="1066" idx="2"/>
            <a:endCxn id="1098" idx="1"/>
          </p:cNvCxnSpPr>
          <p:nvPr/>
        </p:nvCxnSpPr>
        <p:spPr>
          <a:xfrm rot="16200000" flipH="1">
            <a:off x="35696930" y="24522328"/>
            <a:ext cx="327829" cy="208833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0" name="연결선: 꺾임 1099">
            <a:extLst>
              <a:ext uri="{FF2B5EF4-FFF2-40B4-BE49-F238E27FC236}">
                <a16:creationId xmlns:a16="http://schemas.microsoft.com/office/drawing/2014/main" id="{27DAD5CD-3D73-4005-876D-47C390742AB8}"/>
              </a:ext>
            </a:extLst>
          </p:cNvPr>
          <p:cNvCxnSpPr>
            <a:cxnSpLocks/>
            <a:stCxn id="1098" idx="2"/>
            <a:endCxn id="1079" idx="1"/>
          </p:cNvCxnSpPr>
          <p:nvPr/>
        </p:nvCxnSpPr>
        <p:spPr>
          <a:xfrm rot="16200000" flipH="1">
            <a:off x="36549161" y="24998300"/>
            <a:ext cx="284751" cy="182828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1" name="연결선: 꺾임 1100">
            <a:extLst>
              <a:ext uri="{FF2B5EF4-FFF2-40B4-BE49-F238E27FC236}">
                <a16:creationId xmlns:a16="http://schemas.microsoft.com/office/drawing/2014/main" id="{95E9A03A-B7A3-4525-8EAF-820384826244}"/>
              </a:ext>
            </a:extLst>
          </p:cNvPr>
          <p:cNvCxnSpPr>
            <a:cxnSpLocks/>
            <a:stCxn id="703" idx="2"/>
            <a:endCxn id="1017" idx="0"/>
          </p:cNvCxnSpPr>
          <p:nvPr/>
        </p:nvCxnSpPr>
        <p:spPr>
          <a:xfrm rot="5400000">
            <a:off x="30662934" y="459778"/>
            <a:ext cx="686237" cy="9782926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2" name="연결선: 꺾임 1101">
            <a:extLst>
              <a:ext uri="{FF2B5EF4-FFF2-40B4-BE49-F238E27FC236}">
                <a16:creationId xmlns:a16="http://schemas.microsoft.com/office/drawing/2014/main" id="{DC2E49EB-EBED-4DB0-ADB2-28356560CD8F}"/>
              </a:ext>
            </a:extLst>
          </p:cNvPr>
          <p:cNvCxnSpPr>
            <a:stCxn id="1053" idx="2"/>
            <a:endCxn id="1063" idx="1"/>
          </p:cNvCxnSpPr>
          <p:nvPr/>
        </p:nvCxnSpPr>
        <p:spPr>
          <a:xfrm rot="16200000" flipH="1">
            <a:off x="32695961" y="15384935"/>
            <a:ext cx="4734449" cy="25135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3" name="연결선: 꺾임 1102">
            <a:extLst>
              <a:ext uri="{FF2B5EF4-FFF2-40B4-BE49-F238E27FC236}">
                <a16:creationId xmlns:a16="http://schemas.microsoft.com/office/drawing/2014/main" id="{D60168B4-9CCC-4B16-922D-6DCE423584DE}"/>
              </a:ext>
            </a:extLst>
          </p:cNvPr>
          <p:cNvCxnSpPr>
            <a:stCxn id="1053" idx="2"/>
            <a:endCxn id="1064" idx="1"/>
          </p:cNvCxnSpPr>
          <p:nvPr/>
        </p:nvCxnSpPr>
        <p:spPr>
          <a:xfrm rot="16200000" flipH="1">
            <a:off x="31614292" y="16466605"/>
            <a:ext cx="6883214" cy="236784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4" name="연결선: 꺾임 1103">
            <a:extLst>
              <a:ext uri="{FF2B5EF4-FFF2-40B4-BE49-F238E27FC236}">
                <a16:creationId xmlns:a16="http://schemas.microsoft.com/office/drawing/2014/main" id="{C75FC494-07A1-4DF0-8AB7-0684C0F8D030}"/>
              </a:ext>
            </a:extLst>
          </p:cNvPr>
          <p:cNvCxnSpPr>
            <a:stCxn id="1053" idx="2"/>
            <a:endCxn id="1065" idx="1"/>
          </p:cNvCxnSpPr>
          <p:nvPr/>
        </p:nvCxnSpPr>
        <p:spPr>
          <a:xfrm rot="16200000" flipH="1">
            <a:off x="30594483" y="17486414"/>
            <a:ext cx="8894423" cy="208374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5" name="연결선: 꺾임 1104">
            <a:extLst>
              <a:ext uri="{FF2B5EF4-FFF2-40B4-BE49-F238E27FC236}">
                <a16:creationId xmlns:a16="http://schemas.microsoft.com/office/drawing/2014/main" id="{BE0F5903-0A9E-43D3-9F50-6D269DED3F5E}"/>
              </a:ext>
            </a:extLst>
          </p:cNvPr>
          <p:cNvCxnSpPr>
            <a:cxnSpLocks/>
            <a:stCxn id="1053" idx="2"/>
            <a:endCxn id="1066" idx="1"/>
          </p:cNvCxnSpPr>
          <p:nvPr/>
        </p:nvCxnSpPr>
        <p:spPr>
          <a:xfrm rot="16200000" flipH="1">
            <a:off x="29448156" y="18632740"/>
            <a:ext cx="11162761" cy="184059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6" name="직사각형 1105">
            <a:extLst>
              <a:ext uri="{FF2B5EF4-FFF2-40B4-BE49-F238E27FC236}">
                <a16:creationId xmlns:a16="http://schemas.microsoft.com/office/drawing/2014/main" id="{B9F40876-C9DF-4711-9341-0A1B8B61C1F3}"/>
              </a:ext>
            </a:extLst>
          </p:cNvPr>
          <p:cNvSpPr/>
          <p:nvPr/>
        </p:nvSpPr>
        <p:spPr>
          <a:xfrm>
            <a:off x="35046279" y="7142256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1107" name="연결선: 꺾임 1106">
            <a:extLst>
              <a:ext uri="{FF2B5EF4-FFF2-40B4-BE49-F238E27FC236}">
                <a16:creationId xmlns:a16="http://schemas.microsoft.com/office/drawing/2014/main" id="{C6CC7AB9-269E-4E57-8CB9-A59C08F2F295}"/>
              </a:ext>
            </a:extLst>
          </p:cNvPr>
          <p:cNvCxnSpPr>
            <a:stCxn id="1021" idx="2"/>
            <a:endCxn id="1106" idx="1"/>
          </p:cNvCxnSpPr>
          <p:nvPr/>
        </p:nvCxnSpPr>
        <p:spPr>
          <a:xfrm rot="16200000" flipH="1">
            <a:off x="34283451" y="6536109"/>
            <a:ext cx="1266414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8" name="연결선: 꺾임 1107">
            <a:extLst>
              <a:ext uri="{FF2B5EF4-FFF2-40B4-BE49-F238E27FC236}">
                <a16:creationId xmlns:a16="http://schemas.microsoft.com/office/drawing/2014/main" id="{4E953D33-2DFF-4BD8-A8D5-721C0D95DE9E}"/>
              </a:ext>
            </a:extLst>
          </p:cNvPr>
          <p:cNvCxnSpPr>
            <a:stCxn id="1106" idx="2"/>
            <a:endCxn id="1039" idx="1"/>
          </p:cNvCxnSpPr>
          <p:nvPr/>
        </p:nvCxnSpPr>
        <p:spPr>
          <a:xfrm rot="16200000" flipH="1">
            <a:off x="35766502" y="7478521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9" name="직사각형 1108">
            <a:extLst>
              <a:ext uri="{FF2B5EF4-FFF2-40B4-BE49-F238E27FC236}">
                <a16:creationId xmlns:a16="http://schemas.microsoft.com/office/drawing/2014/main" id="{5EBD9615-6517-4A42-8E39-E7A0A656476F}"/>
              </a:ext>
            </a:extLst>
          </p:cNvPr>
          <p:cNvSpPr/>
          <p:nvPr/>
        </p:nvSpPr>
        <p:spPr>
          <a:xfrm>
            <a:off x="29754079" y="7529847"/>
            <a:ext cx="1092155" cy="44542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10" name="연결선: 꺾임 1109">
            <a:extLst>
              <a:ext uri="{FF2B5EF4-FFF2-40B4-BE49-F238E27FC236}">
                <a16:creationId xmlns:a16="http://schemas.microsoft.com/office/drawing/2014/main" id="{5A9DDFE9-D9A1-4282-B36A-A1ADC472AF34}"/>
              </a:ext>
            </a:extLst>
          </p:cNvPr>
          <p:cNvCxnSpPr>
            <a:cxnSpLocks/>
            <a:stCxn id="1045" idx="2"/>
            <a:endCxn id="1109" idx="1"/>
          </p:cNvCxnSpPr>
          <p:nvPr/>
        </p:nvCxnSpPr>
        <p:spPr>
          <a:xfrm rot="16200000" flipH="1">
            <a:off x="29501787" y="7500268"/>
            <a:ext cx="341438" cy="1631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1" name="연결선: 꺾임 1110">
            <a:extLst>
              <a:ext uri="{FF2B5EF4-FFF2-40B4-BE49-F238E27FC236}">
                <a16:creationId xmlns:a16="http://schemas.microsoft.com/office/drawing/2014/main" id="{FBEC02DC-3406-4681-AF51-8C6343BFF383}"/>
              </a:ext>
            </a:extLst>
          </p:cNvPr>
          <p:cNvCxnSpPr>
            <a:cxnSpLocks/>
            <a:stCxn id="703" idx="2"/>
            <a:endCxn id="1018" idx="0"/>
          </p:cNvCxnSpPr>
          <p:nvPr/>
        </p:nvCxnSpPr>
        <p:spPr>
          <a:xfrm rot="5400000">
            <a:off x="32040144" y="1845874"/>
            <a:ext cx="695122" cy="7019621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2" name="직사각형 1111">
            <a:extLst>
              <a:ext uri="{FF2B5EF4-FFF2-40B4-BE49-F238E27FC236}">
                <a16:creationId xmlns:a16="http://schemas.microsoft.com/office/drawing/2014/main" id="{94959C37-5D78-4390-ADD5-0C2F472D7F26}"/>
              </a:ext>
            </a:extLst>
          </p:cNvPr>
          <p:cNvSpPr/>
          <p:nvPr/>
        </p:nvSpPr>
        <p:spPr>
          <a:xfrm>
            <a:off x="26343719" y="7038792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1113" name="연결선: 꺾임 1112">
            <a:extLst>
              <a:ext uri="{FF2B5EF4-FFF2-40B4-BE49-F238E27FC236}">
                <a16:creationId xmlns:a16="http://schemas.microsoft.com/office/drawing/2014/main" id="{22D5F15D-319E-4744-A7FE-A0BFF5C93D5B}"/>
              </a:ext>
            </a:extLst>
          </p:cNvPr>
          <p:cNvCxnSpPr>
            <a:stCxn id="1017" idx="2"/>
            <a:endCxn id="1112" idx="1"/>
          </p:cNvCxnSpPr>
          <p:nvPr/>
        </p:nvCxnSpPr>
        <p:spPr>
          <a:xfrm rot="16200000" flipH="1">
            <a:off x="25635278" y="6487032"/>
            <a:ext cx="1187752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4" name="연결선: 꺾임 1113">
            <a:extLst>
              <a:ext uri="{FF2B5EF4-FFF2-40B4-BE49-F238E27FC236}">
                <a16:creationId xmlns:a16="http://schemas.microsoft.com/office/drawing/2014/main" id="{6A175A26-98B8-458C-B247-9C1514CF17AF}"/>
              </a:ext>
            </a:extLst>
          </p:cNvPr>
          <p:cNvCxnSpPr>
            <a:cxnSpLocks/>
            <a:stCxn id="1112" idx="2"/>
            <a:endCxn id="1044" idx="1"/>
          </p:cNvCxnSpPr>
          <p:nvPr/>
        </p:nvCxnSpPr>
        <p:spPr>
          <a:xfrm rot="16200000" flipH="1">
            <a:off x="26836204" y="7405745"/>
            <a:ext cx="336414" cy="2292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AA1AE67B-E58C-4BCA-9C43-1853211FDA49}"/>
              </a:ext>
            </a:extLst>
          </p:cNvPr>
          <p:cNvSpPr/>
          <p:nvPr/>
        </p:nvSpPr>
        <p:spPr>
          <a:xfrm>
            <a:off x="33778103" y="11491038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 구매</a:t>
            </a:r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0C0C8AF0-84FF-46B2-906F-A93DFACB445E}"/>
              </a:ext>
            </a:extLst>
          </p:cNvPr>
          <p:cNvSpPr/>
          <p:nvPr/>
        </p:nvSpPr>
        <p:spPr>
          <a:xfrm>
            <a:off x="32867740" y="10902789"/>
            <a:ext cx="1486254" cy="43804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1117" name="연결선: 꺾임 1116">
            <a:extLst>
              <a:ext uri="{FF2B5EF4-FFF2-40B4-BE49-F238E27FC236}">
                <a16:creationId xmlns:a16="http://schemas.microsoft.com/office/drawing/2014/main" id="{A85F4512-C0E4-4904-99BB-CBB4F4D2A740}"/>
              </a:ext>
            </a:extLst>
          </p:cNvPr>
          <p:cNvCxnSpPr>
            <a:cxnSpLocks/>
            <a:stCxn id="1038" idx="2"/>
            <a:endCxn id="1116" idx="1"/>
          </p:cNvCxnSpPr>
          <p:nvPr/>
        </p:nvCxnSpPr>
        <p:spPr>
          <a:xfrm rot="16200000" flipH="1">
            <a:off x="32621871" y="10875944"/>
            <a:ext cx="338364" cy="15337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8" name="연결선: 꺾임 1117">
            <a:extLst>
              <a:ext uri="{FF2B5EF4-FFF2-40B4-BE49-F238E27FC236}">
                <a16:creationId xmlns:a16="http://schemas.microsoft.com/office/drawing/2014/main" id="{4B880EE1-8E19-4AA5-A008-A9C0A284C2C6}"/>
              </a:ext>
            </a:extLst>
          </p:cNvPr>
          <p:cNvCxnSpPr>
            <a:cxnSpLocks/>
            <a:stCxn id="1116" idx="2"/>
            <a:endCxn id="1115" idx="1"/>
          </p:cNvCxnSpPr>
          <p:nvPr/>
        </p:nvCxnSpPr>
        <p:spPr>
          <a:xfrm rot="16200000" flipH="1">
            <a:off x="33541045" y="11410658"/>
            <a:ext cx="306883" cy="16723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6C575F23-9F89-4222-A78D-19900EF6414B}"/>
              </a:ext>
            </a:extLst>
          </p:cNvPr>
          <p:cNvSpPr/>
          <p:nvPr/>
        </p:nvSpPr>
        <p:spPr>
          <a:xfrm>
            <a:off x="31325174" y="5697772"/>
            <a:ext cx="1616219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E36797BA-3AC1-442B-B320-E33319367C42}"/>
              </a:ext>
            </a:extLst>
          </p:cNvPr>
          <p:cNvSpPr/>
          <p:nvPr/>
        </p:nvSpPr>
        <p:spPr>
          <a:xfrm>
            <a:off x="32367954" y="6975568"/>
            <a:ext cx="1486254" cy="34142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1121" name="직사각형 1120">
            <a:extLst>
              <a:ext uri="{FF2B5EF4-FFF2-40B4-BE49-F238E27FC236}">
                <a16:creationId xmlns:a16="http://schemas.microsoft.com/office/drawing/2014/main" id="{A0ED308F-A8FB-4A29-8E1D-25348874E5C9}"/>
              </a:ext>
            </a:extLst>
          </p:cNvPr>
          <p:cNvSpPr/>
          <p:nvPr/>
        </p:nvSpPr>
        <p:spPr>
          <a:xfrm>
            <a:off x="33251162" y="7472752"/>
            <a:ext cx="1092155" cy="53990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22" name="연결선: 꺾임 1121">
            <a:extLst>
              <a:ext uri="{FF2B5EF4-FFF2-40B4-BE49-F238E27FC236}">
                <a16:creationId xmlns:a16="http://schemas.microsoft.com/office/drawing/2014/main" id="{C6F39BC7-6135-4810-8E2C-60F1E19D10CE}"/>
              </a:ext>
            </a:extLst>
          </p:cNvPr>
          <p:cNvCxnSpPr>
            <a:cxnSpLocks/>
            <a:stCxn id="1120" idx="2"/>
            <a:endCxn id="1121" idx="1"/>
          </p:cNvCxnSpPr>
          <p:nvPr/>
        </p:nvCxnSpPr>
        <p:spPr>
          <a:xfrm rot="16200000" flipH="1">
            <a:off x="32968262" y="7459807"/>
            <a:ext cx="425718" cy="14008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3" name="연결선: 꺾임 1122">
            <a:extLst>
              <a:ext uri="{FF2B5EF4-FFF2-40B4-BE49-F238E27FC236}">
                <a16:creationId xmlns:a16="http://schemas.microsoft.com/office/drawing/2014/main" id="{5D0E7E22-15A3-4E7A-B5F1-1DF2EC93048F}"/>
              </a:ext>
            </a:extLst>
          </p:cNvPr>
          <p:cNvCxnSpPr>
            <a:stCxn id="1119" idx="2"/>
            <a:endCxn id="1120" idx="1"/>
          </p:cNvCxnSpPr>
          <p:nvPr/>
        </p:nvCxnSpPr>
        <p:spPr>
          <a:xfrm rot="16200000" flipH="1">
            <a:off x="31683046" y="6461371"/>
            <a:ext cx="1135146" cy="2346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4" name="연결선: 꺾임 1123">
            <a:extLst>
              <a:ext uri="{FF2B5EF4-FFF2-40B4-BE49-F238E27FC236}">
                <a16:creationId xmlns:a16="http://schemas.microsoft.com/office/drawing/2014/main" id="{125C2BDC-A41E-4C7E-A9D5-0C3FA979B6D3}"/>
              </a:ext>
            </a:extLst>
          </p:cNvPr>
          <p:cNvCxnSpPr>
            <a:stCxn id="1031" idx="1"/>
            <a:endCxn id="1019" idx="2"/>
          </p:cNvCxnSpPr>
          <p:nvPr/>
        </p:nvCxnSpPr>
        <p:spPr>
          <a:xfrm rot="10800000">
            <a:off x="22552125" y="6015451"/>
            <a:ext cx="235353" cy="2934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5" name="연결선: 꺾임 1124">
            <a:extLst>
              <a:ext uri="{FF2B5EF4-FFF2-40B4-BE49-F238E27FC236}">
                <a16:creationId xmlns:a16="http://schemas.microsoft.com/office/drawing/2014/main" id="{BD2315B2-3968-488F-91E7-B0F399959021}"/>
              </a:ext>
            </a:extLst>
          </p:cNvPr>
          <p:cNvCxnSpPr>
            <a:cxnSpLocks/>
            <a:stCxn id="1032" idx="1"/>
            <a:endCxn id="1019" idx="2"/>
          </p:cNvCxnSpPr>
          <p:nvPr/>
        </p:nvCxnSpPr>
        <p:spPr>
          <a:xfrm rot="10800000">
            <a:off x="22552125" y="6015451"/>
            <a:ext cx="235353" cy="76812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6" name="연결선: 꺾임 1125">
            <a:extLst>
              <a:ext uri="{FF2B5EF4-FFF2-40B4-BE49-F238E27FC236}">
                <a16:creationId xmlns:a16="http://schemas.microsoft.com/office/drawing/2014/main" id="{0B895A62-60EE-4D1E-BD09-903192C975D5}"/>
              </a:ext>
            </a:extLst>
          </p:cNvPr>
          <p:cNvCxnSpPr>
            <a:cxnSpLocks/>
            <a:stCxn id="1018" idx="2"/>
            <a:endCxn id="1045" idx="1"/>
          </p:cNvCxnSpPr>
          <p:nvPr/>
        </p:nvCxnSpPr>
        <p:spPr>
          <a:xfrm rot="16200000" flipH="1">
            <a:off x="28342457" y="6552043"/>
            <a:ext cx="1237836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7" name="연결선: 꺾임 1126">
            <a:extLst>
              <a:ext uri="{FF2B5EF4-FFF2-40B4-BE49-F238E27FC236}">
                <a16:creationId xmlns:a16="http://schemas.microsoft.com/office/drawing/2014/main" id="{6D690DC3-8E46-4E97-8839-A17D3690B4CB}"/>
              </a:ext>
            </a:extLst>
          </p:cNvPr>
          <p:cNvCxnSpPr>
            <a:cxnSpLocks/>
            <a:stCxn id="1021" idx="0"/>
            <a:endCxn id="703" idx="2"/>
          </p:cNvCxnSpPr>
          <p:nvPr/>
        </p:nvCxnSpPr>
        <p:spPr>
          <a:xfrm rot="5400000" flipH="1" flipV="1">
            <a:off x="34986757" y="4808404"/>
            <a:ext cx="711039" cy="111047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8" name="연결선: 꺾임 1127">
            <a:extLst>
              <a:ext uri="{FF2B5EF4-FFF2-40B4-BE49-F238E27FC236}">
                <a16:creationId xmlns:a16="http://schemas.microsoft.com/office/drawing/2014/main" id="{4E0CAEE0-A58E-40AC-85DA-246EB0E4A38C}"/>
              </a:ext>
            </a:extLst>
          </p:cNvPr>
          <p:cNvCxnSpPr>
            <a:cxnSpLocks/>
            <a:stCxn id="1048" idx="1"/>
            <a:endCxn id="1039" idx="2"/>
          </p:cNvCxnSpPr>
          <p:nvPr/>
        </p:nvCxnSpPr>
        <p:spPr>
          <a:xfrm rot="10800000">
            <a:off x="36769358" y="7894933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9" name="연결선: 꺾임 1128">
            <a:extLst>
              <a:ext uri="{FF2B5EF4-FFF2-40B4-BE49-F238E27FC236}">
                <a16:creationId xmlns:a16="http://schemas.microsoft.com/office/drawing/2014/main" id="{997DF84E-9A89-4274-9B5D-E126E3CC2643}"/>
              </a:ext>
            </a:extLst>
          </p:cNvPr>
          <p:cNvCxnSpPr>
            <a:cxnSpLocks/>
            <a:stCxn id="703" idx="2"/>
            <a:endCxn id="1119" idx="0"/>
          </p:cNvCxnSpPr>
          <p:nvPr/>
        </p:nvCxnSpPr>
        <p:spPr>
          <a:xfrm rot="5400000">
            <a:off x="33670576" y="3470832"/>
            <a:ext cx="689649" cy="376423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0" name="연결선: 꺾임 1129">
            <a:extLst>
              <a:ext uri="{FF2B5EF4-FFF2-40B4-BE49-F238E27FC236}">
                <a16:creationId xmlns:a16="http://schemas.microsoft.com/office/drawing/2014/main" id="{8C533405-760F-4E83-8F4D-F018DE64694B}"/>
              </a:ext>
            </a:extLst>
          </p:cNvPr>
          <p:cNvCxnSpPr>
            <a:cxnSpLocks/>
            <a:endCxn id="1053" idx="0"/>
          </p:cNvCxnSpPr>
          <p:nvPr/>
        </p:nvCxnSpPr>
        <p:spPr>
          <a:xfrm rot="5400000">
            <a:off x="33188462" y="7104587"/>
            <a:ext cx="7474487" cy="3976396"/>
          </a:xfrm>
          <a:prstGeom prst="bentConnector3">
            <a:avLst>
              <a:gd name="adj1" fmla="val 944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D2AF1A5F-5C10-466E-A0B6-62925B6433E6}"/>
              </a:ext>
            </a:extLst>
          </p:cNvPr>
          <p:cNvSpPr/>
          <p:nvPr/>
        </p:nvSpPr>
        <p:spPr>
          <a:xfrm>
            <a:off x="28730724" y="12194635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1132" name="직사각형 1131">
            <a:extLst>
              <a:ext uri="{FF2B5EF4-FFF2-40B4-BE49-F238E27FC236}">
                <a16:creationId xmlns:a16="http://schemas.microsoft.com/office/drawing/2014/main" id="{7001644D-6BD6-41A3-9C9E-871965EFFCB5}"/>
              </a:ext>
            </a:extLst>
          </p:cNvPr>
          <p:cNvSpPr/>
          <p:nvPr/>
        </p:nvSpPr>
        <p:spPr>
          <a:xfrm>
            <a:off x="30488722" y="13510109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133" name="직사각형 1132">
            <a:extLst>
              <a:ext uri="{FF2B5EF4-FFF2-40B4-BE49-F238E27FC236}">
                <a16:creationId xmlns:a16="http://schemas.microsoft.com/office/drawing/2014/main" id="{B8F8DC77-F7F8-4BDD-9071-F81F095E0DAC}"/>
              </a:ext>
            </a:extLst>
          </p:cNvPr>
          <p:cNvSpPr/>
          <p:nvPr/>
        </p:nvSpPr>
        <p:spPr>
          <a:xfrm>
            <a:off x="31462991" y="13949424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134" name="연결선: 꺾임 1133">
            <a:extLst>
              <a:ext uri="{FF2B5EF4-FFF2-40B4-BE49-F238E27FC236}">
                <a16:creationId xmlns:a16="http://schemas.microsoft.com/office/drawing/2014/main" id="{D47ABBC9-44A6-425F-B7C5-853986B19DA1}"/>
              </a:ext>
            </a:extLst>
          </p:cNvPr>
          <p:cNvCxnSpPr>
            <a:cxnSpLocks/>
            <a:stCxn id="1133" idx="1"/>
            <a:endCxn id="1132" idx="2"/>
          </p:cNvCxnSpPr>
          <p:nvPr/>
        </p:nvCxnSpPr>
        <p:spPr>
          <a:xfrm rot="10800000">
            <a:off x="31231849" y="13823471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5" name="직사각형 1134">
            <a:extLst>
              <a:ext uri="{FF2B5EF4-FFF2-40B4-BE49-F238E27FC236}">
                <a16:creationId xmlns:a16="http://schemas.microsoft.com/office/drawing/2014/main" id="{8BAC0DA1-E138-4177-8305-7B3DF0AFCF1F}"/>
              </a:ext>
            </a:extLst>
          </p:cNvPr>
          <p:cNvSpPr/>
          <p:nvPr/>
        </p:nvSpPr>
        <p:spPr>
          <a:xfrm>
            <a:off x="31462991" y="14390618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136" name="직사각형 1135">
            <a:extLst>
              <a:ext uri="{FF2B5EF4-FFF2-40B4-BE49-F238E27FC236}">
                <a16:creationId xmlns:a16="http://schemas.microsoft.com/office/drawing/2014/main" id="{53D0567D-7AD6-4678-A758-15AEB3613511}"/>
              </a:ext>
            </a:extLst>
          </p:cNvPr>
          <p:cNvSpPr/>
          <p:nvPr/>
        </p:nvSpPr>
        <p:spPr>
          <a:xfrm>
            <a:off x="29508770" y="13070794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137" name="연결선: 꺾임 1136">
            <a:extLst>
              <a:ext uri="{FF2B5EF4-FFF2-40B4-BE49-F238E27FC236}">
                <a16:creationId xmlns:a16="http://schemas.microsoft.com/office/drawing/2014/main" id="{471C049F-4A43-4168-A554-B732ECBD083D}"/>
              </a:ext>
            </a:extLst>
          </p:cNvPr>
          <p:cNvCxnSpPr>
            <a:stCxn id="1131" idx="2"/>
            <a:endCxn id="1136" idx="1"/>
          </p:cNvCxnSpPr>
          <p:nvPr/>
        </p:nvCxnSpPr>
        <p:spPr>
          <a:xfrm rot="16200000" flipH="1">
            <a:off x="29033047" y="12751751"/>
            <a:ext cx="719479" cy="2319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8" name="연결선: 꺾임 1137">
            <a:extLst>
              <a:ext uri="{FF2B5EF4-FFF2-40B4-BE49-F238E27FC236}">
                <a16:creationId xmlns:a16="http://schemas.microsoft.com/office/drawing/2014/main" id="{B8BA373E-F7F1-4005-80C2-B8713EC4CDB7}"/>
              </a:ext>
            </a:extLst>
          </p:cNvPr>
          <p:cNvCxnSpPr>
            <a:stCxn id="1136" idx="2"/>
            <a:endCxn id="1132" idx="1"/>
          </p:cNvCxnSpPr>
          <p:nvPr/>
        </p:nvCxnSpPr>
        <p:spPr>
          <a:xfrm rot="16200000" flipH="1">
            <a:off x="30228992" y="13407059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9" name="연결선: 꺾임 1138">
            <a:extLst>
              <a:ext uri="{FF2B5EF4-FFF2-40B4-BE49-F238E27FC236}">
                <a16:creationId xmlns:a16="http://schemas.microsoft.com/office/drawing/2014/main" id="{774E8D54-C1CF-418A-AF88-2E0802367B77}"/>
              </a:ext>
            </a:extLst>
          </p:cNvPr>
          <p:cNvCxnSpPr>
            <a:cxnSpLocks/>
            <a:stCxn id="1135" idx="1"/>
            <a:endCxn id="1132" idx="2"/>
          </p:cNvCxnSpPr>
          <p:nvPr/>
        </p:nvCxnSpPr>
        <p:spPr>
          <a:xfrm rot="10800000">
            <a:off x="31231849" y="13823471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DE635F66-2409-43C2-9BA0-E200FACF2654}"/>
              </a:ext>
            </a:extLst>
          </p:cNvPr>
          <p:cNvSpPr/>
          <p:nvPr/>
        </p:nvSpPr>
        <p:spPr>
          <a:xfrm>
            <a:off x="31462991" y="15357542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1141" name="직사각형 1140">
            <a:extLst>
              <a:ext uri="{FF2B5EF4-FFF2-40B4-BE49-F238E27FC236}">
                <a16:creationId xmlns:a16="http://schemas.microsoft.com/office/drawing/2014/main" id="{C989327D-515A-453A-8064-807D60AC3C63}"/>
              </a:ext>
            </a:extLst>
          </p:cNvPr>
          <p:cNvSpPr/>
          <p:nvPr/>
        </p:nvSpPr>
        <p:spPr>
          <a:xfrm>
            <a:off x="31475857" y="1583840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작성</a:t>
            </a:r>
          </a:p>
        </p:txBody>
      </p:sp>
      <p:sp>
        <p:nvSpPr>
          <p:cNvPr id="1142" name="직사각형 1141">
            <a:extLst>
              <a:ext uri="{FF2B5EF4-FFF2-40B4-BE49-F238E27FC236}">
                <a16:creationId xmlns:a16="http://schemas.microsoft.com/office/drawing/2014/main" id="{2D38D8C1-E3C3-4062-9082-1658576C476C}"/>
              </a:ext>
            </a:extLst>
          </p:cNvPr>
          <p:cNvSpPr/>
          <p:nvPr/>
        </p:nvSpPr>
        <p:spPr>
          <a:xfrm>
            <a:off x="31475857" y="16319258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수정</a:t>
            </a:r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370C313A-69DF-4C17-BFDE-3620C026F612}"/>
              </a:ext>
            </a:extLst>
          </p:cNvPr>
          <p:cNvSpPr/>
          <p:nvPr/>
        </p:nvSpPr>
        <p:spPr>
          <a:xfrm>
            <a:off x="31475857" y="16807484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4891EBEC-F53A-49F0-9DA3-EC0061735010}"/>
              </a:ext>
            </a:extLst>
          </p:cNvPr>
          <p:cNvSpPr/>
          <p:nvPr/>
        </p:nvSpPr>
        <p:spPr>
          <a:xfrm>
            <a:off x="36859440" y="16705564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작성</a:t>
            </a:r>
          </a:p>
        </p:txBody>
      </p:sp>
      <p:cxnSp>
        <p:nvCxnSpPr>
          <p:cNvPr id="1145" name="연결선: 꺾임 1144">
            <a:extLst>
              <a:ext uri="{FF2B5EF4-FFF2-40B4-BE49-F238E27FC236}">
                <a16:creationId xmlns:a16="http://schemas.microsoft.com/office/drawing/2014/main" id="{2AE40B91-CFE7-4F5A-92A9-3B02DA560D70}"/>
              </a:ext>
            </a:extLst>
          </p:cNvPr>
          <p:cNvCxnSpPr>
            <a:cxnSpLocks/>
            <a:stCxn id="1067" idx="2"/>
            <a:endCxn id="1144" idx="1"/>
          </p:cNvCxnSpPr>
          <p:nvPr/>
        </p:nvCxnSpPr>
        <p:spPr>
          <a:xfrm rot="16200000" flipH="1">
            <a:off x="36393910" y="16396714"/>
            <a:ext cx="753691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46" name="연결선: 꺾임 1145">
            <a:extLst>
              <a:ext uri="{FF2B5EF4-FFF2-40B4-BE49-F238E27FC236}">
                <a16:creationId xmlns:a16="http://schemas.microsoft.com/office/drawing/2014/main" id="{7AB8B3A9-967B-4D09-BAB1-EB179DEB7896}"/>
              </a:ext>
            </a:extLst>
          </p:cNvPr>
          <p:cNvCxnSpPr>
            <a:cxnSpLocks/>
            <a:stCxn id="1132" idx="2"/>
            <a:endCxn id="1140" idx="1"/>
          </p:cNvCxnSpPr>
          <p:nvPr/>
        </p:nvCxnSpPr>
        <p:spPr>
          <a:xfrm rot="16200000" flipH="1">
            <a:off x="30502044" y="14553275"/>
            <a:ext cx="1690753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7" name="연결선: 꺾임 1146">
            <a:extLst>
              <a:ext uri="{FF2B5EF4-FFF2-40B4-BE49-F238E27FC236}">
                <a16:creationId xmlns:a16="http://schemas.microsoft.com/office/drawing/2014/main" id="{BD75C639-A421-4D98-B223-E37E50E27AAA}"/>
              </a:ext>
            </a:extLst>
          </p:cNvPr>
          <p:cNvCxnSpPr>
            <a:cxnSpLocks/>
            <a:stCxn id="1132" idx="2"/>
            <a:endCxn id="1141" idx="1"/>
          </p:cNvCxnSpPr>
          <p:nvPr/>
        </p:nvCxnSpPr>
        <p:spPr>
          <a:xfrm rot="16200000" flipH="1">
            <a:off x="30268048" y="14787271"/>
            <a:ext cx="2171611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8" name="연결선: 꺾임 1147">
            <a:extLst>
              <a:ext uri="{FF2B5EF4-FFF2-40B4-BE49-F238E27FC236}">
                <a16:creationId xmlns:a16="http://schemas.microsoft.com/office/drawing/2014/main" id="{0A62AFF1-7F5F-4149-8C46-03058CCCED02}"/>
              </a:ext>
            </a:extLst>
          </p:cNvPr>
          <p:cNvCxnSpPr>
            <a:stCxn id="1132" idx="2"/>
            <a:endCxn id="1142" idx="1"/>
          </p:cNvCxnSpPr>
          <p:nvPr/>
        </p:nvCxnSpPr>
        <p:spPr>
          <a:xfrm rot="16200000" flipH="1">
            <a:off x="30027619" y="15027700"/>
            <a:ext cx="2652469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9" name="연결선: 꺾임 1148">
            <a:extLst>
              <a:ext uri="{FF2B5EF4-FFF2-40B4-BE49-F238E27FC236}">
                <a16:creationId xmlns:a16="http://schemas.microsoft.com/office/drawing/2014/main" id="{AF3AB1DC-EF6D-465A-AF1B-897E0E17AAC9}"/>
              </a:ext>
            </a:extLst>
          </p:cNvPr>
          <p:cNvCxnSpPr>
            <a:stCxn id="1132" idx="2"/>
            <a:endCxn id="1143" idx="1"/>
          </p:cNvCxnSpPr>
          <p:nvPr/>
        </p:nvCxnSpPr>
        <p:spPr>
          <a:xfrm rot="16200000" flipH="1">
            <a:off x="29783506" y="15271813"/>
            <a:ext cx="314069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254" name="그룹 1253">
            <a:extLst>
              <a:ext uri="{FF2B5EF4-FFF2-40B4-BE49-F238E27FC236}">
                <a16:creationId xmlns:a16="http://schemas.microsoft.com/office/drawing/2014/main" id="{DEBB418A-B8CE-42D6-9A05-3C10ACB7A9C4}"/>
              </a:ext>
            </a:extLst>
          </p:cNvPr>
          <p:cNvGrpSpPr/>
          <p:nvPr/>
        </p:nvGrpSpPr>
        <p:grpSpPr>
          <a:xfrm>
            <a:off x="29276803" y="5373777"/>
            <a:ext cx="2513129" cy="6820857"/>
            <a:chOff x="29276803" y="5373777"/>
            <a:chExt cx="2513129" cy="6820857"/>
          </a:xfrm>
        </p:grpSpPr>
        <p:cxnSp>
          <p:nvCxnSpPr>
            <p:cNvPr id="1022" name="연결선: 꺾임 1021">
              <a:extLst>
                <a:ext uri="{FF2B5EF4-FFF2-40B4-BE49-F238E27FC236}">
                  <a16:creationId xmlns:a16="http://schemas.microsoft.com/office/drawing/2014/main" id="{201D8EEC-E0C2-4622-885C-20349310A4D2}"/>
                </a:ext>
              </a:extLst>
            </p:cNvPr>
            <p:cNvCxnSpPr>
              <a:cxnSpLocks/>
              <a:stCxn id="1020" idx="0"/>
            </p:cNvCxnSpPr>
            <p:nvPr/>
          </p:nvCxnSpPr>
          <p:spPr>
            <a:xfrm rot="16200000" flipV="1">
              <a:off x="29344883" y="7105972"/>
              <a:ext cx="4177243" cy="712854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0" name="연결선: 꺾임 1149">
              <a:extLst>
                <a:ext uri="{FF2B5EF4-FFF2-40B4-BE49-F238E27FC236}">
                  <a16:creationId xmlns:a16="http://schemas.microsoft.com/office/drawing/2014/main" id="{EDCE3802-3DAB-4708-AA36-A87A25BA4A48}"/>
                </a:ext>
              </a:extLst>
            </p:cNvPr>
            <p:cNvCxnSpPr>
              <a:cxnSpLocks/>
              <a:endCxn id="1131" idx="0"/>
            </p:cNvCxnSpPr>
            <p:nvPr/>
          </p:nvCxnSpPr>
          <p:spPr>
            <a:xfrm rot="5400000">
              <a:off x="27809060" y="8923360"/>
              <a:ext cx="4739017" cy="1803532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51" name="직사각형 1150">
            <a:extLst>
              <a:ext uri="{FF2B5EF4-FFF2-40B4-BE49-F238E27FC236}">
                <a16:creationId xmlns:a16="http://schemas.microsoft.com/office/drawing/2014/main" id="{32AF59BB-4933-4386-AC14-F8395AF6DC88}"/>
              </a:ext>
            </a:extLst>
          </p:cNvPr>
          <p:cNvSpPr/>
          <p:nvPr/>
        </p:nvSpPr>
        <p:spPr>
          <a:xfrm>
            <a:off x="21150693" y="9821340"/>
            <a:ext cx="1473986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영화 </a:t>
            </a:r>
            <a:r>
              <a:rPr lang="ko-KR" altLang="en-US" sz="1100" b="1" dirty="0" err="1">
                <a:solidFill>
                  <a:schemeClr val="bg1"/>
                </a:solidFill>
              </a:rPr>
              <a:t>한줄평</a:t>
            </a:r>
            <a:r>
              <a:rPr lang="en-US" altLang="ko-KR" sz="1100" b="1" dirty="0">
                <a:solidFill>
                  <a:schemeClr val="bg1"/>
                </a:solidFill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</a:rPr>
              <a:t>신고</a:t>
            </a:r>
          </a:p>
        </p:txBody>
      </p:sp>
      <p:cxnSp>
        <p:nvCxnSpPr>
          <p:cNvPr id="1152" name="연결선: 꺾임 1151">
            <a:extLst>
              <a:ext uri="{FF2B5EF4-FFF2-40B4-BE49-F238E27FC236}">
                <a16:creationId xmlns:a16="http://schemas.microsoft.com/office/drawing/2014/main" id="{DE1A4F19-E230-4F79-BA51-C8D101DEE7AF}"/>
              </a:ext>
            </a:extLst>
          </p:cNvPr>
          <p:cNvCxnSpPr>
            <a:cxnSpLocks/>
            <a:stCxn id="1023" idx="2"/>
            <a:endCxn id="1151" idx="1"/>
          </p:cNvCxnSpPr>
          <p:nvPr/>
        </p:nvCxnSpPr>
        <p:spPr>
          <a:xfrm rot="16200000" flipH="1">
            <a:off x="19795614" y="8622942"/>
            <a:ext cx="2517374" cy="1927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11139C39-0909-42DB-B68A-A666C7B69E11}"/>
              </a:ext>
            </a:extLst>
          </p:cNvPr>
          <p:cNvSpPr/>
          <p:nvPr/>
        </p:nvSpPr>
        <p:spPr>
          <a:xfrm>
            <a:off x="31462991" y="1487348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</a:rPr>
              <a:t>리뷰글</a:t>
            </a:r>
            <a:r>
              <a:rPr lang="ko-KR" altLang="en-US" sz="1100" b="1" dirty="0">
                <a:solidFill>
                  <a:schemeClr val="bg1"/>
                </a:solidFill>
              </a:rPr>
              <a:t> 신고</a:t>
            </a:r>
          </a:p>
        </p:txBody>
      </p:sp>
      <p:cxnSp>
        <p:nvCxnSpPr>
          <p:cNvPr id="1154" name="연결선: 꺾임 1153">
            <a:extLst>
              <a:ext uri="{FF2B5EF4-FFF2-40B4-BE49-F238E27FC236}">
                <a16:creationId xmlns:a16="http://schemas.microsoft.com/office/drawing/2014/main" id="{D91C7FCA-198A-494C-8335-80E9DC89205E}"/>
              </a:ext>
            </a:extLst>
          </p:cNvPr>
          <p:cNvCxnSpPr>
            <a:stCxn id="1132" idx="2"/>
            <a:endCxn id="1153" idx="1"/>
          </p:cNvCxnSpPr>
          <p:nvPr/>
        </p:nvCxnSpPr>
        <p:spPr>
          <a:xfrm rot="16200000" flipH="1">
            <a:off x="30744075" y="14311244"/>
            <a:ext cx="1206691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346B70F5-CADE-4F75-8038-4A1AACC1017F}"/>
              </a:ext>
            </a:extLst>
          </p:cNvPr>
          <p:cNvSpPr/>
          <p:nvPr/>
        </p:nvSpPr>
        <p:spPr>
          <a:xfrm>
            <a:off x="31475857" y="17266094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리뷰 댓글 신고</a:t>
            </a:r>
          </a:p>
        </p:txBody>
      </p:sp>
      <p:cxnSp>
        <p:nvCxnSpPr>
          <p:cNvPr id="1156" name="연결선: 꺾임 1155">
            <a:extLst>
              <a:ext uri="{FF2B5EF4-FFF2-40B4-BE49-F238E27FC236}">
                <a16:creationId xmlns:a16="http://schemas.microsoft.com/office/drawing/2014/main" id="{9A30E30F-B6BD-486D-B8F7-F3F3BBF106E2}"/>
              </a:ext>
            </a:extLst>
          </p:cNvPr>
          <p:cNvCxnSpPr>
            <a:cxnSpLocks/>
            <a:stCxn id="1132" idx="2"/>
            <a:endCxn id="1155" idx="1"/>
          </p:cNvCxnSpPr>
          <p:nvPr/>
        </p:nvCxnSpPr>
        <p:spPr>
          <a:xfrm rot="16200000" flipH="1">
            <a:off x="29554201" y="15501118"/>
            <a:ext cx="359930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37464367-AA00-403F-BBF4-FC12E8A979F9}"/>
              </a:ext>
            </a:extLst>
          </p:cNvPr>
          <p:cNvSpPr/>
          <p:nvPr/>
        </p:nvSpPr>
        <p:spPr>
          <a:xfrm>
            <a:off x="18659802" y="11264573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정보</a:t>
            </a:r>
            <a:endParaRPr lang="ko-KR" altLang="en-US" sz="1100" b="1" dirty="0"/>
          </a:p>
        </p:txBody>
      </p:sp>
      <p:sp>
        <p:nvSpPr>
          <p:cNvPr id="1158" name="직사각형 1157">
            <a:extLst>
              <a:ext uri="{FF2B5EF4-FFF2-40B4-BE49-F238E27FC236}">
                <a16:creationId xmlns:a16="http://schemas.microsoft.com/office/drawing/2014/main" id="{068BBA70-FC75-4298-B437-873C399D8CDB}"/>
              </a:ext>
            </a:extLst>
          </p:cNvPr>
          <p:cNvSpPr/>
          <p:nvPr/>
        </p:nvSpPr>
        <p:spPr>
          <a:xfrm>
            <a:off x="19536102" y="11708760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게시판</a:t>
            </a:r>
            <a:endParaRPr lang="ko-KR" altLang="en-US" sz="1100" b="1" dirty="0"/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70DA0531-A9BB-490C-B481-657B880861C8}"/>
              </a:ext>
            </a:extLst>
          </p:cNvPr>
          <p:cNvSpPr/>
          <p:nvPr/>
        </p:nvSpPr>
        <p:spPr>
          <a:xfrm>
            <a:off x="19536102" y="1451181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</a:t>
            </a:r>
            <a:endParaRPr lang="ko-KR" altLang="en-US" sz="1100" b="1" dirty="0"/>
          </a:p>
        </p:txBody>
      </p:sp>
      <p:sp>
        <p:nvSpPr>
          <p:cNvPr id="1160" name="직사각형 1159">
            <a:extLst>
              <a:ext uri="{FF2B5EF4-FFF2-40B4-BE49-F238E27FC236}">
                <a16:creationId xmlns:a16="http://schemas.microsoft.com/office/drawing/2014/main" id="{82FAF292-80A7-4038-B8B4-4051056C12F6}"/>
              </a:ext>
            </a:extLst>
          </p:cNvPr>
          <p:cNvSpPr/>
          <p:nvPr/>
        </p:nvSpPr>
        <p:spPr>
          <a:xfrm>
            <a:off x="21236867" y="12979547"/>
            <a:ext cx="1269722" cy="384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채용 공고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 보기</a:t>
            </a:r>
          </a:p>
        </p:txBody>
      </p:sp>
      <p:cxnSp>
        <p:nvCxnSpPr>
          <p:cNvPr id="1161" name="연결선: 꺾임 1160">
            <a:extLst>
              <a:ext uri="{FF2B5EF4-FFF2-40B4-BE49-F238E27FC236}">
                <a16:creationId xmlns:a16="http://schemas.microsoft.com/office/drawing/2014/main" id="{572F32C2-C845-48B6-86D3-88ECAAD4815C}"/>
              </a:ext>
            </a:extLst>
          </p:cNvPr>
          <p:cNvCxnSpPr>
            <a:cxnSpLocks/>
            <a:stCxn id="1157" idx="2"/>
            <a:endCxn id="1158" idx="1"/>
          </p:cNvCxnSpPr>
          <p:nvPr/>
        </p:nvCxnSpPr>
        <p:spPr>
          <a:xfrm rot="16200000" flipH="1">
            <a:off x="19271630" y="11600967"/>
            <a:ext cx="287507" cy="2414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2" name="연결선: 꺾임 1161">
            <a:extLst>
              <a:ext uri="{FF2B5EF4-FFF2-40B4-BE49-F238E27FC236}">
                <a16:creationId xmlns:a16="http://schemas.microsoft.com/office/drawing/2014/main" id="{1A1A4C59-F8BF-4A72-A8D7-D12F2F7B2C00}"/>
              </a:ext>
            </a:extLst>
          </p:cNvPr>
          <p:cNvCxnSpPr>
            <a:cxnSpLocks/>
            <a:stCxn id="1163" idx="2"/>
            <a:endCxn id="1160" idx="1"/>
          </p:cNvCxnSpPr>
          <p:nvPr/>
        </p:nvCxnSpPr>
        <p:spPr>
          <a:xfrm rot="16200000" flipH="1">
            <a:off x="20991754" y="12926927"/>
            <a:ext cx="304977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30C6C348-DF64-48FF-8128-FE45AC68BC05}"/>
              </a:ext>
            </a:extLst>
          </p:cNvPr>
          <p:cNvSpPr/>
          <p:nvPr/>
        </p:nvSpPr>
        <p:spPr>
          <a:xfrm>
            <a:off x="20416756" y="12553703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조회</a:t>
            </a:r>
            <a:endParaRPr lang="ko-KR" altLang="en-US" sz="1100" b="1" dirty="0"/>
          </a:p>
        </p:txBody>
      </p:sp>
      <p:cxnSp>
        <p:nvCxnSpPr>
          <p:cNvPr id="1164" name="연결선: 꺾임 1163">
            <a:extLst>
              <a:ext uri="{FF2B5EF4-FFF2-40B4-BE49-F238E27FC236}">
                <a16:creationId xmlns:a16="http://schemas.microsoft.com/office/drawing/2014/main" id="{66D33DD0-BAC4-44A1-B045-9B43740868D9}"/>
              </a:ext>
            </a:extLst>
          </p:cNvPr>
          <p:cNvCxnSpPr>
            <a:cxnSpLocks/>
            <a:stCxn id="1158" idx="2"/>
            <a:endCxn id="1163" idx="1"/>
          </p:cNvCxnSpPr>
          <p:nvPr/>
        </p:nvCxnSpPr>
        <p:spPr>
          <a:xfrm rot="16200000" flipH="1">
            <a:off x="19949728" y="12243355"/>
            <a:ext cx="68826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5" name="연결선: 꺾임 1164">
            <a:extLst>
              <a:ext uri="{FF2B5EF4-FFF2-40B4-BE49-F238E27FC236}">
                <a16:creationId xmlns:a16="http://schemas.microsoft.com/office/drawing/2014/main" id="{45CA725C-854A-4E2F-8230-7B56A0697938}"/>
              </a:ext>
            </a:extLst>
          </p:cNvPr>
          <p:cNvCxnSpPr>
            <a:cxnSpLocks/>
            <a:stCxn id="1157" idx="2"/>
            <a:endCxn id="1159" idx="1"/>
          </p:cNvCxnSpPr>
          <p:nvPr/>
        </p:nvCxnSpPr>
        <p:spPr>
          <a:xfrm rot="16200000" flipH="1">
            <a:off x="17870104" y="13002492"/>
            <a:ext cx="3090557" cy="2414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6" name="직사각형 1165">
            <a:extLst>
              <a:ext uri="{FF2B5EF4-FFF2-40B4-BE49-F238E27FC236}">
                <a16:creationId xmlns:a16="http://schemas.microsoft.com/office/drawing/2014/main" id="{F9C92E03-7367-417A-B3E9-2AF4C8B0F5EF}"/>
              </a:ext>
            </a:extLst>
          </p:cNvPr>
          <p:cNvSpPr/>
          <p:nvPr/>
        </p:nvSpPr>
        <p:spPr>
          <a:xfrm>
            <a:off x="22099658" y="13477656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지원하기</a:t>
            </a:r>
            <a:endParaRPr lang="ko-KR" altLang="en-US" sz="1100" b="1" dirty="0"/>
          </a:p>
        </p:txBody>
      </p:sp>
      <p:cxnSp>
        <p:nvCxnSpPr>
          <p:cNvPr id="1167" name="연결선: 꺾임 1166">
            <a:extLst>
              <a:ext uri="{FF2B5EF4-FFF2-40B4-BE49-F238E27FC236}">
                <a16:creationId xmlns:a16="http://schemas.microsoft.com/office/drawing/2014/main" id="{433526EA-97FC-4FC9-B300-3568C929BA74}"/>
              </a:ext>
            </a:extLst>
          </p:cNvPr>
          <p:cNvCxnSpPr>
            <a:cxnSpLocks/>
            <a:stCxn id="1160" idx="2"/>
            <a:endCxn id="1166" idx="1"/>
          </p:cNvCxnSpPr>
          <p:nvPr/>
        </p:nvCxnSpPr>
        <p:spPr>
          <a:xfrm rot="16200000" flipH="1">
            <a:off x="21850792" y="13385471"/>
            <a:ext cx="269802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DE8A4367-133C-402C-9424-2CFE8E4081DA}"/>
              </a:ext>
            </a:extLst>
          </p:cNvPr>
          <p:cNvSpPr/>
          <p:nvPr/>
        </p:nvSpPr>
        <p:spPr>
          <a:xfrm>
            <a:off x="20416756" y="1500503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조회</a:t>
            </a:r>
            <a:endParaRPr lang="ko-KR" altLang="en-US" sz="1100" b="1" dirty="0"/>
          </a:p>
        </p:txBody>
      </p:sp>
      <p:cxnSp>
        <p:nvCxnSpPr>
          <p:cNvPr id="1169" name="연결선: 꺾임 1168">
            <a:extLst>
              <a:ext uri="{FF2B5EF4-FFF2-40B4-BE49-F238E27FC236}">
                <a16:creationId xmlns:a16="http://schemas.microsoft.com/office/drawing/2014/main" id="{968FBBD9-1538-4B42-AE68-476160E0FED0}"/>
              </a:ext>
            </a:extLst>
          </p:cNvPr>
          <p:cNvCxnSpPr>
            <a:cxnSpLocks/>
            <a:stCxn id="1159" idx="2"/>
            <a:endCxn id="1168" idx="1"/>
          </p:cNvCxnSpPr>
          <p:nvPr/>
        </p:nvCxnSpPr>
        <p:spPr>
          <a:xfrm rot="16200000" flipH="1">
            <a:off x="20125589" y="14870545"/>
            <a:ext cx="33654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0" name="직사각형 1169">
            <a:extLst>
              <a:ext uri="{FF2B5EF4-FFF2-40B4-BE49-F238E27FC236}">
                <a16:creationId xmlns:a16="http://schemas.microsoft.com/office/drawing/2014/main" id="{D0D697ED-754F-4398-8D7E-4C7C736DFDF1}"/>
              </a:ext>
            </a:extLst>
          </p:cNvPr>
          <p:cNvSpPr/>
          <p:nvPr/>
        </p:nvSpPr>
        <p:spPr>
          <a:xfrm>
            <a:off x="21236867" y="15444611"/>
            <a:ext cx="1269722" cy="40347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상세보기</a:t>
            </a:r>
            <a:endParaRPr lang="ko-KR" altLang="en-US" sz="1100" b="1" dirty="0"/>
          </a:p>
        </p:txBody>
      </p:sp>
      <p:cxnSp>
        <p:nvCxnSpPr>
          <p:cNvPr id="1171" name="연결선: 꺾임 1170">
            <a:extLst>
              <a:ext uri="{FF2B5EF4-FFF2-40B4-BE49-F238E27FC236}">
                <a16:creationId xmlns:a16="http://schemas.microsoft.com/office/drawing/2014/main" id="{699BCD48-6DD0-4D61-BFA8-2C830ED25F2B}"/>
              </a:ext>
            </a:extLst>
          </p:cNvPr>
          <p:cNvCxnSpPr>
            <a:cxnSpLocks/>
            <a:stCxn id="1168" idx="2"/>
            <a:endCxn id="1170" idx="1"/>
          </p:cNvCxnSpPr>
          <p:nvPr/>
        </p:nvCxnSpPr>
        <p:spPr>
          <a:xfrm rot="16200000" flipH="1">
            <a:off x="20980265" y="15389746"/>
            <a:ext cx="327954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2" name="직사각형 1171">
            <a:extLst>
              <a:ext uri="{FF2B5EF4-FFF2-40B4-BE49-F238E27FC236}">
                <a16:creationId xmlns:a16="http://schemas.microsoft.com/office/drawing/2014/main" id="{DEBC077C-8242-4734-A809-B8B4A4A48516}"/>
              </a:ext>
            </a:extLst>
          </p:cNvPr>
          <p:cNvSpPr/>
          <p:nvPr/>
        </p:nvSpPr>
        <p:spPr>
          <a:xfrm>
            <a:off x="22099658" y="1596436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수정</a:t>
            </a:r>
          </a:p>
        </p:txBody>
      </p:sp>
      <p:sp>
        <p:nvSpPr>
          <p:cNvPr id="1173" name="직사각형 1172">
            <a:extLst>
              <a:ext uri="{FF2B5EF4-FFF2-40B4-BE49-F238E27FC236}">
                <a16:creationId xmlns:a16="http://schemas.microsoft.com/office/drawing/2014/main" id="{77C46FC8-D1DA-4815-9274-8AFC17C6B03B}"/>
              </a:ext>
            </a:extLst>
          </p:cNvPr>
          <p:cNvSpPr/>
          <p:nvPr/>
        </p:nvSpPr>
        <p:spPr>
          <a:xfrm>
            <a:off x="22099658" y="1642666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삭제</a:t>
            </a:r>
          </a:p>
        </p:txBody>
      </p:sp>
      <p:cxnSp>
        <p:nvCxnSpPr>
          <p:cNvPr id="1174" name="연결선: 꺾임 1173">
            <a:extLst>
              <a:ext uri="{FF2B5EF4-FFF2-40B4-BE49-F238E27FC236}">
                <a16:creationId xmlns:a16="http://schemas.microsoft.com/office/drawing/2014/main" id="{D3FB15BC-20E6-47B1-B11C-373DEDC997A8}"/>
              </a:ext>
            </a:extLst>
          </p:cNvPr>
          <p:cNvCxnSpPr>
            <a:cxnSpLocks/>
            <a:stCxn id="1170" idx="2"/>
            <a:endCxn id="1172" idx="1"/>
          </p:cNvCxnSpPr>
          <p:nvPr/>
        </p:nvCxnSpPr>
        <p:spPr>
          <a:xfrm rot="16200000" flipH="1">
            <a:off x="21849213" y="15870599"/>
            <a:ext cx="272960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5" name="연결선: 꺾임 1174">
            <a:extLst>
              <a:ext uri="{FF2B5EF4-FFF2-40B4-BE49-F238E27FC236}">
                <a16:creationId xmlns:a16="http://schemas.microsoft.com/office/drawing/2014/main" id="{94247F45-1AB6-4A56-9DEB-1AC2E28EBF50}"/>
              </a:ext>
            </a:extLst>
          </p:cNvPr>
          <p:cNvCxnSpPr>
            <a:cxnSpLocks/>
            <a:stCxn id="1170" idx="2"/>
            <a:endCxn id="1173" idx="1"/>
          </p:cNvCxnSpPr>
          <p:nvPr/>
        </p:nvCxnSpPr>
        <p:spPr>
          <a:xfrm rot="16200000" flipH="1">
            <a:off x="21618064" y="16101748"/>
            <a:ext cx="735259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6" name="직사각형 1175">
            <a:extLst>
              <a:ext uri="{FF2B5EF4-FFF2-40B4-BE49-F238E27FC236}">
                <a16:creationId xmlns:a16="http://schemas.microsoft.com/office/drawing/2014/main" id="{354F0633-DCDF-4EAC-AEA0-64D8ADC9543E}"/>
              </a:ext>
            </a:extLst>
          </p:cNvPr>
          <p:cNvSpPr/>
          <p:nvPr/>
        </p:nvSpPr>
        <p:spPr>
          <a:xfrm>
            <a:off x="20214783" y="6626890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177" name="연결선: 꺾임 1176">
            <a:extLst>
              <a:ext uri="{FF2B5EF4-FFF2-40B4-BE49-F238E27FC236}">
                <a16:creationId xmlns:a16="http://schemas.microsoft.com/office/drawing/2014/main" id="{85628938-6042-4BA2-BC28-27FC269728D4}"/>
              </a:ext>
            </a:extLst>
          </p:cNvPr>
          <p:cNvCxnSpPr>
            <a:stCxn id="1029" idx="2"/>
            <a:endCxn id="1176" idx="1"/>
          </p:cNvCxnSpPr>
          <p:nvPr/>
        </p:nvCxnSpPr>
        <p:spPr>
          <a:xfrm rot="16200000" flipH="1">
            <a:off x="19981014" y="6549802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8" name="직사각형 1177">
            <a:extLst>
              <a:ext uri="{FF2B5EF4-FFF2-40B4-BE49-F238E27FC236}">
                <a16:creationId xmlns:a16="http://schemas.microsoft.com/office/drawing/2014/main" id="{889FB5D8-7CB6-48C2-908B-D9832A363D67}"/>
              </a:ext>
            </a:extLst>
          </p:cNvPr>
          <p:cNvSpPr/>
          <p:nvPr/>
        </p:nvSpPr>
        <p:spPr>
          <a:xfrm>
            <a:off x="26338894" y="6159937"/>
            <a:ext cx="1096980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79" name="연결선: 꺾임 1178">
            <a:extLst>
              <a:ext uri="{FF2B5EF4-FFF2-40B4-BE49-F238E27FC236}">
                <a16:creationId xmlns:a16="http://schemas.microsoft.com/office/drawing/2014/main" id="{ECEDFAF5-FA77-4F5E-BF4D-2C1678C1707E}"/>
              </a:ext>
            </a:extLst>
          </p:cNvPr>
          <p:cNvCxnSpPr>
            <a:cxnSpLocks/>
            <a:stCxn id="1017" idx="2"/>
            <a:endCxn id="1178" idx="1"/>
          </p:cNvCxnSpPr>
          <p:nvPr/>
        </p:nvCxnSpPr>
        <p:spPr>
          <a:xfrm rot="16200000" flipH="1">
            <a:off x="26072293" y="6050016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0" name="직사각형 1179">
            <a:extLst>
              <a:ext uri="{FF2B5EF4-FFF2-40B4-BE49-F238E27FC236}">
                <a16:creationId xmlns:a16="http://schemas.microsoft.com/office/drawing/2014/main" id="{CBDC53A3-4154-4010-BC62-60BAC4BDCB51}"/>
              </a:ext>
            </a:extLst>
          </p:cNvPr>
          <p:cNvSpPr/>
          <p:nvPr/>
        </p:nvSpPr>
        <p:spPr>
          <a:xfrm>
            <a:off x="29025260" y="6187234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1" name="연결선: 꺾임 1180">
            <a:extLst>
              <a:ext uri="{FF2B5EF4-FFF2-40B4-BE49-F238E27FC236}">
                <a16:creationId xmlns:a16="http://schemas.microsoft.com/office/drawing/2014/main" id="{8C636F6A-2C33-43ED-8988-CF24187E644A}"/>
              </a:ext>
            </a:extLst>
          </p:cNvPr>
          <p:cNvCxnSpPr>
            <a:cxnSpLocks/>
            <a:stCxn id="1018" idx="2"/>
            <a:endCxn id="1180" idx="1"/>
          </p:cNvCxnSpPr>
          <p:nvPr/>
        </p:nvCxnSpPr>
        <p:spPr>
          <a:xfrm rot="16200000" flipH="1">
            <a:off x="28787923" y="6106577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2" name="직사각형 1181">
            <a:extLst>
              <a:ext uri="{FF2B5EF4-FFF2-40B4-BE49-F238E27FC236}">
                <a16:creationId xmlns:a16="http://schemas.microsoft.com/office/drawing/2014/main" id="{EDB024B9-A9FF-43C1-909C-7446EE6136B2}"/>
              </a:ext>
            </a:extLst>
          </p:cNvPr>
          <p:cNvSpPr/>
          <p:nvPr/>
        </p:nvSpPr>
        <p:spPr>
          <a:xfrm>
            <a:off x="29502537" y="12654852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3" name="연결선: 꺾임 1182">
            <a:extLst>
              <a:ext uri="{FF2B5EF4-FFF2-40B4-BE49-F238E27FC236}">
                <a16:creationId xmlns:a16="http://schemas.microsoft.com/office/drawing/2014/main" id="{1F8001BE-419D-424D-838B-791F29185261}"/>
              </a:ext>
            </a:extLst>
          </p:cNvPr>
          <p:cNvCxnSpPr>
            <a:cxnSpLocks/>
            <a:stCxn id="1131" idx="2"/>
            <a:endCxn id="1182" idx="1"/>
          </p:cNvCxnSpPr>
          <p:nvPr/>
        </p:nvCxnSpPr>
        <p:spPr>
          <a:xfrm rot="16200000" flipH="1">
            <a:off x="29237901" y="12546896"/>
            <a:ext cx="303537" cy="2257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4" name="직사각형 1183">
            <a:extLst>
              <a:ext uri="{FF2B5EF4-FFF2-40B4-BE49-F238E27FC236}">
                <a16:creationId xmlns:a16="http://schemas.microsoft.com/office/drawing/2014/main" id="{E3B21A72-571D-41CA-ABD9-E34FD8BC1C9D}"/>
              </a:ext>
            </a:extLst>
          </p:cNvPr>
          <p:cNvSpPr/>
          <p:nvPr/>
        </p:nvSpPr>
        <p:spPr>
          <a:xfrm>
            <a:off x="31990913" y="10009630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185" name="연결선: 꺾임 1184">
            <a:extLst>
              <a:ext uri="{FF2B5EF4-FFF2-40B4-BE49-F238E27FC236}">
                <a16:creationId xmlns:a16="http://schemas.microsoft.com/office/drawing/2014/main" id="{D592D6E6-B5B3-457E-BAA3-7FE09D4822B7}"/>
              </a:ext>
            </a:extLst>
          </p:cNvPr>
          <p:cNvCxnSpPr>
            <a:cxnSpLocks/>
            <a:stCxn id="1020" idx="2"/>
            <a:endCxn id="1184" idx="1"/>
          </p:cNvCxnSpPr>
          <p:nvPr/>
        </p:nvCxnSpPr>
        <p:spPr>
          <a:xfrm rot="16200000" flipH="1">
            <a:off x="31739457" y="9914855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6" name="직사각형 1185">
            <a:extLst>
              <a:ext uri="{FF2B5EF4-FFF2-40B4-BE49-F238E27FC236}">
                <a16:creationId xmlns:a16="http://schemas.microsoft.com/office/drawing/2014/main" id="{9ED72713-F84F-4E76-ADAB-21CAD60B7490}"/>
              </a:ext>
            </a:extLst>
          </p:cNvPr>
          <p:cNvSpPr/>
          <p:nvPr/>
        </p:nvSpPr>
        <p:spPr>
          <a:xfrm>
            <a:off x="32359555" y="6162830"/>
            <a:ext cx="1477756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7" name="연결선: 꺾임 1186">
            <a:extLst>
              <a:ext uri="{FF2B5EF4-FFF2-40B4-BE49-F238E27FC236}">
                <a16:creationId xmlns:a16="http://schemas.microsoft.com/office/drawing/2014/main" id="{94D4E1C9-AFDF-4CC9-9D06-85ECD4BA8EFC}"/>
              </a:ext>
            </a:extLst>
          </p:cNvPr>
          <p:cNvCxnSpPr>
            <a:cxnSpLocks/>
            <a:stCxn id="1119" idx="2"/>
            <a:endCxn id="1186" idx="1"/>
          </p:cNvCxnSpPr>
          <p:nvPr/>
        </p:nvCxnSpPr>
        <p:spPr>
          <a:xfrm rot="16200000" flipH="1">
            <a:off x="32092230" y="6052186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8" name="직사각형 1187">
            <a:extLst>
              <a:ext uri="{FF2B5EF4-FFF2-40B4-BE49-F238E27FC236}">
                <a16:creationId xmlns:a16="http://schemas.microsoft.com/office/drawing/2014/main" id="{F90DB846-5025-42E5-B99D-FEA33296613C}"/>
              </a:ext>
            </a:extLst>
          </p:cNvPr>
          <p:cNvSpPr/>
          <p:nvPr/>
        </p:nvSpPr>
        <p:spPr>
          <a:xfrm>
            <a:off x="35038990" y="6644195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1189" name="연결선: 꺾임 1188">
            <a:extLst>
              <a:ext uri="{FF2B5EF4-FFF2-40B4-BE49-F238E27FC236}">
                <a16:creationId xmlns:a16="http://schemas.microsoft.com/office/drawing/2014/main" id="{A67FE272-A4BD-431D-BAA2-9C3B5ED13655}"/>
              </a:ext>
            </a:extLst>
          </p:cNvPr>
          <p:cNvCxnSpPr>
            <a:cxnSpLocks/>
            <a:stCxn id="1021" idx="2"/>
            <a:endCxn id="1188" idx="1"/>
          </p:cNvCxnSpPr>
          <p:nvPr/>
        </p:nvCxnSpPr>
        <p:spPr>
          <a:xfrm rot="16200000" flipH="1">
            <a:off x="34528837" y="6290722"/>
            <a:ext cx="768353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0" name="직선 연결선 1189">
            <a:extLst>
              <a:ext uri="{FF2B5EF4-FFF2-40B4-BE49-F238E27FC236}">
                <a16:creationId xmlns:a16="http://schemas.microsoft.com/office/drawing/2014/main" id="{52B5337C-C73F-4C79-BC29-9F8D3B1678C9}"/>
              </a:ext>
            </a:extLst>
          </p:cNvPr>
          <p:cNvCxnSpPr>
            <a:cxnSpLocks/>
          </p:cNvCxnSpPr>
          <p:nvPr/>
        </p:nvCxnSpPr>
        <p:spPr>
          <a:xfrm flipH="1" flipV="1">
            <a:off x="18544953" y="5373778"/>
            <a:ext cx="1317642" cy="26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1" name="연결선: 꺾임 1190">
            <a:extLst>
              <a:ext uri="{FF2B5EF4-FFF2-40B4-BE49-F238E27FC236}">
                <a16:creationId xmlns:a16="http://schemas.microsoft.com/office/drawing/2014/main" id="{FF429E64-EF3C-439D-8145-F409D8F696CB}"/>
              </a:ext>
            </a:extLst>
          </p:cNvPr>
          <p:cNvCxnSpPr>
            <a:cxnSpLocks/>
            <a:stCxn id="1157" idx="1"/>
          </p:cNvCxnSpPr>
          <p:nvPr/>
        </p:nvCxnSpPr>
        <p:spPr>
          <a:xfrm rot="10800000">
            <a:off x="18553962" y="5376412"/>
            <a:ext cx="105840" cy="60448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2" name="직사각형 1191">
            <a:extLst>
              <a:ext uri="{FF2B5EF4-FFF2-40B4-BE49-F238E27FC236}">
                <a16:creationId xmlns:a16="http://schemas.microsoft.com/office/drawing/2014/main" id="{D45AAEF8-5450-418D-8590-9AC7795044DD}"/>
              </a:ext>
            </a:extLst>
          </p:cNvPr>
          <p:cNvSpPr/>
          <p:nvPr/>
        </p:nvSpPr>
        <p:spPr>
          <a:xfrm>
            <a:off x="36859440" y="1717528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취소 완료</a:t>
            </a:r>
          </a:p>
        </p:txBody>
      </p:sp>
      <p:cxnSp>
        <p:nvCxnSpPr>
          <p:cNvPr id="1193" name="연결선: 꺾임 1192">
            <a:extLst>
              <a:ext uri="{FF2B5EF4-FFF2-40B4-BE49-F238E27FC236}">
                <a16:creationId xmlns:a16="http://schemas.microsoft.com/office/drawing/2014/main" id="{485A6B7E-7DEB-4F06-B45B-C659BCDBD90B}"/>
              </a:ext>
            </a:extLst>
          </p:cNvPr>
          <p:cNvCxnSpPr>
            <a:stCxn id="1067" idx="2"/>
            <a:endCxn id="1192" idx="1"/>
          </p:cNvCxnSpPr>
          <p:nvPr/>
        </p:nvCxnSpPr>
        <p:spPr>
          <a:xfrm rot="16200000" flipH="1">
            <a:off x="36159051" y="16631573"/>
            <a:ext cx="1223409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94" name="직사각형 1193">
            <a:extLst>
              <a:ext uri="{FF2B5EF4-FFF2-40B4-BE49-F238E27FC236}">
                <a16:creationId xmlns:a16="http://schemas.microsoft.com/office/drawing/2014/main" id="{BADBC79C-CA90-4981-A7B8-9F707F5C31C0}"/>
              </a:ext>
            </a:extLst>
          </p:cNvPr>
          <p:cNvSpPr/>
          <p:nvPr/>
        </p:nvSpPr>
        <p:spPr>
          <a:xfrm>
            <a:off x="36849906" y="2125441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195" name="직사각형 1194">
            <a:extLst>
              <a:ext uri="{FF2B5EF4-FFF2-40B4-BE49-F238E27FC236}">
                <a16:creationId xmlns:a16="http://schemas.microsoft.com/office/drawing/2014/main" id="{A6BC2571-2EEC-4D83-AF36-0BAEB9C4B9E9}"/>
              </a:ext>
            </a:extLst>
          </p:cNvPr>
          <p:cNvSpPr/>
          <p:nvPr/>
        </p:nvSpPr>
        <p:spPr>
          <a:xfrm>
            <a:off x="33389856" y="4709057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로그아웃</a:t>
            </a:r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A7E96593-48E4-4FFA-BAE5-71EF25939F30}"/>
              </a:ext>
            </a:extLst>
          </p:cNvPr>
          <p:cNvCxnSpPr>
            <a:stCxn id="703" idx="1"/>
            <a:endCxn id="1195" idx="3"/>
          </p:cNvCxnSpPr>
          <p:nvPr/>
        </p:nvCxnSpPr>
        <p:spPr>
          <a:xfrm flipH="1">
            <a:off x="34659578" y="4851443"/>
            <a:ext cx="754463" cy="142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7" name="직사각형 1196">
            <a:extLst>
              <a:ext uri="{FF2B5EF4-FFF2-40B4-BE49-F238E27FC236}">
                <a16:creationId xmlns:a16="http://schemas.microsoft.com/office/drawing/2014/main" id="{1E5DC316-C48E-47D6-AFB2-DD4AA675DD1F}"/>
              </a:ext>
            </a:extLst>
          </p:cNvPr>
          <p:cNvSpPr/>
          <p:nvPr/>
        </p:nvSpPr>
        <p:spPr>
          <a:xfrm>
            <a:off x="43162587" y="1832332"/>
            <a:ext cx="2580913" cy="5271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회원</a:t>
            </a:r>
            <a:endParaRPr lang="ko-KR" altLang="en-US" sz="1500" b="1" dirty="0"/>
          </a:p>
        </p:txBody>
      </p:sp>
      <p:sp>
        <p:nvSpPr>
          <p:cNvPr id="1198" name="직사각형 1197">
            <a:extLst>
              <a:ext uri="{FF2B5EF4-FFF2-40B4-BE49-F238E27FC236}">
                <a16:creationId xmlns:a16="http://schemas.microsoft.com/office/drawing/2014/main" id="{8AC5981B-8A60-49A9-BDD3-4D603046A0E8}"/>
              </a:ext>
            </a:extLst>
          </p:cNvPr>
          <p:cNvSpPr/>
          <p:nvPr/>
        </p:nvSpPr>
        <p:spPr>
          <a:xfrm>
            <a:off x="22104442" y="1390413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수정</a:t>
            </a:r>
            <a:endParaRPr lang="ko-KR" altLang="en-US" sz="1100" b="1" dirty="0"/>
          </a:p>
        </p:txBody>
      </p:sp>
      <p:sp>
        <p:nvSpPr>
          <p:cNvPr id="1199" name="직사각형 1198">
            <a:extLst>
              <a:ext uri="{FF2B5EF4-FFF2-40B4-BE49-F238E27FC236}">
                <a16:creationId xmlns:a16="http://schemas.microsoft.com/office/drawing/2014/main" id="{EFA2733F-5BED-40F8-BCC7-1F0E5E65E079}"/>
              </a:ext>
            </a:extLst>
          </p:cNvPr>
          <p:cNvSpPr/>
          <p:nvPr/>
        </p:nvSpPr>
        <p:spPr>
          <a:xfrm>
            <a:off x="22125340" y="1433062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삭제</a:t>
            </a:r>
            <a:endParaRPr lang="ko-KR" altLang="en-US" sz="1100" b="1" dirty="0"/>
          </a:p>
        </p:txBody>
      </p:sp>
      <p:cxnSp>
        <p:nvCxnSpPr>
          <p:cNvPr id="1200" name="연결선: 꺾임 1199">
            <a:extLst>
              <a:ext uri="{FF2B5EF4-FFF2-40B4-BE49-F238E27FC236}">
                <a16:creationId xmlns:a16="http://schemas.microsoft.com/office/drawing/2014/main" id="{F5745B4E-3199-4C8F-A9F6-0049E1A666CC}"/>
              </a:ext>
            </a:extLst>
          </p:cNvPr>
          <p:cNvCxnSpPr>
            <a:cxnSpLocks/>
            <a:stCxn id="1160" idx="2"/>
            <a:endCxn id="1198" idx="1"/>
          </p:cNvCxnSpPr>
          <p:nvPr/>
        </p:nvCxnSpPr>
        <p:spPr>
          <a:xfrm rot="16200000" flipH="1">
            <a:off x="21639943" y="13596320"/>
            <a:ext cx="696284" cy="2327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1" name="연결선: 꺾임 1200">
            <a:extLst>
              <a:ext uri="{FF2B5EF4-FFF2-40B4-BE49-F238E27FC236}">
                <a16:creationId xmlns:a16="http://schemas.microsoft.com/office/drawing/2014/main" id="{A8A09497-4174-4E66-AA37-EABDC5A425F3}"/>
              </a:ext>
            </a:extLst>
          </p:cNvPr>
          <p:cNvCxnSpPr>
            <a:cxnSpLocks/>
            <a:stCxn id="1160" idx="2"/>
            <a:endCxn id="1199" idx="1"/>
          </p:cNvCxnSpPr>
          <p:nvPr/>
        </p:nvCxnSpPr>
        <p:spPr>
          <a:xfrm rot="16200000" flipH="1">
            <a:off x="21437151" y="13799112"/>
            <a:ext cx="1122766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2" name="직사각형 1201">
            <a:extLst>
              <a:ext uri="{FF2B5EF4-FFF2-40B4-BE49-F238E27FC236}">
                <a16:creationId xmlns:a16="http://schemas.microsoft.com/office/drawing/2014/main" id="{6AD7F0CF-34F3-4375-9C2E-60A670655B0B}"/>
              </a:ext>
            </a:extLst>
          </p:cNvPr>
          <p:cNvSpPr/>
          <p:nvPr/>
        </p:nvSpPr>
        <p:spPr>
          <a:xfrm>
            <a:off x="20416605" y="1213967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등록</a:t>
            </a:r>
            <a:endParaRPr lang="ko-KR" altLang="en-US" sz="1100" b="1" dirty="0"/>
          </a:p>
        </p:txBody>
      </p:sp>
      <p:cxnSp>
        <p:nvCxnSpPr>
          <p:cNvPr id="1203" name="연결선: 꺾임 1202">
            <a:extLst>
              <a:ext uri="{FF2B5EF4-FFF2-40B4-BE49-F238E27FC236}">
                <a16:creationId xmlns:a16="http://schemas.microsoft.com/office/drawing/2014/main" id="{A1D1FC5C-824D-4A0C-92A5-CF3879BAFBA6}"/>
              </a:ext>
            </a:extLst>
          </p:cNvPr>
          <p:cNvCxnSpPr>
            <a:cxnSpLocks/>
            <a:stCxn id="1158" idx="2"/>
            <a:endCxn id="1202" idx="1"/>
          </p:cNvCxnSpPr>
          <p:nvPr/>
        </p:nvCxnSpPr>
        <p:spPr>
          <a:xfrm rot="16200000" flipH="1">
            <a:off x="20156666" y="12036418"/>
            <a:ext cx="274237" cy="2456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5" name="직사각형 1204">
            <a:extLst>
              <a:ext uri="{FF2B5EF4-FFF2-40B4-BE49-F238E27FC236}">
                <a16:creationId xmlns:a16="http://schemas.microsoft.com/office/drawing/2014/main" id="{37A26D00-DE88-42BE-8074-FBF7537B4ED6}"/>
              </a:ext>
            </a:extLst>
          </p:cNvPr>
          <p:cNvSpPr/>
          <p:nvPr/>
        </p:nvSpPr>
        <p:spPr>
          <a:xfrm>
            <a:off x="19531069" y="1682424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관리</a:t>
            </a:r>
            <a:endParaRPr lang="ko-KR" altLang="en-US" sz="1100" b="1" dirty="0"/>
          </a:p>
        </p:txBody>
      </p:sp>
      <p:cxnSp>
        <p:nvCxnSpPr>
          <p:cNvPr id="1206" name="연결선: 꺾임 1205">
            <a:extLst>
              <a:ext uri="{FF2B5EF4-FFF2-40B4-BE49-F238E27FC236}">
                <a16:creationId xmlns:a16="http://schemas.microsoft.com/office/drawing/2014/main" id="{32E7904A-66D9-437F-A986-750D2057B2B3}"/>
              </a:ext>
            </a:extLst>
          </p:cNvPr>
          <p:cNvCxnSpPr>
            <a:cxnSpLocks/>
            <a:stCxn id="1157" idx="2"/>
            <a:endCxn id="1205" idx="1"/>
          </p:cNvCxnSpPr>
          <p:nvPr/>
        </p:nvCxnSpPr>
        <p:spPr>
          <a:xfrm rot="16200000" flipH="1">
            <a:off x="16711369" y="14161228"/>
            <a:ext cx="5402994" cy="2364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7" name="직사각형 1206">
            <a:extLst>
              <a:ext uri="{FF2B5EF4-FFF2-40B4-BE49-F238E27FC236}">
                <a16:creationId xmlns:a16="http://schemas.microsoft.com/office/drawing/2014/main" id="{68A7B0C1-7604-44A2-A710-FAE9105087AD}"/>
              </a:ext>
            </a:extLst>
          </p:cNvPr>
          <p:cNvSpPr/>
          <p:nvPr/>
        </p:nvSpPr>
        <p:spPr>
          <a:xfrm>
            <a:off x="20413735" y="1728564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검색</a:t>
            </a:r>
            <a:endParaRPr lang="ko-KR" altLang="en-US" sz="1100" b="1" dirty="0"/>
          </a:p>
        </p:txBody>
      </p:sp>
      <p:sp>
        <p:nvSpPr>
          <p:cNvPr id="1208" name="직사각형 1207">
            <a:extLst>
              <a:ext uri="{FF2B5EF4-FFF2-40B4-BE49-F238E27FC236}">
                <a16:creationId xmlns:a16="http://schemas.microsoft.com/office/drawing/2014/main" id="{2C3E7CC6-9DD5-4DED-A22F-D451D860A879}"/>
              </a:ext>
            </a:extLst>
          </p:cNvPr>
          <p:cNvSpPr/>
          <p:nvPr/>
        </p:nvSpPr>
        <p:spPr>
          <a:xfrm>
            <a:off x="20413735" y="1773025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조회</a:t>
            </a:r>
            <a:endParaRPr lang="ko-KR" altLang="en-US" sz="1100" b="1" dirty="0"/>
          </a:p>
        </p:txBody>
      </p:sp>
      <p:cxnSp>
        <p:nvCxnSpPr>
          <p:cNvPr id="1209" name="연결선: 꺾임 1208">
            <a:extLst>
              <a:ext uri="{FF2B5EF4-FFF2-40B4-BE49-F238E27FC236}">
                <a16:creationId xmlns:a16="http://schemas.microsoft.com/office/drawing/2014/main" id="{AD6D13EC-1D2C-4F7F-A9E7-AE825A85FAF5}"/>
              </a:ext>
            </a:extLst>
          </p:cNvPr>
          <p:cNvCxnSpPr>
            <a:cxnSpLocks/>
            <a:stCxn id="1205" idx="2"/>
            <a:endCxn id="1207" idx="1"/>
          </p:cNvCxnSpPr>
          <p:nvPr/>
        </p:nvCxnSpPr>
        <p:spPr>
          <a:xfrm rot="16200000" flipH="1">
            <a:off x="20137473" y="17166064"/>
            <a:ext cx="304718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0" name="연결선: 꺾임 1209">
            <a:extLst>
              <a:ext uri="{FF2B5EF4-FFF2-40B4-BE49-F238E27FC236}">
                <a16:creationId xmlns:a16="http://schemas.microsoft.com/office/drawing/2014/main" id="{498E512D-EFB8-4B99-BB7B-7CC2E2BB2FF8}"/>
              </a:ext>
            </a:extLst>
          </p:cNvPr>
          <p:cNvCxnSpPr>
            <a:cxnSpLocks/>
            <a:stCxn id="1205" idx="2"/>
            <a:endCxn id="1208" idx="1"/>
          </p:cNvCxnSpPr>
          <p:nvPr/>
        </p:nvCxnSpPr>
        <p:spPr>
          <a:xfrm rot="16200000" flipH="1">
            <a:off x="19915170" y="17388367"/>
            <a:ext cx="749324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1" name="직사각형 1210">
            <a:extLst>
              <a:ext uri="{FF2B5EF4-FFF2-40B4-BE49-F238E27FC236}">
                <a16:creationId xmlns:a16="http://schemas.microsoft.com/office/drawing/2014/main" id="{B14C4466-EDBD-4B00-9BC4-E0F80434335C}"/>
              </a:ext>
            </a:extLst>
          </p:cNvPr>
          <p:cNvSpPr/>
          <p:nvPr/>
        </p:nvSpPr>
        <p:spPr>
          <a:xfrm>
            <a:off x="21236867" y="1820141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상세보기</a:t>
            </a:r>
            <a:endParaRPr lang="ko-KR" altLang="en-US" sz="1100" b="1" dirty="0"/>
          </a:p>
        </p:txBody>
      </p:sp>
      <p:cxnSp>
        <p:nvCxnSpPr>
          <p:cNvPr id="1212" name="연결선: 꺾임 1211">
            <a:extLst>
              <a:ext uri="{FF2B5EF4-FFF2-40B4-BE49-F238E27FC236}">
                <a16:creationId xmlns:a16="http://schemas.microsoft.com/office/drawing/2014/main" id="{C0C55B7B-DF22-4B85-917C-FBFF134A6813}"/>
              </a:ext>
            </a:extLst>
          </p:cNvPr>
          <p:cNvCxnSpPr>
            <a:cxnSpLocks/>
            <a:stCxn id="1208" idx="2"/>
            <a:endCxn id="1211" idx="1"/>
          </p:cNvCxnSpPr>
          <p:nvPr/>
        </p:nvCxnSpPr>
        <p:spPr>
          <a:xfrm rot="16200000" flipH="1">
            <a:off x="20985488" y="18106719"/>
            <a:ext cx="31448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3" name="직사각형 1212">
            <a:extLst>
              <a:ext uri="{FF2B5EF4-FFF2-40B4-BE49-F238E27FC236}">
                <a16:creationId xmlns:a16="http://schemas.microsoft.com/office/drawing/2014/main" id="{DCF300B0-64DE-4C5C-9753-16F93933C889}"/>
              </a:ext>
            </a:extLst>
          </p:cNvPr>
          <p:cNvSpPr/>
          <p:nvPr/>
        </p:nvSpPr>
        <p:spPr>
          <a:xfrm>
            <a:off x="22125340" y="1863229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추가</a:t>
            </a:r>
            <a:endParaRPr lang="ko-KR" altLang="en-US" sz="1100" b="1" dirty="0"/>
          </a:p>
        </p:txBody>
      </p:sp>
      <p:sp>
        <p:nvSpPr>
          <p:cNvPr id="1214" name="직사각형 1213">
            <a:extLst>
              <a:ext uri="{FF2B5EF4-FFF2-40B4-BE49-F238E27FC236}">
                <a16:creationId xmlns:a16="http://schemas.microsoft.com/office/drawing/2014/main" id="{120CDCFB-ECB0-40BC-8380-726AE2A24555}"/>
              </a:ext>
            </a:extLst>
          </p:cNvPr>
          <p:cNvSpPr/>
          <p:nvPr/>
        </p:nvSpPr>
        <p:spPr>
          <a:xfrm>
            <a:off x="22119886" y="1905649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15" name="연결선: 꺾임 1214">
            <a:extLst>
              <a:ext uri="{FF2B5EF4-FFF2-40B4-BE49-F238E27FC236}">
                <a16:creationId xmlns:a16="http://schemas.microsoft.com/office/drawing/2014/main" id="{62AB63D4-68AA-43BD-9390-7D3D56D1B9C3}"/>
              </a:ext>
            </a:extLst>
          </p:cNvPr>
          <p:cNvCxnSpPr>
            <a:cxnSpLocks/>
            <a:stCxn id="1211" idx="2"/>
            <a:endCxn id="1213" idx="1"/>
          </p:cNvCxnSpPr>
          <p:nvPr/>
        </p:nvCxnSpPr>
        <p:spPr>
          <a:xfrm rot="16200000" flipH="1">
            <a:off x="21861435" y="18525072"/>
            <a:ext cx="274198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6" name="연결선: 꺾임 1215">
            <a:extLst>
              <a:ext uri="{FF2B5EF4-FFF2-40B4-BE49-F238E27FC236}">
                <a16:creationId xmlns:a16="http://schemas.microsoft.com/office/drawing/2014/main" id="{ADE94F42-F756-494A-9BDC-DABF4832FDF5}"/>
              </a:ext>
            </a:extLst>
          </p:cNvPr>
          <p:cNvCxnSpPr>
            <a:cxnSpLocks/>
            <a:stCxn id="1211" idx="2"/>
            <a:endCxn id="1214" idx="1"/>
          </p:cNvCxnSpPr>
          <p:nvPr/>
        </p:nvCxnSpPr>
        <p:spPr>
          <a:xfrm rot="16200000" flipH="1">
            <a:off x="21646609" y="18739898"/>
            <a:ext cx="698397" cy="24815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7" name="직사각형 1216">
            <a:extLst>
              <a:ext uri="{FF2B5EF4-FFF2-40B4-BE49-F238E27FC236}">
                <a16:creationId xmlns:a16="http://schemas.microsoft.com/office/drawing/2014/main" id="{350B2F03-6544-4663-9A12-0FA1A1B820D3}"/>
              </a:ext>
            </a:extLst>
          </p:cNvPr>
          <p:cNvSpPr/>
          <p:nvPr/>
        </p:nvSpPr>
        <p:spPr>
          <a:xfrm>
            <a:off x="19531068" y="1939993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</a:t>
            </a:r>
            <a:endParaRPr lang="ko-KR" altLang="en-US" sz="1100" b="1" dirty="0"/>
          </a:p>
        </p:txBody>
      </p:sp>
      <p:cxnSp>
        <p:nvCxnSpPr>
          <p:cNvPr id="1218" name="연결선: 꺾임 1217">
            <a:extLst>
              <a:ext uri="{FF2B5EF4-FFF2-40B4-BE49-F238E27FC236}">
                <a16:creationId xmlns:a16="http://schemas.microsoft.com/office/drawing/2014/main" id="{DDA31A09-AD84-4BD9-A0AE-D4ED865A726B}"/>
              </a:ext>
            </a:extLst>
          </p:cNvPr>
          <p:cNvCxnSpPr>
            <a:cxnSpLocks/>
            <a:stCxn id="1157" idx="2"/>
            <a:endCxn id="1217" idx="1"/>
          </p:cNvCxnSpPr>
          <p:nvPr/>
        </p:nvCxnSpPr>
        <p:spPr>
          <a:xfrm rot="16200000" flipH="1">
            <a:off x="15423527" y="15449069"/>
            <a:ext cx="7978677" cy="2364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9" name="직사각형 1218">
            <a:extLst>
              <a:ext uri="{FF2B5EF4-FFF2-40B4-BE49-F238E27FC236}">
                <a16:creationId xmlns:a16="http://schemas.microsoft.com/office/drawing/2014/main" id="{48252289-D957-449A-851F-45420ABBDF3A}"/>
              </a:ext>
            </a:extLst>
          </p:cNvPr>
          <p:cNvSpPr/>
          <p:nvPr/>
        </p:nvSpPr>
        <p:spPr>
          <a:xfrm>
            <a:off x="20413735" y="19839370"/>
            <a:ext cx="1269722" cy="421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조회</a:t>
            </a:r>
            <a:endParaRPr lang="ko-KR" altLang="en-US" sz="1100" b="1" dirty="0"/>
          </a:p>
        </p:txBody>
      </p:sp>
      <p:sp>
        <p:nvSpPr>
          <p:cNvPr id="1220" name="직사각형 1219">
            <a:extLst>
              <a:ext uri="{FF2B5EF4-FFF2-40B4-BE49-F238E27FC236}">
                <a16:creationId xmlns:a16="http://schemas.microsoft.com/office/drawing/2014/main" id="{73A23750-2152-4161-B925-5B51D8CF3598}"/>
              </a:ext>
            </a:extLst>
          </p:cNvPr>
          <p:cNvSpPr/>
          <p:nvPr/>
        </p:nvSpPr>
        <p:spPr>
          <a:xfrm>
            <a:off x="21236867" y="20374166"/>
            <a:ext cx="1269722" cy="421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상세보기</a:t>
            </a:r>
            <a:endParaRPr lang="ko-KR" altLang="en-US" sz="1100" b="1" dirty="0"/>
          </a:p>
        </p:txBody>
      </p:sp>
      <p:sp>
        <p:nvSpPr>
          <p:cNvPr id="1221" name="직사각형 1220">
            <a:extLst>
              <a:ext uri="{FF2B5EF4-FFF2-40B4-BE49-F238E27FC236}">
                <a16:creationId xmlns:a16="http://schemas.microsoft.com/office/drawing/2014/main" id="{34643AF9-7307-46A9-ADB7-D9FB822DB47B}"/>
              </a:ext>
            </a:extLst>
          </p:cNvPr>
          <p:cNvSpPr/>
          <p:nvPr/>
        </p:nvSpPr>
        <p:spPr>
          <a:xfrm>
            <a:off x="22099658" y="20932980"/>
            <a:ext cx="1269722" cy="421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22" name="연결선: 꺾임 1221">
            <a:extLst>
              <a:ext uri="{FF2B5EF4-FFF2-40B4-BE49-F238E27FC236}">
                <a16:creationId xmlns:a16="http://schemas.microsoft.com/office/drawing/2014/main" id="{1CB28AC0-5D45-4245-9267-DEC0B117FF36}"/>
              </a:ext>
            </a:extLst>
          </p:cNvPr>
          <p:cNvCxnSpPr>
            <a:cxnSpLocks/>
            <a:stCxn id="1217" idx="2"/>
            <a:endCxn id="1219" idx="1"/>
          </p:cNvCxnSpPr>
          <p:nvPr/>
        </p:nvCxnSpPr>
        <p:spPr>
          <a:xfrm rot="16200000" flipH="1">
            <a:off x="20121508" y="19757712"/>
            <a:ext cx="336648" cy="2478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3" name="연결선: 꺾임 1222">
            <a:extLst>
              <a:ext uri="{FF2B5EF4-FFF2-40B4-BE49-F238E27FC236}">
                <a16:creationId xmlns:a16="http://schemas.microsoft.com/office/drawing/2014/main" id="{92FCD63B-8B55-4CC3-BFB4-06B6B7BD5BEB}"/>
              </a:ext>
            </a:extLst>
          </p:cNvPr>
          <p:cNvCxnSpPr>
            <a:cxnSpLocks/>
            <a:stCxn id="1219" idx="2"/>
            <a:endCxn id="1220" idx="1"/>
          </p:cNvCxnSpPr>
          <p:nvPr/>
        </p:nvCxnSpPr>
        <p:spPr>
          <a:xfrm rot="16200000" flipH="1">
            <a:off x="20980618" y="20328485"/>
            <a:ext cx="32422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4" name="연결선: 꺾임 1223">
            <a:extLst>
              <a:ext uri="{FF2B5EF4-FFF2-40B4-BE49-F238E27FC236}">
                <a16:creationId xmlns:a16="http://schemas.microsoft.com/office/drawing/2014/main" id="{091BDFFD-4B7C-411D-ADF4-696C0F4CB334}"/>
              </a:ext>
            </a:extLst>
          </p:cNvPr>
          <p:cNvCxnSpPr>
            <a:cxnSpLocks/>
            <a:stCxn id="1220" idx="2"/>
            <a:endCxn id="1221" idx="1"/>
          </p:cNvCxnSpPr>
          <p:nvPr/>
        </p:nvCxnSpPr>
        <p:spPr>
          <a:xfrm rot="16200000" flipH="1">
            <a:off x="21811571" y="20855461"/>
            <a:ext cx="348245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5" name="직사각형 1224">
            <a:extLst>
              <a:ext uri="{FF2B5EF4-FFF2-40B4-BE49-F238E27FC236}">
                <a16:creationId xmlns:a16="http://schemas.microsoft.com/office/drawing/2014/main" id="{6FAE65D7-BE68-4F6C-82D7-639DF3EBFAD9}"/>
              </a:ext>
            </a:extLst>
          </p:cNvPr>
          <p:cNvSpPr/>
          <p:nvPr/>
        </p:nvSpPr>
        <p:spPr>
          <a:xfrm>
            <a:off x="32360427" y="6543019"/>
            <a:ext cx="1477756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26" name="연결선: 꺾임 1225">
            <a:extLst>
              <a:ext uri="{FF2B5EF4-FFF2-40B4-BE49-F238E27FC236}">
                <a16:creationId xmlns:a16="http://schemas.microsoft.com/office/drawing/2014/main" id="{C65A3CE1-8B84-4698-92F5-AFC01E5A53DF}"/>
              </a:ext>
            </a:extLst>
          </p:cNvPr>
          <p:cNvCxnSpPr>
            <a:cxnSpLocks/>
            <a:stCxn id="1119" idx="2"/>
            <a:endCxn id="1225" idx="1"/>
          </p:cNvCxnSpPr>
          <p:nvPr/>
        </p:nvCxnSpPr>
        <p:spPr>
          <a:xfrm rot="16200000" flipH="1">
            <a:off x="31902572" y="6241844"/>
            <a:ext cx="688567" cy="227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7" name="직사각형 1226">
            <a:extLst>
              <a:ext uri="{FF2B5EF4-FFF2-40B4-BE49-F238E27FC236}">
                <a16:creationId xmlns:a16="http://schemas.microsoft.com/office/drawing/2014/main" id="{73217E24-E3B2-4FAA-B601-ADEB823BA415}"/>
              </a:ext>
            </a:extLst>
          </p:cNvPr>
          <p:cNvSpPr/>
          <p:nvPr/>
        </p:nvSpPr>
        <p:spPr>
          <a:xfrm>
            <a:off x="34028408" y="8158721"/>
            <a:ext cx="1477756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수정</a:t>
            </a:r>
            <a:endParaRPr lang="ko-KR" altLang="en-US" sz="1100" b="1" dirty="0"/>
          </a:p>
        </p:txBody>
      </p:sp>
      <p:sp>
        <p:nvSpPr>
          <p:cNvPr id="1228" name="직사각형 1227">
            <a:extLst>
              <a:ext uri="{FF2B5EF4-FFF2-40B4-BE49-F238E27FC236}">
                <a16:creationId xmlns:a16="http://schemas.microsoft.com/office/drawing/2014/main" id="{3C773B06-8B2C-48EE-8A50-E27F314755A9}"/>
              </a:ext>
            </a:extLst>
          </p:cNvPr>
          <p:cNvSpPr/>
          <p:nvPr/>
        </p:nvSpPr>
        <p:spPr>
          <a:xfrm>
            <a:off x="34028408" y="8595784"/>
            <a:ext cx="1477756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삭제</a:t>
            </a:r>
            <a:endParaRPr lang="ko-KR" altLang="en-US" sz="1100" b="1" dirty="0"/>
          </a:p>
        </p:txBody>
      </p:sp>
      <p:cxnSp>
        <p:nvCxnSpPr>
          <p:cNvPr id="1229" name="연결선: 꺾임 1228">
            <a:extLst>
              <a:ext uri="{FF2B5EF4-FFF2-40B4-BE49-F238E27FC236}">
                <a16:creationId xmlns:a16="http://schemas.microsoft.com/office/drawing/2014/main" id="{F037D984-50B9-4B56-8F23-4653910FB224}"/>
              </a:ext>
            </a:extLst>
          </p:cNvPr>
          <p:cNvCxnSpPr>
            <a:cxnSpLocks/>
            <a:stCxn id="1121" idx="2"/>
            <a:endCxn id="1227" idx="1"/>
          </p:cNvCxnSpPr>
          <p:nvPr/>
        </p:nvCxnSpPr>
        <p:spPr>
          <a:xfrm rot="16200000" flipH="1">
            <a:off x="33761454" y="8048447"/>
            <a:ext cx="302741" cy="2311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0" name="연결선: 꺾임 1229">
            <a:extLst>
              <a:ext uri="{FF2B5EF4-FFF2-40B4-BE49-F238E27FC236}">
                <a16:creationId xmlns:a16="http://schemas.microsoft.com/office/drawing/2014/main" id="{1F341497-FBA4-4B46-A51E-F3B1E946CB5C}"/>
              </a:ext>
            </a:extLst>
          </p:cNvPr>
          <p:cNvCxnSpPr>
            <a:cxnSpLocks/>
            <a:stCxn id="1228" idx="1"/>
            <a:endCxn id="1121" idx="2"/>
          </p:cNvCxnSpPr>
          <p:nvPr/>
        </p:nvCxnSpPr>
        <p:spPr>
          <a:xfrm rot="10800000">
            <a:off x="33797240" y="8012661"/>
            <a:ext cx="231168" cy="73980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7" name="직사각형 1236">
            <a:extLst>
              <a:ext uri="{FF2B5EF4-FFF2-40B4-BE49-F238E27FC236}">
                <a16:creationId xmlns:a16="http://schemas.microsoft.com/office/drawing/2014/main" id="{E819A29C-CED5-4710-89A8-671AFFF01192}"/>
              </a:ext>
            </a:extLst>
          </p:cNvPr>
          <p:cNvSpPr/>
          <p:nvPr/>
        </p:nvSpPr>
        <p:spPr>
          <a:xfrm>
            <a:off x="26329732" y="6602455"/>
            <a:ext cx="1096980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41" name="연결선: 꺾임 1240">
            <a:extLst>
              <a:ext uri="{FF2B5EF4-FFF2-40B4-BE49-F238E27FC236}">
                <a16:creationId xmlns:a16="http://schemas.microsoft.com/office/drawing/2014/main" id="{48279ECA-335C-48A0-B232-A88E3E407A96}"/>
              </a:ext>
            </a:extLst>
          </p:cNvPr>
          <p:cNvCxnSpPr>
            <a:cxnSpLocks/>
            <a:stCxn id="1017" idx="2"/>
            <a:endCxn id="1237" idx="1"/>
          </p:cNvCxnSpPr>
          <p:nvPr/>
        </p:nvCxnSpPr>
        <p:spPr>
          <a:xfrm rot="16200000" flipH="1">
            <a:off x="25846453" y="6275856"/>
            <a:ext cx="751415" cy="215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4" name="직사각형 1243">
            <a:extLst>
              <a:ext uri="{FF2B5EF4-FFF2-40B4-BE49-F238E27FC236}">
                <a16:creationId xmlns:a16="http://schemas.microsoft.com/office/drawing/2014/main" id="{BB5954D0-35FA-48E3-84A3-4A1A703FB306}"/>
              </a:ext>
            </a:extLst>
          </p:cNvPr>
          <p:cNvSpPr/>
          <p:nvPr/>
        </p:nvSpPr>
        <p:spPr>
          <a:xfrm>
            <a:off x="27834309" y="8009135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수정</a:t>
            </a:r>
            <a:endParaRPr lang="en-US" altLang="ko-KR" sz="1100" b="1" dirty="0"/>
          </a:p>
        </p:txBody>
      </p:sp>
      <p:sp>
        <p:nvSpPr>
          <p:cNvPr id="1245" name="직사각형 1244">
            <a:extLst>
              <a:ext uri="{FF2B5EF4-FFF2-40B4-BE49-F238E27FC236}">
                <a16:creationId xmlns:a16="http://schemas.microsoft.com/office/drawing/2014/main" id="{ED340FD8-ABEF-47DA-A1E2-9A416B7F58E3}"/>
              </a:ext>
            </a:extLst>
          </p:cNvPr>
          <p:cNvSpPr/>
          <p:nvPr/>
        </p:nvSpPr>
        <p:spPr>
          <a:xfrm>
            <a:off x="27832508" y="8428757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삭제</a:t>
            </a:r>
            <a:endParaRPr lang="en-US" altLang="ko-KR" sz="1100" b="1" dirty="0"/>
          </a:p>
        </p:txBody>
      </p:sp>
      <p:cxnSp>
        <p:nvCxnSpPr>
          <p:cNvPr id="1246" name="연결선: 꺾임 1245">
            <a:extLst>
              <a:ext uri="{FF2B5EF4-FFF2-40B4-BE49-F238E27FC236}">
                <a16:creationId xmlns:a16="http://schemas.microsoft.com/office/drawing/2014/main" id="{4D33EA8A-581B-43D4-8168-3A932EF76B22}"/>
              </a:ext>
            </a:extLst>
          </p:cNvPr>
          <p:cNvCxnSpPr>
            <a:cxnSpLocks/>
            <a:stCxn id="1044" idx="2"/>
            <a:endCxn id="1244" idx="1"/>
          </p:cNvCxnSpPr>
          <p:nvPr/>
        </p:nvCxnSpPr>
        <p:spPr>
          <a:xfrm rot="16200000" flipH="1">
            <a:off x="27614710" y="7946217"/>
            <a:ext cx="269992" cy="1692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9" name="연결선: 꺾임 1248">
            <a:extLst>
              <a:ext uri="{FF2B5EF4-FFF2-40B4-BE49-F238E27FC236}">
                <a16:creationId xmlns:a16="http://schemas.microsoft.com/office/drawing/2014/main" id="{598AFCAB-7D04-4D45-BB51-387086A462FF}"/>
              </a:ext>
            </a:extLst>
          </p:cNvPr>
          <p:cNvCxnSpPr>
            <a:cxnSpLocks/>
            <a:stCxn id="1245" idx="1"/>
            <a:endCxn id="1044" idx="2"/>
          </p:cNvCxnSpPr>
          <p:nvPr/>
        </p:nvCxnSpPr>
        <p:spPr>
          <a:xfrm rot="10800000">
            <a:off x="27665104" y="7895824"/>
            <a:ext cx="167404" cy="6896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0" name="연결선: 꺾임 1259">
            <a:extLst>
              <a:ext uri="{FF2B5EF4-FFF2-40B4-BE49-F238E27FC236}">
                <a16:creationId xmlns:a16="http://schemas.microsoft.com/office/drawing/2014/main" id="{D01543A9-57EC-4AC6-88C2-172293DD11E9}"/>
              </a:ext>
            </a:extLst>
          </p:cNvPr>
          <p:cNvCxnSpPr>
            <a:cxnSpLocks/>
            <a:stCxn id="703" idx="2"/>
          </p:cNvCxnSpPr>
          <p:nvPr/>
        </p:nvCxnSpPr>
        <p:spPr>
          <a:xfrm rot="16200000" flipH="1">
            <a:off x="37223278" y="3682360"/>
            <a:ext cx="355495" cy="30070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65" name="직사각형 1264">
            <a:extLst>
              <a:ext uri="{FF2B5EF4-FFF2-40B4-BE49-F238E27FC236}">
                <a16:creationId xmlns:a16="http://schemas.microsoft.com/office/drawing/2014/main" id="{7281F9B4-0F8A-44A4-8601-81C2EAEFF891}"/>
              </a:ext>
            </a:extLst>
          </p:cNvPr>
          <p:cNvSpPr/>
          <p:nvPr/>
        </p:nvSpPr>
        <p:spPr>
          <a:xfrm>
            <a:off x="29040031" y="6639289"/>
            <a:ext cx="1096980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등록</a:t>
            </a:r>
            <a:endParaRPr lang="ko-KR" altLang="en-US" sz="1100" b="1" dirty="0"/>
          </a:p>
        </p:txBody>
      </p:sp>
      <p:cxnSp>
        <p:nvCxnSpPr>
          <p:cNvPr id="1266" name="연결선: 꺾임 1265">
            <a:extLst>
              <a:ext uri="{FF2B5EF4-FFF2-40B4-BE49-F238E27FC236}">
                <a16:creationId xmlns:a16="http://schemas.microsoft.com/office/drawing/2014/main" id="{4172446B-F376-4A08-BAED-C57973436657}"/>
              </a:ext>
            </a:extLst>
          </p:cNvPr>
          <p:cNvCxnSpPr>
            <a:cxnSpLocks/>
            <a:stCxn id="1018" idx="2"/>
            <a:endCxn id="1265" idx="1"/>
          </p:cNvCxnSpPr>
          <p:nvPr/>
        </p:nvCxnSpPr>
        <p:spPr>
          <a:xfrm rot="16200000" flipH="1">
            <a:off x="28569280" y="6325219"/>
            <a:ext cx="779364" cy="16213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2" name="직사각형 1271">
            <a:extLst>
              <a:ext uri="{FF2B5EF4-FFF2-40B4-BE49-F238E27FC236}">
                <a16:creationId xmlns:a16="http://schemas.microsoft.com/office/drawing/2014/main" id="{AA1A20BA-A368-48E9-862E-E3DA68296DAB}"/>
              </a:ext>
            </a:extLst>
          </p:cNvPr>
          <p:cNvSpPr/>
          <p:nvPr/>
        </p:nvSpPr>
        <p:spPr>
          <a:xfrm>
            <a:off x="29102560" y="8031076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수정</a:t>
            </a:r>
            <a:endParaRPr lang="en-US" altLang="ko-KR" sz="1100" b="1" dirty="0"/>
          </a:p>
        </p:txBody>
      </p:sp>
      <p:sp>
        <p:nvSpPr>
          <p:cNvPr id="1273" name="직사각형 1272">
            <a:extLst>
              <a:ext uri="{FF2B5EF4-FFF2-40B4-BE49-F238E27FC236}">
                <a16:creationId xmlns:a16="http://schemas.microsoft.com/office/drawing/2014/main" id="{CF679F05-F1EA-4644-832A-508AE89A27E2}"/>
              </a:ext>
            </a:extLst>
          </p:cNvPr>
          <p:cNvSpPr/>
          <p:nvPr/>
        </p:nvSpPr>
        <p:spPr>
          <a:xfrm>
            <a:off x="29109200" y="8428757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삭제</a:t>
            </a:r>
            <a:endParaRPr lang="en-US" altLang="ko-KR" sz="1100" b="1" dirty="0"/>
          </a:p>
        </p:txBody>
      </p:sp>
      <p:cxnSp>
        <p:nvCxnSpPr>
          <p:cNvPr id="1274" name="연결선: 꺾임 1273">
            <a:extLst>
              <a:ext uri="{FF2B5EF4-FFF2-40B4-BE49-F238E27FC236}">
                <a16:creationId xmlns:a16="http://schemas.microsoft.com/office/drawing/2014/main" id="{3B0C2D31-04F2-4736-9E8A-90AE17ABCA6A}"/>
              </a:ext>
            </a:extLst>
          </p:cNvPr>
          <p:cNvCxnSpPr>
            <a:cxnSpLocks/>
            <a:stCxn id="1109" idx="2"/>
            <a:endCxn id="1272" idx="3"/>
          </p:cNvCxnSpPr>
          <p:nvPr/>
        </p:nvCxnSpPr>
        <p:spPr>
          <a:xfrm rot="5400000">
            <a:off x="30141194" y="8028793"/>
            <a:ext cx="212485" cy="1054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7" name="연결선: 꺾임 1276">
            <a:extLst>
              <a:ext uri="{FF2B5EF4-FFF2-40B4-BE49-F238E27FC236}">
                <a16:creationId xmlns:a16="http://schemas.microsoft.com/office/drawing/2014/main" id="{8D0C1B0F-5FE0-46D6-B75F-54DA1CF14A6F}"/>
              </a:ext>
            </a:extLst>
          </p:cNvPr>
          <p:cNvCxnSpPr>
            <a:cxnSpLocks/>
            <a:stCxn id="1109" idx="2"/>
            <a:endCxn id="1273" idx="3"/>
          </p:cNvCxnSpPr>
          <p:nvPr/>
        </p:nvCxnSpPr>
        <p:spPr>
          <a:xfrm rot="5400000">
            <a:off x="29945673" y="8230954"/>
            <a:ext cx="610166" cy="9880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0" name="직사각형 1279">
            <a:extLst>
              <a:ext uri="{FF2B5EF4-FFF2-40B4-BE49-F238E27FC236}">
                <a16:creationId xmlns:a16="http://schemas.microsoft.com/office/drawing/2014/main" id="{CF76BDA3-B312-4E4F-B6ED-20B6AAC00A36}"/>
              </a:ext>
            </a:extLst>
          </p:cNvPr>
          <p:cNvSpPr/>
          <p:nvPr/>
        </p:nvSpPr>
        <p:spPr>
          <a:xfrm>
            <a:off x="39638399" y="5716132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관리자페이지</a:t>
            </a:r>
          </a:p>
        </p:txBody>
      </p:sp>
      <p:sp>
        <p:nvSpPr>
          <p:cNvPr id="1281" name="직사각형 1280">
            <a:extLst>
              <a:ext uri="{FF2B5EF4-FFF2-40B4-BE49-F238E27FC236}">
                <a16:creationId xmlns:a16="http://schemas.microsoft.com/office/drawing/2014/main" id="{2BF50043-233D-440C-9FC7-743FDE0E21CB}"/>
              </a:ext>
            </a:extLst>
          </p:cNvPr>
          <p:cNvSpPr/>
          <p:nvPr/>
        </p:nvSpPr>
        <p:spPr>
          <a:xfrm>
            <a:off x="43083952" y="6085839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회원 관리</a:t>
            </a:r>
          </a:p>
        </p:txBody>
      </p:sp>
      <p:cxnSp>
        <p:nvCxnSpPr>
          <p:cNvPr id="1282" name="연결선: 꺾임 1281">
            <a:extLst>
              <a:ext uri="{FF2B5EF4-FFF2-40B4-BE49-F238E27FC236}">
                <a16:creationId xmlns:a16="http://schemas.microsoft.com/office/drawing/2014/main" id="{37BBB9FC-76A9-4DA5-B52D-AC891AA5B3DF}"/>
              </a:ext>
            </a:extLst>
          </p:cNvPr>
          <p:cNvCxnSpPr>
            <a:stCxn id="1280" idx="2"/>
            <a:endCxn id="1281" idx="1"/>
          </p:cNvCxnSpPr>
          <p:nvPr/>
        </p:nvCxnSpPr>
        <p:spPr>
          <a:xfrm rot="16200000" flipH="1">
            <a:off x="41572094" y="4730659"/>
            <a:ext cx="213027" cy="2810692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83" name="직사각형 1282">
            <a:extLst>
              <a:ext uri="{FF2B5EF4-FFF2-40B4-BE49-F238E27FC236}">
                <a16:creationId xmlns:a16="http://schemas.microsoft.com/office/drawing/2014/main" id="{B6E7408B-0EA6-4BD6-8B74-46E149300C07}"/>
              </a:ext>
            </a:extLst>
          </p:cNvPr>
          <p:cNvSpPr/>
          <p:nvPr/>
        </p:nvSpPr>
        <p:spPr>
          <a:xfrm>
            <a:off x="43966603" y="698759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목록 조회</a:t>
            </a:r>
          </a:p>
        </p:txBody>
      </p:sp>
      <p:sp>
        <p:nvSpPr>
          <p:cNvPr id="1284" name="직사각형 1283">
            <a:extLst>
              <a:ext uri="{FF2B5EF4-FFF2-40B4-BE49-F238E27FC236}">
                <a16:creationId xmlns:a16="http://schemas.microsoft.com/office/drawing/2014/main" id="{150A51ED-C463-4E71-A054-B6D259CFAF11}"/>
              </a:ext>
            </a:extLst>
          </p:cNvPr>
          <p:cNvSpPr/>
          <p:nvPr/>
        </p:nvSpPr>
        <p:spPr>
          <a:xfrm>
            <a:off x="44830091" y="740512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상세보기</a:t>
            </a:r>
          </a:p>
        </p:txBody>
      </p:sp>
      <p:cxnSp>
        <p:nvCxnSpPr>
          <p:cNvPr id="1285" name="연결선: 꺾임 1284">
            <a:extLst>
              <a:ext uri="{FF2B5EF4-FFF2-40B4-BE49-F238E27FC236}">
                <a16:creationId xmlns:a16="http://schemas.microsoft.com/office/drawing/2014/main" id="{05223755-886D-4DF8-B9A0-3E3E5EAAAF70}"/>
              </a:ext>
            </a:extLst>
          </p:cNvPr>
          <p:cNvCxnSpPr>
            <a:stCxn id="1283" idx="2"/>
            <a:endCxn id="1284" idx="1"/>
          </p:cNvCxnSpPr>
          <p:nvPr/>
        </p:nvCxnSpPr>
        <p:spPr>
          <a:xfrm rot="16200000" flipH="1">
            <a:off x="44585354" y="7317062"/>
            <a:ext cx="26084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86" name="직사각형 1285">
            <a:extLst>
              <a:ext uri="{FF2B5EF4-FFF2-40B4-BE49-F238E27FC236}">
                <a16:creationId xmlns:a16="http://schemas.microsoft.com/office/drawing/2014/main" id="{D76C78F3-6BEF-4821-8CFD-8F7BA4E02D2E}"/>
              </a:ext>
            </a:extLst>
          </p:cNvPr>
          <p:cNvSpPr/>
          <p:nvPr/>
        </p:nvSpPr>
        <p:spPr>
          <a:xfrm>
            <a:off x="45667568" y="781748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</a:t>
            </a:r>
            <a:r>
              <a:rPr lang="ko-KR" altLang="en-US" sz="1100" b="1" dirty="0" err="1"/>
              <a:t>강퇴</a:t>
            </a:r>
            <a:endParaRPr lang="ko-KR" altLang="en-US" sz="1100" b="1" dirty="0"/>
          </a:p>
        </p:txBody>
      </p:sp>
      <p:cxnSp>
        <p:nvCxnSpPr>
          <p:cNvPr id="1287" name="연결선: 꺾임 1286">
            <a:extLst>
              <a:ext uri="{FF2B5EF4-FFF2-40B4-BE49-F238E27FC236}">
                <a16:creationId xmlns:a16="http://schemas.microsoft.com/office/drawing/2014/main" id="{68297F39-1AC8-4366-B59C-FB0C303CD01E}"/>
              </a:ext>
            </a:extLst>
          </p:cNvPr>
          <p:cNvCxnSpPr>
            <a:cxnSpLocks/>
            <a:stCxn id="1284" idx="2"/>
            <a:endCxn id="1286" idx="1"/>
          </p:cNvCxnSpPr>
          <p:nvPr/>
        </p:nvCxnSpPr>
        <p:spPr>
          <a:xfrm rot="16200000" flipH="1">
            <a:off x="45438420" y="7745012"/>
            <a:ext cx="255680" cy="202616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88" name="직사각형 1287">
            <a:extLst>
              <a:ext uri="{FF2B5EF4-FFF2-40B4-BE49-F238E27FC236}">
                <a16:creationId xmlns:a16="http://schemas.microsoft.com/office/drawing/2014/main" id="{DBBCDC37-8B87-4661-9F66-A8FF7985DA4E}"/>
              </a:ext>
            </a:extLst>
          </p:cNvPr>
          <p:cNvSpPr/>
          <p:nvPr/>
        </p:nvSpPr>
        <p:spPr>
          <a:xfrm>
            <a:off x="40611480" y="672973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관리</a:t>
            </a:r>
          </a:p>
        </p:txBody>
      </p:sp>
      <p:cxnSp>
        <p:nvCxnSpPr>
          <p:cNvPr id="1289" name="연결선: 꺾임 1288">
            <a:extLst>
              <a:ext uri="{FF2B5EF4-FFF2-40B4-BE49-F238E27FC236}">
                <a16:creationId xmlns:a16="http://schemas.microsoft.com/office/drawing/2014/main" id="{5E1A9926-48A5-4EEC-8DA8-3E695D06027B}"/>
              </a:ext>
            </a:extLst>
          </p:cNvPr>
          <p:cNvCxnSpPr>
            <a:stCxn id="1288" idx="1"/>
            <a:endCxn id="1280" idx="2"/>
          </p:cNvCxnSpPr>
          <p:nvPr/>
        </p:nvCxnSpPr>
        <p:spPr>
          <a:xfrm rot="10800000">
            <a:off x="40273260" y="6029492"/>
            <a:ext cx="338220" cy="85692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90" name="직사각형 1289">
            <a:extLst>
              <a:ext uri="{FF2B5EF4-FFF2-40B4-BE49-F238E27FC236}">
                <a16:creationId xmlns:a16="http://schemas.microsoft.com/office/drawing/2014/main" id="{4F96530F-E33C-445C-A6D9-B787303C1089}"/>
              </a:ext>
            </a:extLst>
          </p:cNvPr>
          <p:cNvSpPr/>
          <p:nvPr/>
        </p:nvSpPr>
        <p:spPr>
          <a:xfrm>
            <a:off x="41714142" y="1019006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관리</a:t>
            </a:r>
          </a:p>
        </p:txBody>
      </p:sp>
      <p:sp>
        <p:nvSpPr>
          <p:cNvPr id="1291" name="직사각형 1290">
            <a:extLst>
              <a:ext uri="{FF2B5EF4-FFF2-40B4-BE49-F238E27FC236}">
                <a16:creationId xmlns:a16="http://schemas.microsoft.com/office/drawing/2014/main" id="{A4E06A5B-15B1-4522-BBA0-0743D69F0F79}"/>
              </a:ext>
            </a:extLst>
          </p:cNvPr>
          <p:cNvSpPr/>
          <p:nvPr/>
        </p:nvSpPr>
        <p:spPr>
          <a:xfrm>
            <a:off x="40734375" y="1287215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관리</a:t>
            </a:r>
          </a:p>
        </p:txBody>
      </p:sp>
      <p:sp>
        <p:nvSpPr>
          <p:cNvPr id="1292" name="직사각형 1291">
            <a:extLst>
              <a:ext uri="{FF2B5EF4-FFF2-40B4-BE49-F238E27FC236}">
                <a16:creationId xmlns:a16="http://schemas.microsoft.com/office/drawing/2014/main" id="{F60E356E-94B7-45DF-A458-4E0AC1F00F8B}"/>
              </a:ext>
            </a:extLst>
          </p:cNvPr>
          <p:cNvSpPr/>
          <p:nvPr/>
        </p:nvSpPr>
        <p:spPr>
          <a:xfrm>
            <a:off x="40643852" y="1596668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신고 관리</a:t>
            </a:r>
          </a:p>
        </p:txBody>
      </p:sp>
      <p:sp>
        <p:nvSpPr>
          <p:cNvPr id="1293" name="직사각형 1292">
            <a:extLst>
              <a:ext uri="{FF2B5EF4-FFF2-40B4-BE49-F238E27FC236}">
                <a16:creationId xmlns:a16="http://schemas.microsoft.com/office/drawing/2014/main" id="{856C3F59-3F31-4914-A474-C7FFCBFB7E15}"/>
              </a:ext>
            </a:extLst>
          </p:cNvPr>
          <p:cNvSpPr/>
          <p:nvPr/>
        </p:nvSpPr>
        <p:spPr>
          <a:xfrm>
            <a:off x="41507320" y="765808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조회</a:t>
            </a:r>
          </a:p>
        </p:txBody>
      </p:sp>
      <p:cxnSp>
        <p:nvCxnSpPr>
          <p:cNvPr id="1294" name="연결선: 꺾임 1293">
            <a:extLst>
              <a:ext uri="{FF2B5EF4-FFF2-40B4-BE49-F238E27FC236}">
                <a16:creationId xmlns:a16="http://schemas.microsoft.com/office/drawing/2014/main" id="{47C9554B-0CE7-4826-9455-59EC9F08E3E2}"/>
              </a:ext>
            </a:extLst>
          </p:cNvPr>
          <p:cNvCxnSpPr>
            <a:stCxn id="1288" idx="2"/>
            <a:endCxn id="1293" idx="1"/>
          </p:cNvCxnSpPr>
          <p:nvPr/>
        </p:nvCxnSpPr>
        <p:spPr>
          <a:xfrm rot="16200000" flipH="1">
            <a:off x="40990997" y="7298441"/>
            <a:ext cx="771669" cy="260979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95" name="직사각형 1294">
            <a:extLst>
              <a:ext uri="{FF2B5EF4-FFF2-40B4-BE49-F238E27FC236}">
                <a16:creationId xmlns:a16="http://schemas.microsoft.com/office/drawing/2014/main" id="{E19AC894-7CE1-4A38-889F-67F2FA822E23}"/>
              </a:ext>
            </a:extLst>
          </p:cNvPr>
          <p:cNvSpPr/>
          <p:nvPr/>
        </p:nvSpPr>
        <p:spPr>
          <a:xfrm>
            <a:off x="43403559" y="1203824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상세보기</a:t>
            </a:r>
          </a:p>
        </p:txBody>
      </p:sp>
      <p:sp>
        <p:nvSpPr>
          <p:cNvPr id="1296" name="직사각형 1295">
            <a:extLst>
              <a:ext uri="{FF2B5EF4-FFF2-40B4-BE49-F238E27FC236}">
                <a16:creationId xmlns:a16="http://schemas.microsoft.com/office/drawing/2014/main" id="{75A58629-221F-4BD8-97DC-FBF53DDFD643}"/>
              </a:ext>
            </a:extLst>
          </p:cNvPr>
          <p:cNvSpPr/>
          <p:nvPr/>
        </p:nvSpPr>
        <p:spPr>
          <a:xfrm>
            <a:off x="44268635" y="1249863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수정</a:t>
            </a:r>
          </a:p>
        </p:txBody>
      </p:sp>
      <p:sp>
        <p:nvSpPr>
          <p:cNvPr id="1297" name="직사각형 1296">
            <a:extLst>
              <a:ext uri="{FF2B5EF4-FFF2-40B4-BE49-F238E27FC236}">
                <a16:creationId xmlns:a16="http://schemas.microsoft.com/office/drawing/2014/main" id="{BE6C850E-750A-4354-8E62-9B3642DBEDFC}"/>
              </a:ext>
            </a:extLst>
          </p:cNvPr>
          <p:cNvSpPr/>
          <p:nvPr/>
        </p:nvSpPr>
        <p:spPr>
          <a:xfrm>
            <a:off x="44267047" y="1295927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삭제</a:t>
            </a:r>
          </a:p>
        </p:txBody>
      </p:sp>
      <p:cxnSp>
        <p:nvCxnSpPr>
          <p:cNvPr id="1298" name="연결선: 꺾임 1297">
            <a:extLst>
              <a:ext uri="{FF2B5EF4-FFF2-40B4-BE49-F238E27FC236}">
                <a16:creationId xmlns:a16="http://schemas.microsoft.com/office/drawing/2014/main" id="{FCAE5A8C-B021-45F8-8075-6970A9814B9F}"/>
              </a:ext>
            </a:extLst>
          </p:cNvPr>
          <p:cNvCxnSpPr>
            <a:cxnSpLocks/>
            <a:stCxn id="1290" idx="2"/>
            <a:endCxn id="1315" idx="1"/>
          </p:cNvCxnSpPr>
          <p:nvPr/>
        </p:nvCxnSpPr>
        <p:spPr>
          <a:xfrm rot="16200000" flipH="1">
            <a:off x="41849963" y="11002466"/>
            <a:ext cx="1240404" cy="24232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99" name="연결선: 꺾임 1298">
            <a:extLst>
              <a:ext uri="{FF2B5EF4-FFF2-40B4-BE49-F238E27FC236}">
                <a16:creationId xmlns:a16="http://schemas.microsoft.com/office/drawing/2014/main" id="{707C4BF4-5627-47DD-B5D8-35F006FCEF45}"/>
              </a:ext>
            </a:extLst>
          </p:cNvPr>
          <p:cNvCxnSpPr>
            <a:stCxn id="1295" idx="2"/>
            <a:endCxn id="1296" idx="1"/>
          </p:cNvCxnSpPr>
          <p:nvPr/>
        </p:nvCxnSpPr>
        <p:spPr>
          <a:xfrm rot="16200000" flipH="1">
            <a:off x="44001673" y="12388355"/>
            <a:ext cx="303711" cy="23021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0" name="연결선: 꺾임 1299">
            <a:extLst>
              <a:ext uri="{FF2B5EF4-FFF2-40B4-BE49-F238E27FC236}">
                <a16:creationId xmlns:a16="http://schemas.microsoft.com/office/drawing/2014/main" id="{8E505A4B-80EE-43AE-ADAF-E6F228D19702}"/>
              </a:ext>
            </a:extLst>
          </p:cNvPr>
          <p:cNvCxnSpPr>
            <a:stCxn id="1295" idx="2"/>
            <a:endCxn id="1297" idx="1"/>
          </p:cNvCxnSpPr>
          <p:nvPr/>
        </p:nvCxnSpPr>
        <p:spPr>
          <a:xfrm rot="16200000" flipH="1">
            <a:off x="43770560" y="12619468"/>
            <a:ext cx="76434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01" name="직사각형 1300">
            <a:extLst>
              <a:ext uri="{FF2B5EF4-FFF2-40B4-BE49-F238E27FC236}">
                <a16:creationId xmlns:a16="http://schemas.microsoft.com/office/drawing/2014/main" id="{56F87D21-C419-4A16-81F8-774EAFBD7040}"/>
              </a:ext>
            </a:extLst>
          </p:cNvPr>
          <p:cNvSpPr/>
          <p:nvPr/>
        </p:nvSpPr>
        <p:spPr>
          <a:xfrm>
            <a:off x="42384784" y="14737299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1302" name="직사각형 1301">
            <a:extLst>
              <a:ext uri="{FF2B5EF4-FFF2-40B4-BE49-F238E27FC236}">
                <a16:creationId xmlns:a16="http://schemas.microsoft.com/office/drawing/2014/main" id="{CE97195C-B33F-4CBB-88B4-BF75DA8B6DC9}"/>
              </a:ext>
            </a:extLst>
          </p:cNvPr>
          <p:cNvSpPr/>
          <p:nvPr/>
        </p:nvSpPr>
        <p:spPr>
          <a:xfrm>
            <a:off x="43248272" y="1524520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303" name="연결선: 꺾임 1302">
            <a:extLst>
              <a:ext uri="{FF2B5EF4-FFF2-40B4-BE49-F238E27FC236}">
                <a16:creationId xmlns:a16="http://schemas.microsoft.com/office/drawing/2014/main" id="{63D06287-33A5-4398-962B-D19ADA20D89B}"/>
              </a:ext>
            </a:extLst>
          </p:cNvPr>
          <p:cNvCxnSpPr>
            <a:cxnSpLocks/>
            <a:stCxn id="1301" idx="2"/>
            <a:endCxn id="1302" idx="1"/>
          </p:cNvCxnSpPr>
          <p:nvPr/>
        </p:nvCxnSpPr>
        <p:spPr>
          <a:xfrm rot="16200000" flipH="1">
            <a:off x="42986805" y="15140415"/>
            <a:ext cx="29430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4" name="연결선: 꺾임 1303">
            <a:extLst>
              <a:ext uri="{FF2B5EF4-FFF2-40B4-BE49-F238E27FC236}">
                <a16:creationId xmlns:a16="http://schemas.microsoft.com/office/drawing/2014/main" id="{9F2319E9-4B4A-42BC-BBD9-53B16BB44D0F}"/>
              </a:ext>
            </a:extLst>
          </p:cNvPr>
          <p:cNvCxnSpPr>
            <a:cxnSpLocks/>
            <a:stCxn id="1301" idx="2"/>
            <a:endCxn id="1366" idx="1"/>
          </p:cNvCxnSpPr>
          <p:nvPr/>
        </p:nvCxnSpPr>
        <p:spPr>
          <a:xfrm rot="16200000" flipH="1">
            <a:off x="42763195" y="15364026"/>
            <a:ext cx="752851" cy="23994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5" name="연결선: 꺾임 1304">
            <a:extLst>
              <a:ext uri="{FF2B5EF4-FFF2-40B4-BE49-F238E27FC236}">
                <a16:creationId xmlns:a16="http://schemas.microsoft.com/office/drawing/2014/main" id="{3D50B6C5-D0EB-4722-A232-9C1CF603AF8D}"/>
              </a:ext>
            </a:extLst>
          </p:cNvPr>
          <p:cNvCxnSpPr>
            <a:cxnSpLocks/>
            <a:stCxn id="1291" idx="2"/>
            <a:endCxn id="1317" idx="1"/>
          </p:cNvCxnSpPr>
          <p:nvPr/>
        </p:nvCxnSpPr>
        <p:spPr>
          <a:xfrm rot="16200000" flipH="1">
            <a:off x="40820670" y="13734082"/>
            <a:ext cx="1294990" cy="197859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06" name="직사각형 1305">
            <a:extLst>
              <a:ext uri="{FF2B5EF4-FFF2-40B4-BE49-F238E27FC236}">
                <a16:creationId xmlns:a16="http://schemas.microsoft.com/office/drawing/2014/main" id="{0B499B0E-EC2C-40AE-BC29-883971AE3A35}"/>
              </a:ext>
            </a:extLst>
          </p:cNvPr>
          <p:cNvSpPr/>
          <p:nvPr/>
        </p:nvSpPr>
        <p:spPr>
          <a:xfrm>
            <a:off x="42305235" y="16885580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조회</a:t>
            </a:r>
          </a:p>
        </p:txBody>
      </p:sp>
      <p:sp>
        <p:nvSpPr>
          <p:cNvPr id="1307" name="직사각형 1306">
            <a:extLst>
              <a:ext uri="{FF2B5EF4-FFF2-40B4-BE49-F238E27FC236}">
                <a16:creationId xmlns:a16="http://schemas.microsoft.com/office/drawing/2014/main" id="{4D5DBC78-C628-410B-8CB9-9F1DC4A9311C}"/>
              </a:ext>
            </a:extLst>
          </p:cNvPr>
          <p:cNvSpPr/>
          <p:nvPr/>
        </p:nvSpPr>
        <p:spPr>
          <a:xfrm>
            <a:off x="43168723" y="17367657"/>
            <a:ext cx="1269722" cy="3384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08" name="직사각형 1307">
            <a:extLst>
              <a:ext uri="{FF2B5EF4-FFF2-40B4-BE49-F238E27FC236}">
                <a16:creationId xmlns:a16="http://schemas.microsoft.com/office/drawing/2014/main" id="{8789FEDB-6D1F-4A2E-80EA-ACCAB4D0465A}"/>
              </a:ext>
            </a:extLst>
          </p:cNvPr>
          <p:cNvSpPr/>
          <p:nvPr/>
        </p:nvSpPr>
        <p:spPr>
          <a:xfrm>
            <a:off x="43168723" y="1781858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cxnSp>
        <p:nvCxnSpPr>
          <p:cNvPr id="1309" name="연결선: 꺾임 1308">
            <a:extLst>
              <a:ext uri="{FF2B5EF4-FFF2-40B4-BE49-F238E27FC236}">
                <a16:creationId xmlns:a16="http://schemas.microsoft.com/office/drawing/2014/main" id="{3DC0218B-748A-4230-9CEA-C80FEEAED7DA}"/>
              </a:ext>
            </a:extLst>
          </p:cNvPr>
          <p:cNvCxnSpPr>
            <a:cxnSpLocks/>
            <a:endCxn id="1307" idx="1"/>
          </p:cNvCxnSpPr>
          <p:nvPr/>
        </p:nvCxnSpPr>
        <p:spPr>
          <a:xfrm rot="16200000" flipH="1">
            <a:off x="42937716" y="17305861"/>
            <a:ext cx="23338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0" name="연결선: 꺾임 1309">
            <a:extLst>
              <a:ext uri="{FF2B5EF4-FFF2-40B4-BE49-F238E27FC236}">
                <a16:creationId xmlns:a16="http://schemas.microsoft.com/office/drawing/2014/main" id="{107BD963-A989-46C0-A778-C8A6A6895DA8}"/>
              </a:ext>
            </a:extLst>
          </p:cNvPr>
          <p:cNvCxnSpPr>
            <a:cxnSpLocks/>
            <a:stCxn id="1306" idx="2"/>
            <a:endCxn id="1308" idx="1"/>
          </p:cNvCxnSpPr>
          <p:nvPr/>
        </p:nvCxnSpPr>
        <p:spPr>
          <a:xfrm rot="16200000" flipH="1">
            <a:off x="42694706" y="17501247"/>
            <a:ext cx="71940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1" name="연결선: 꺾임 1310">
            <a:extLst>
              <a:ext uri="{FF2B5EF4-FFF2-40B4-BE49-F238E27FC236}">
                <a16:creationId xmlns:a16="http://schemas.microsoft.com/office/drawing/2014/main" id="{AFC8D2B6-74FD-465A-B3B7-3FBFDEA49381}"/>
              </a:ext>
            </a:extLst>
          </p:cNvPr>
          <p:cNvCxnSpPr>
            <a:cxnSpLocks/>
            <a:stCxn id="1292" idx="2"/>
            <a:endCxn id="1319" idx="1"/>
          </p:cNvCxnSpPr>
          <p:nvPr/>
        </p:nvCxnSpPr>
        <p:spPr>
          <a:xfrm rot="16200000" flipH="1">
            <a:off x="41227685" y="16331068"/>
            <a:ext cx="310888" cy="20883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2" name="연결선: 꺾임 1311">
            <a:extLst>
              <a:ext uri="{FF2B5EF4-FFF2-40B4-BE49-F238E27FC236}">
                <a16:creationId xmlns:a16="http://schemas.microsoft.com/office/drawing/2014/main" id="{454ABE43-0BAE-4607-B0D6-B342B3262CF9}"/>
              </a:ext>
            </a:extLst>
          </p:cNvPr>
          <p:cNvCxnSpPr>
            <a:cxnSpLocks/>
            <a:stCxn id="1281" idx="2"/>
            <a:endCxn id="1283" idx="1"/>
          </p:cNvCxnSpPr>
          <p:nvPr/>
        </p:nvCxnSpPr>
        <p:spPr>
          <a:xfrm rot="16200000" flipH="1">
            <a:off x="43470172" y="6647841"/>
            <a:ext cx="745072" cy="24779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3" name="직사각형 1312">
            <a:extLst>
              <a:ext uri="{FF2B5EF4-FFF2-40B4-BE49-F238E27FC236}">
                <a16:creationId xmlns:a16="http://schemas.microsoft.com/office/drawing/2014/main" id="{B5BB4616-7C18-4C3E-8DA1-CAC6E29E3C0F}"/>
              </a:ext>
            </a:extLst>
          </p:cNvPr>
          <p:cNvSpPr/>
          <p:nvPr/>
        </p:nvSpPr>
        <p:spPr>
          <a:xfrm>
            <a:off x="42288746" y="8082752"/>
            <a:ext cx="1269722" cy="41852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상세보기</a:t>
            </a:r>
          </a:p>
        </p:txBody>
      </p:sp>
      <p:cxnSp>
        <p:nvCxnSpPr>
          <p:cNvPr id="1314" name="연결선: 꺾임 1313">
            <a:extLst>
              <a:ext uri="{FF2B5EF4-FFF2-40B4-BE49-F238E27FC236}">
                <a16:creationId xmlns:a16="http://schemas.microsoft.com/office/drawing/2014/main" id="{64EE2350-0F9E-44DA-9357-0AF7E63D4983}"/>
              </a:ext>
            </a:extLst>
          </p:cNvPr>
          <p:cNvCxnSpPr>
            <a:cxnSpLocks/>
            <a:stCxn id="1293" idx="2"/>
            <a:endCxn id="1313" idx="1"/>
          </p:cNvCxnSpPr>
          <p:nvPr/>
        </p:nvCxnSpPr>
        <p:spPr>
          <a:xfrm rot="16200000" flipH="1">
            <a:off x="42055180" y="8058447"/>
            <a:ext cx="320569" cy="14656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6D4EE331-97B0-485B-B11D-4922B5FAAA6E}"/>
              </a:ext>
            </a:extLst>
          </p:cNvPr>
          <p:cNvSpPr/>
          <p:nvPr/>
        </p:nvSpPr>
        <p:spPr>
          <a:xfrm>
            <a:off x="42591328" y="1158715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조회</a:t>
            </a:r>
          </a:p>
        </p:txBody>
      </p:sp>
      <p:cxnSp>
        <p:nvCxnSpPr>
          <p:cNvPr id="1316" name="연결선: 꺾임 1315">
            <a:extLst>
              <a:ext uri="{FF2B5EF4-FFF2-40B4-BE49-F238E27FC236}">
                <a16:creationId xmlns:a16="http://schemas.microsoft.com/office/drawing/2014/main" id="{A2B3D2C3-C56F-40C3-B354-4D08C2C00A85}"/>
              </a:ext>
            </a:extLst>
          </p:cNvPr>
          <p:cNvCxnSpPr>
            <a:stCxn id="1315" idx="2"/>
            <a:endCxn id="1295" idx="1"/>
          </p:cNvCxnSpPr>
          <p:nvPr/>
        </p:nvCxnSpPr>
        <p:spPr>
          <a:xfrm rot="16200000" flipH="1">
            <a:off x="43167667" y="11959033"/>
            <a:ext cx="294417" cy="17737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7" name="직사각형 1316">
            <a:extLst>
              <a:ext uri="{FF2B5EF4-FFF2-40B4-BE49-F238E27FC236}">
                <a16:creationId xmlns:a16="http://schemas.microsoft.com/office/drawing/2014/main" id="{21D8DB48-A69E-43FC-9064-CAD89499620A}"/>
              </a:ext>
            </a:extLst>
          </p:cNvPr>
          <p:cNvSpPr/>
          <p:nvPr/>
        </p:nvSpPr>
        <p:spPr>
          <a:xfrm>
            <a:off x="41567095" y="1432382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318" name="연결선: 꺾임 1317">
            <a:extLst>
              <a:ext uri="{FF2B5EF4-FFF2-40B4-BE49-F238E27FC236}">
                <a16:creationId xmlns:a16="http://schemas.microsoft.com/office/drawing/2014/main" id="{B4444BC7-49C7-4F7C-BA42-F565934C5420}"/>
              </a:ext>
            </a:extLst>
          </p:cNvPr>
          <p:cNvCxnSpPr>
            <a:cxnSpLocks/>
            <a:stCxn id="1317" idx="2"/>
            <a:endCxn id="1301" idx="1"/>
          </p:cNvCxnSpPr>
          <p:nvPr/>
        </p:nvCxnSpPr>
        <p:spPr>
          <a:xfrm rot="16200000" flipH="1">
            <a:off x="42150746" y="14688397"/>
            <a:ext cx="285251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9" name="직사각형 1318">
            <a:extLst>
              <a:ext uri="{FF2B5EF4-FFF2-40B4-BE49-F238E27FC236}">
                <a16:creationId xmlns:a16="http://schemas.microsoft.com/office/drawing/2014/main" id="{71F7B4EA-11E8-44C3-BAC5-A7A7AC986C46}"/>
              </a:ext>
            </a:extLst>
          </p:cNvPr>
          <p:cNvSpPr/>
          <p:nvPr/>
        </p:nvSpPr>
        <p:spPr>
          <a:xfrm>
            <a:off x="41487546" y="1643424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관리</a:t>
            </a:r>
          </a:p>
        </p:txBody>
      </p:sp>
      <p:cxnSp>
        <p:nvCxnSpPr>
          <p:cNvPr id="1320" name="연결선: 꺾임 1319">
            <a:extLst>
              <a:ext uri="{FF2B5EF4-FFF2-40B4-BE49-F238E27FC236}">
                <a16:creationId xmlns:a16="http://schemas.microsoft.com/office/drawing/2014/main" id="{38534F31-E0FF-4ADC-8A98-F350242BC2E0}"/>
              </a:ext>
            </a:extLst>
          </p:cNvPr>
          <p:cNvCxnSpPr>
            <a:cxnSpLocks/>
            <a:stCxn id="1319" idx="2"/>
            <a:endCxn id="1306" idx="1"/>
          </p:cNvCxnSpPr>
          <p:nvPr/>
        </p:nvCxnSpPr>
        <p:spPr>
          <a:xfrm rot="16200000" flipH="1">
            <a:off x="42052266" y="16817749"/>
            <a:ext cx="323110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1" name="연결선: 꺾임 1320">
            <a:extLst>
              <a:ext uri="{FF2B5EF4-FFF2-40B4-BE49-F238E27FC236}">
                <a16:creationId xmlns:a16="http://schemas.microsoft.com/office/drawing/2014/main" id="{1F326CC3-A507-453C-9CB5-3ED487A1360B}"/>
              </a:ext>
            </a:extLst>
          </p:cNvPr>
          <p:cNvCxnSpPr>
            <a:stCxn id="1280" idx="2"/>
            <a:endCxn id="1290" idx="1"/>
          </p:cNvCxnSpPr>
          <p:nvPr/>
        </p:nvCxnSpPr>
        <p:spPr>
          <a:xfrm rot="16200000" flipH="1">
            <a:off x="38835074" y="7467678"/>
            <a:ext cx="4317254" cy="1440882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2" name="연결선: 꺾임 1321">
            <a:extLst>
              <a:ext uri="{FF2B5EF4-FFF2-40B4-BE49-F238E27FC236}">
                <a16:creationId xmlns:a16="http://schemas.microsoft.com/office/drawing/2014/main" id="{9F848028-CBAD-47D6-9143-77446BBCD378}"/>
              </a:ext>
            </a:extLst>
          </p:cNvPr>
          <p:cNvCxnSpPr>
            <a:stCxn id="1280" idx="2"/>
            <a:endCxn id="1291" idx="1"/>
          </p:cNvCxnSpPr>
          <p:nvPr/>
        </p:nvCxnSpPr>
        <p:spPr>
          <a:xfrm rot="16200000" flipH="1">
            <a:off x="37004145" y="9298607"/>
            <a:ext cx="6999344" cy="46111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3" name="연결선: 꺾임 1322">
            <a:extLst>
              <a:ext uri="{FF2B5EF4-FFF2-40B4-BE49-F238E27FC236}">
                <a16:creationId xmlns:a16="http://schemas.microsoft.com/office/drawing/2014/main" id="{BBC863C8-A77C-402E-87D9-48193128C8F3}"/>
              </a:ext>
            </a:extLst>
          </p:cNvPr>
          <p:cNvCxnSpPr>
            <a:stCxn id="1280" idx="2"/>
            <a:endCxn id="1292" idx="1"/>
          </p:cNvCxnSpPr>
          <p:nvPr/>
        </p:nvCxnSpPr>
        <p:spPr>
          <a:xfrm rot="16200000" flipH="1">
            <a:off x="35411622" y="10891130"/>
            <a:ext cx="10093868" cy="370592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24" name="직사각형 1323">
            <a:extLst>
              <a:ext uri="{FF2B5EF4-FFF2-40B4-BE49-F238E27FC236}">
                <a16:creationId xmlns:a16="http://schemas.microsoft.com/office/drawing/2014/main" id="{E7892753-6191-4DB7-89D2-338D28A2F9DA}"/>
              </a:ext>
            </a:extLst>
          </p:cNvPr>
          <p:cNvSpPr/>
          <p:nvPr/>
        </p:nvSpPr>
        <p:spPr>
          <a:xfrm>
            <a:off x="45667568" y="8276584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내역 보기</a:t>
            </a:r>
          </a:p>
        </p:txBody>
      </p:sp>
      <p:cxnSp>
        <p:nvCxnSpPr>
          <p:cNvPr id="1325" name="연결선: 꺾임 1324">
            <a:extLst>
              <a:ext uri="{FF2B5EF4-FFF2-40B4-BE49-F238E27FC236}">
                <a16:creationId xmlns:a16="http://schemas.microsoft.com/office/drawing/2014/main" id="{98617A79-EE4E-4EDC-B851-9E5B5B06DA59}"/>
              </a:ext>
            </a:extLst>
          </p:cNvPr>
          <p:cNvCxnSpPr>
            <a:stCxn id="1284" idx="2"/>
            <a:endCxn id="1324" idx="1"/>
          </p:cNvCxnSpPr>
          <p:nvPr/>
        </p:nvCxnSpPr>
        <p:spPr>
          <a:xfrm rot="16200000" flipH="1">
            <a:off x="45208868" y="7974564"/>
            <a:ext cx="714784" cy="202616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26" name="직사각형 1325">
            <a:extLst>
              <a:ext uri="{FF2B5EF4-FFF2-40B4-BE49-F238E27FC236}">
                <a16:creationId xmlns:a16="http://schemas.microsoft.com/office/drawing/2014/main" id="{3092AC8E-911A-474C-9934-43CF86A39597}"/>
              </a:ext>
            </a:extLst>
          </p:cNvPr>
          <p:cNvSpPr/>
          <p:nvPr/>
        </p:nvSpPr>
        <p:spPr>
          <a:xfrm>
            <a:off x="41494131" y="720103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등록</a:t>
            </a:r>
          </a:p>
        </p:txBody>
      </p:sp>
      <p:cxnSp>
        <p:nvCxnSpPr>
          <p:cNvPr id="1327" name="연결선: 꺾임 1326">
            <a:extLst>
              <a:ext uri="{FF2B5EF4-FFF2-40B4-BE49-F238E27FC236}">
                <a16:creationId xmlns:a16="http://schemas.microsoft.com/office/drawing/2014/main" id="{4594B550-0269-4116-A3D0-1B1BAB400744}"/>
              </a:ext>
            </a:extLst>
          </p:cNvPr>
          <p:cNvCxnSpPr>
            <a:stCxn id="1288" idx="2"/>
            <a:endCxn id="1326" idx="1"/>
          </p:cNvCxnSpPr>
          <p:nvPr/>
        </p:nvCxnSpPr>
        <p:spPr>
          <a:xfrm rot="16200000" flipH="1">
            <a:off x="41212927" y="7076511"/>
            <a:ext cx="314621" cy="24779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28" name="직사각형 1327">
            <a:extLst>
              <a:ext uri="{FF2B5EF4-FFF2-40B4-BE49-F238E27FC236}">
                <a16:creationId xmlns:a16="http://schemas.microsoft.com/office/drawing/2014/main" id="{DE3ADBC0-208B-4B6B-AD69-2FB7F642F4E8}"/>
              </a:ext>
            </a:extLst>
          </p:cNvPr>
          <p:cNvSpPr/>
          <p:nvPr/>
        </p:nvSpPr>
        <p:spPr>
          <a:xfrm>
            <a:off x="43136351" y="862468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수정</a:t>
            </a:r>
          </a:p>
        </p:txBody>
      </p:sp>
      <p:cxnSp>
        <p:nvCxnSpPr>
          <p:cNvPr id="1329" name="연결선: 꺾임 1328">
            <a:extLst>
              <a:ext uri="{FF2B5EF4-FFF2-40B4-BE49-F238E27FC236}">
                <a16:creationId xmlns:a16="http://schemas.microsoft.com/office/drawing/2014/main" id="{3153F7D4-AA8D-4A32-B488-07B4CE727547}"/>
              </a:ext>
            </a:extLst>
          </p:cNvPr>
          <p:cNvCxnSpPr>
            <a:cxnSpLocks/>
            <a:stCxn id="1313" idx="2"/>
            <a:endCxn id="1328" idx="1"/>
          </p:cNvCxnSpPr>
          <p:nvPr/>
        </p:nvCxnSpPr>
        <p:spPr>
          <a:xfrm rot="16200000" flipH="1">
            <a:off x="42889937" y="8534947"/>
            <a:ext cx="280087" cy="21274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0" name="직사각형 1329">
            <a:extLst>
              <a:ext uri="{FF2B5EF4-FFF2-40B4-BE49-F238E27FC236}">
                <a16:creationId xmlns:a16="http://schemas.microsoft.com/office/drawing/2014/main" id="{FA3D70E6-4E33-46CF-9615-B665621EB63F}"/>
              </a:ext>
            </a:extLst>
          </p:cNvPr>
          <p:cNvSpPr/>
          <p:nvPr/>
        </p:nvSpPr>
        <p:spPr>
          <a:xfrm>
            <a:off x="43136351" y="908378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삭제</a:t>
            </a:r>
          </a:p>
        </p:txBody>
      </p:sp>
      <p:cxnSp>
        <p:nvCxnSpPr>
          <p:cNvPr id="1331" name="연결선: 꺾임 1330">
            <a:extLst>
              <a:ext uri="{FF2B5EF4-FFF2-40B4-BE49-F238E27FC236}">
                <a16:creationId xmlns:a16="http://schemas.microsoft.com/office/drawing/2014/main" id="{B7D17E1E-CA2F-407A-AAF3-ABD9FB1E69CC}"/>
              </a:ext>
            </a:extLst>
          </p:cNvPr>
          <p:cNvCxnSpPr>
            <a:cxnSpLocks/>
            <a:stCxn id="1313" idx="2"/>
            <a:endCxn id="1330" idx="1"/>
          </p:cNvCxnSpPr>
          <p:nvPr/>
        </p:nvCxnSpPr>
        <p:spPr>
          <a:xfrm rot="16200000" flipH="1">
            <a:off x="42660385" y="8764499"/>
            <a:ext cx="739191" cy="21274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2" name="직사각형 1331">
            <a:extLst>
              <a:ext uri="{FF2B5EF4-FFF2-40B4-BE49-F238E27FC236}">
                <a16:creationId xmlns:a16="http://schemas.microsoft.com/office/drawing/2014/main" id="{FA4C0D8C-CFF4-4E5C-A455-02FA162FAAF9}"/>
              </a:ext>
            </a:extLst>
          </p:cNvPr>
          <p:cNvSpPr/>
          <p:nvPr/>
        </p:nvSpPr>
        <p:spPr>
          <a:xfrm>
            <a:off x="42591328" y="1112860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등록</a:t>
            </a:r>
          </a:p>
        </p:txBody>
      </p:sp>
      <p:cxnSp>
        <p:nvCxnSpPr>
          <p:cNvPr id="1333" name="연결선: 꺾임 1332">
            <a:extLst>
              <a:ext uri="{FF2B5EF4-FFF2-40B4-BE49-F238E27FC236}">
                <a16:creationId xmlns:a16="http://schemas.microsoft.com/office/drawing/2014/main" id="{192F51E8-6B37-4207-8305-BF1D1F87E9C1}"/>
              </a:ext>
            </a:extLst>
          </p:cNvPr>
          <p:cNvCxnSpPr>
            <a:stCxn id="1290" idx="2"/>
            <a:endCxn id="1332" idx="1"/>
          </p:cNvCxnSpPr>
          <p:nvPr/>
        </p:nvCxnSpPr>
        <p:spPr>
          <a:xfrm rot="16200000" flipH="1">
            <a:off x="42079236" y="10773193"/>
            <a:ext cx="781859" cy="24232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4" name="직사각형 1333">
            <a:extLst>
              <a:ext uri="{FF2B5EF4-FFF2-40B4-BE49-F238E27FC236}">
                <a16:creationId xmlns:a16="http://schemas.microsoft.com/office/drawing/2014/main" id="{BABAEB0F-FDF0-473E-A00F-EFCEA6D74A7D}"/>
              </a:ext>
            </a:extLst>
          </p:cNvPr>
          <p:cNvSpPr/>
          <p:nvPr/>
        </p:nvSpPr>
        <p:spPr>
          <a:xfrm>
            <a:off x="41567095" y="1384226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등록</a:t>
            </a:r>
          </a:p>
        </p:txBody>
      </p:sp>
      <p:cxnSp>
        <p:nvCxnSpPr>
          <p:cNvPr id="1335" name="연결선: 꺾임 1334">
            <a:extLst>
              <a:ext uri="{FF2B5EF4-FFF2-40B4-BE49-F238E27FC236}">
                <a16:creationId xmlns:a16="http://schemas.microsoft.com/office/drawing/2014/main" id="{17C40DCA-E718-4AB9-AA67-8D53A5DFE5FB}"/>
              </a:ext>
            </a:extLst>
          </p:cNvPr>
          <p:cNvCxnSpPr>
            <a:cxnSpLocks/>
            <a:stCxn id="1291" idx="2"/>
            <a:endCxn id="1334" idx="1"/>
          </p:cNvCxnSpPr>
          <p:nvPr/>
        </p:nvCxnSpPr>
        <p:spPr>
          <a:xfrm rot="16200000" flipH="1">
            <a:off x="41061452" y="13493300"/>
            <a:ext cx="813427" cy="197859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6" name="직사각형 1335">
            <a:extLst>
              <a:ext uri="{FF2B5EF4-FFF2-40B4-BE49-F238E27FC236}">
                <a16:creationId xmlns:a16="http://schemas.microsoft.com/office/drawing/2014/main" id="{1348AFB8-4443-49B4-A4C3-70AD69E99FF1}"/>
              </a:ext>
            </a:extLst>
          </p:cNvPr>
          <p:cNvSpPr/>
          <p:nvPr/>
        </p:nvSpPr>
        <p:spPr>
          <a:xfrm>
            <a:off x="42305235" y="19235104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조회</a:t>
            </a:r>
          </a:p>
        </p:txBody>
      </p:sp>
      <p:sp>
        <p:nvSpPr>
          <p:cNvPr id="1337" name="직사각형 1336">
            <a:extLst>
              <a:ext uri="{FF2B5EF4-FFF2-40B4-BE49-F238E27FC236}">
                <a16:creationId xmlns:a16="http://schemas.microsoft.com/office/drawing/2014/main" id="{B8DC1DEC-3053-455B-A92F-54FE0F9D363F}"/>
              </a:ext>
            </a:extLst>
          </p:cNvPr>
          <p:cNvSpPr/>
          <p:nvPr/>
        </p:nvSpPr>
        <p:spPr>
          <a:xfrm>
            <a:off x="43168723" y="19717181"/>
            <a:ext cx="1269722" cy="3384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38" name="직사각형 1337">
            <a:extLst>
              <a:ext uri="{FF2B5EF4-FFF2-40B4-BE49-F238E27FC236}">
                <a16:creationId xmlns:a16="http://schemas.microsoft.com/office/drawing/2014/main" id="{72634379-9B00-49DA-AD27-662CF327A82A}"/>
              </a:ext>
            </a:extLst>
          </p:cNvPr>
          <p:cNvSpPr/>
          <p:nvPr/>
        </p:nvSpPr>
        <p:spPr>
          <a:xfrm>
            <a:off x="43168723" y="20168109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상세보기</a:t>
            </a:r>
          </a:p>
        </p:txBody>
      </p:sp>
      <p:cxnSp>
        <p:nvCxnSpPr>
          <p:cNvPr id="1339" name="연결선: 꺾임 1338">
            <a:extLst>
              <a:ext uri="{FF2B5EF4-FFF2-40B4-BE49-F238E27FC236}">
                <a16:creationId xmlns:a16="http://schemas.microsoft.com/office/drawing/2014/main" id="{48190C50-4038-4E6A-89A5-2F63BE25E297}"/>
              </a:ext>
            </a:extLst>
          </p:cNvPr>
          <p:cNvCxnSpPr>
            <a:cxnSpLocks/>
            <a:endCxn id="1337" idx="1"/>
          </p:cNvCxnSpPr>
          <p:nvPr/>
        </p:nvCxnSpPr>
        <p:spPr>
          <a:xfrm rot="16200000" flipH="1">
            <a:off x="42937716" y="19655385"/>
            <a:ext cx="23338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40" name="연결선: 꺾임 1339">
            <a:extLst>
              <a:ext uri="{FF2B5EF4-FFF2-40B4-BE49-F238E27FC236}">
                <a16:creationId xmlns:a16="http://schemas.microsoft.com/office/drawing/2014/main" id="{E003A47C-C888-4033-862D-71883C4BD274}"/>
              </a:ext>
            </a:extLst>
          </p:cNvPr>
          <p:cNvCxnSpPr>
            <a:cxnSpLocks/>
            <a:stCxn id="1336" idx="2"/>
            <a:endCxn id="1338" idx="1"/>
          </p:cNvCxnSpPr>
          <p:nvPr/>
        </p:nvCxnSpPr>
        <p:spPr>
          <a:xfrm rot="16200000" flipH="1">
            <a:off x="42694706" y="19850771"/>
            <a:ext cx="71940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1" name="직사각형 1340">
            <a:extLst>
              <a:ext uri="{FF2B5EF4-FFF2-40B4-BE49-F238E27FC236}">
                <a16:creationId xmlns:a16="http://schemas.microsoft.com/office/drawing/2014/main" id="{5B9780C5-27C6-4A78-A27F-38D44FD7DA39}"/>
              </a:ext>
            </a:extLst>
          </p:cNvPr>
          <p:cNvSpPr/>
          <p:nvPr/>
        </p:nvSpPr>
        <p:spPr>
          <a:xfrm>
            <a:off x="41487546" y="18726857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관리</a:t>
            </a:r>
          </a:p>
        </p:txBody>
      </p:sp>
      <p:cxnSp>
        <p:nvCxnSpPr>
          <p:cNvPr id="1342" name="연결선: 꺾임 1341">
            <a:extLst>
              <a:ext uri="{FF2B5EF4-FFF2-40B4-BE49-F238E27FC236}">
                <a16:creationId xmlns:a16="http://schemas.microsoft.com/office/drawing/2014/main" id="{52E471C9-ED60-4E72-A82B-C266BF8B9FF5}"/>
              </a:ext>
            </a:extLst>
          </p:cNvPr>
          <p:cNvCxnSpPr>
            <a:cxnSpLocks/>
            <a:stCxn id="1341" idx="2"/>
            <a:endCxn id="1336" idx="1"/>
          </p:cNvCxnSpPr>
          <p:nvPr/>
        </p:nvCxnSpPr>
        <p:spPr>
          <a:xfrm rot="16200000" flipH="1">
            <a:off x="42052268" y="19167273"/>
            <a:ext cx="323109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43" name="연결선: 꺾임 1342">
            <a:extLst>
              <a:ext uri="{FF2B5EF4-FFF2-40B4-BE49-F238E27FC236}">
                <a16:creationId xmlns:a16="http://schemas.microsoft.com/office/drawing/2014/main" id="{F44F0AE9-435B-49A6-A808-7A050B37935D}"/>
              </a:ext>
            </a:extLst>
          </p:cNvPr>
          <p:cNvCxnSpPr>
            <a:stCxn id="1292" idx="2"/>
            <a:endCxn id="1341" idx="1"/>
          </p:cNvCxnSpPr>
          <p:nvPr/>
        </p:nvCxnSpPr>
        <p:spPr>
          <a:xfrm rot="16200000" flipH="1">
            <a:off x="40067153" y="17491601"/>
            <a:ext cx="2631955" cy="20883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4" name="직사각형 1343">
            <a:extLst>
              <a:ext uri="{FF2B5EF4-FFF2-40B4-BE49-F238E27FC236}">
                <a16:creationId xmlns:a16="http://schemas.microsoft.com/office/drawing/2014/main" id="{9BC92FA0-3C9E-4256-BFE2-6F82668D6C44}"/>
              </a:ext>
            </a:extLst>
          </p:cNvPr>
          <p:cNvSpPr/>
          <p:nvPr/>
        </p:nvSpPr>
        <p:spPr>
          <a:xfrm>
            <a:off x="43943627" y="18247934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45" name="연결선: 꺾임 1344">
            <a:extLst>
              <a:ext uri="{FF2B5EF4-FFF2-40B4-BE49-F238E27FC236}">
                <a16:creationId xmlns:a16="http://schemas.microsoft.com/office/drawing/2014/main" id="{9EAEA3AD-1535-46A7-B8EB-FB2D09EE99AC}"/>
              </a:ext>
            </a:extLst>
          </p:cNvPr>
          <p:cNvCxnSpPr>
            <a:stCxn id="1308" idx="2"/>
            <a:endCxn id="1344" idx="1"/>
          </p:cNvCxnSpPr>
          <p:nvPr/>
        </p:nvCxnSpPr>
        <p:spPr>
          <a:xfrm rot="16200000" flipH="1">
            <a:off x="43737272" y="18198258"/>
            <a:ext cx="272669" cy="14004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6" name="직사각형 1345">
            <a:extLst>
              <a:ext uri="{FF2B5EF4-FFF2-40B4-BE49-F238E27FC236}">
                <a16:creationId xmlns:a16="http://schemas.microsoft.com/office/drawing/2014/main" id="{32518D55-0083-4D2A-8030-A97018D5DF25}"/>
              </a:ext>
            </a:extLst>
          </p:cNvPr>
          <p:cNvSpPr/>
          <p:nvPr/>
        </p:nvSpPr>
        <p:spPr>
          <a:xfrm>
            <a:off x="43943627" y="2059657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347" name="연결선: 꺾임 1346">
            <a:extLst>
              <a:ext uri="{FF2B5EF4-FFF2-40B4-BE49-F238E27FC236}">
                <a16:creationId xmlns:a16="http://schemas.microsoft.com/office/drawing/2014/main" id="{714C124F-0A2E-493E-8E8E-414D7F9BAD4C}"/>
              </a:ext>
            </a:extLst>
          </p:cNvPr>
          <p:cNvCxnSpPr>
            <a:cxnSpLocks/>
            <a:stCxn id="1338" idx="2"/>
            <a:endCxn id="1346" idx="1"/>
          </p:cNvCxnSpPr>
          <p:nvPr/>
        </p:nvCxnSpPr>
        <p:spPr>
          <a:xfrm rot="16200000" flipH="1">
            <a:off x="43737713" y="20547340"/>
            <a:ext cx="271784" cy="14004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8" name="직사각형 1347">
            <a:extLst>
              <a:ext uri="{FF2B5EF4-FFF2-40B4-BE49-F238E27FC236}">
                <a16:creationId xmlns:a16="http://schemas.microsoft.com/office/drawing/2014/main" id="{F5DFE813-E425-4444-A57B-A23E29060FDB}"/>
              </a:ext>
            </a:extLst>
          </p:cNvPr>
          <p:cNvSpPr/>
          <p:nvPr/>
        </p:nvSpPr>
        <p:spPr>
          <a:xfrm>
            <a:off x="42273829" y="21947978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조회</a:t>
            </a:r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667EB22D-E46A-4D45-9287-4D02BFB4393C}"/>
              </a:ext>
            </a:extLst>
          </p:cNvPr>
          <p:cNvSpPr/>
          <p:nvPr/>
        </p:nvSpPr>
        <p:spPr>
          <a:xfrm>
            <a:off x="43137317" y="22430055"/>
            <a:ext cx="1269722" cy="3384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50" name="직사각형 1349">
            <a:extLst>
              <a:ext uri="{FF2B5EF4-FFF2-40B4-BE49-F238E27FC236}">
                <a16:creationId xmlns:a16="http://schemas.microsoft.com/office/drawing/2014/main" id="{CB1A23E8-E48F-4F39-B120-4D4D1CD872AF}"/>
              </a:ext>
            </a:extLst>
          </p:cNvPr>
          <p:cNvSpPr/>
          <p:nvPr/>
        </p:nvSpPr>
        <p:spPr>
          <a:xfrm>
            <a:off x="43137317" y="2288098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페이지</a:t>
            </a:r>
          </a:p>
        </p:txBody>
      </p:sp>
      <p:cxnSp>
        <p:nvCxnSpPr>
          <p:cNvPr id="1351" name="연결선: 꺾임 1350">
            <a:extLst>
              <a:ext uri="{FF2B5EF4-FFF2-40B4-BE49-F238E27FC236}">
                <a16:creationId xmlns:a16="http://schemas.microsoft.com/office/drawing/2014/main" id="{5E7A4AA8-548F-48D1-89B4-E54A434EE4BB}"/>
              </a:ext>
            </a:extLst>
          </p:cNvPr>
          <p:cNvCxnSpPr>
            <a:cxnSpLocks/>
            <a:endCxn id="1349" idx="1"/>
          </p:cNvCxnSpPr>
          <p:nvPr/>
        </p:nvCxnSpPr>
        <p:spPr>
          <a:xfrm rot="16200000" flipH="1">
            <a:off x="42906310" y="22368259"/>
            <a:ext cx="23338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2" name="연결선: 꺾임 1351">
            <a:extLst>
              <a:ext uri="{FF2B5EF4-FFF2-40B4-BE49-F238E27FC236}">
                <a16:creationId xmlns:a16="http://schemas.microsoft.com/office/drawing/2014/main" id="{84677633-FD9B-4BC6-9AC1-5AEAD3695F39}"/>
              </a:ext>
            </a:extLst>
          </p:cNvPr>
          <p:cNvCxnSpPr>
            <a:cxnSpLocks/>
            <a:stCxn id="1348" idx="2"/>
            <a:endCxn id="1350" idx="1"/>
          </p:cNvCxnSpPr>
          <p:nvPr/>
        </p:nvCxnSpPr>
        <p:spPr>
          <a:xfrm rot="16200000" flipH="1">
            <a:off x="42663300" y="22563645"/>
            <a:ext cx="71940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3" name="직사각형 1352">
            <a:extLst>
              <a:ext uri="{FF2B5EF4-FFF2-40B4-BE49-F238E27FC236}">
                <a16:creationId xmlns:a16="http://schemas.microsoft.com/office/drawing/2014/main" id="{69DA5E61-B8D8-46C2-B140-872B5787B17E}"/>
              </a:ext>
            </a:extLst>
          </p:cNvPr>
          <p:cNvSpPr/>
          <p:nvPr/>
        </p:nvSpPr>
        <p:spPr>
          <a:xfrm>
            <a:off x="41456140" y="21439731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관리</a:t>
            </a:r>
          </a:p>
        </p:txBody>
      </p:sp>
      <p:cxnSp>
        <p:nvCxnSpPr>
          <p:cNvPr id="1354" name="연결선: 꺾임 1353">
            <a:extLst>
              <a:ext uri="{FF2B5EF4-FFF2-40B4-BE49-F238E27FC236}">
                <a16:creationId xmlns:a16="http://schemas.microsoft.com/office/drawing/2014/main" id="{CF0F7179-1427-4EE4-A241-CB037701C68C}"/>
              </a:ext>
            </a:extLst>
          </p:cNvPr>
          <p:cNvCxnSpPr>
            <a:cxnSpLocks/>
            <a:stCxn id="1353" idx="2"/>
            <a:endCxn id="1348" idx="1"/>
          </p:cNvCxnSpPr>
          <p:nvPr/>
        </p:nvCxnSpPr>
        <p:spPr>
          <a:xfrm rot="16200000" flipH="1">
            <a:off x="42020862" y="21880147"/>
            <a:ext cx="323109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5" name="직사각형 1354">
            <a:extLst>
              <a:ext uri="{FF2B5EF4-FFF2-40B4-BE49-F238E27FC236}">
                <a16:creationId xmlns:a16="http://schemas.microsoft.com/office/drawing/2014/main" id="{203FCD03-2A54-4921-869A-6970C412D7A0}"/>
              </a:ext>
            </a:extLst>
          </p:cNvPr>
          <p:cNvSpPr/>
          <p:nvPr/>
        </p:nvSpPr>
        <p:spPr>
          <a:xfrm>
            <a:off x="43912221" y="2330944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56" name="연결선: 꺾임 1355">
            <a:extLst>
              <a:ext uri="{FF2B5EF4-FFF2-40B4-BE49-F238E27FC236}">
                <a16:creationId xmlns:a16="http://schemas.microsoft.com/office/drawing/2014/main" id="{16F18F04-7F0E-4E63-B0DA-4E0FBDE0A031}"/>
              </a:ext>
            </a:extLst>
          </p:cNvPr>
          <p:cNvCxnSpPr>
            <a:cxnSpLocks/>
            <a:stCxn id="1350" idx="2"/>
            <a:endCxn id="1355" idx="1"/>
          </p:cNvCxnSpPr>
          <p:nvPr/>
        </p:nvCxnSpPr>
        <p:spPr>
          <a:xfrm rot="16200000" flipH="1">
            <a:off x="43706307" y="23260214"/>
            <a:ext cx="271784" cy="14004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7" name="연결선: 꺾임 1356">
            <a:extLst>
              <a:ext uri="{FF2B5EF4-FFF2-40B4-BE49-F238E27FC236}">
                <a16:creationId xmlns:a16="http://schemas.microsoft.com/office/drawing/2014/main" id="{38D9E740-A3DC-49EB-94F7-2096DC37D488}"/>
              </a:ext>
            </a:extLst>
          </p:cNvPr>
          <p:cNvCxnSpPr>
            <a:stCxn id="1292" idx="2"/>
            <a:endCxn id="1353" idx="1"/>
          </p:cNvCxnSpPr>
          <p:nvPr/>
        </p:nvCxnSpPr>
        <p:spPr>
          <a:xfrm rot="16200000" flipH="1">
            <a:off x="38695013" y="18863741"/>
            <a:ext cx="5344829" cy="1774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8" name="연결선: 꺾임 1357">
            <a:extLst>
              <a:ext uri="{FF2B5EF4-FFF2-40B4-BE49-F238E27FC236}">
                <a16:creationId xmlns:a16="http://schemas.microsoft.com/office/drawing/2014/main" id="{114C2650-F3B4-4007-BABB-8AC19DF5274D}"/>
              </a:ext>
            </a:extLst>
          </p:cNvPr>
          <p:cNvCxnSpPr>
            <a:cxnSpLocks/>
            <a:stCxn id="1348" idx="2"/>
            <a:endCxn id="1359" idx="1"/>
          </p:cNvCxnSpPr>
          <p:nvPr/>
        </p:nvCxnSpPr>
        <p:spPr>
          <a:xfrm rot="16200000" flipH="1">
            <a:off x="42220599" y="23006345"/>
            <a:ext cx="1604808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9" name="직사각형 1358">
            <a:extLst>
              <a:ext uri="{FF2B5EF4-FFF2-40B4-BE49-F238E27FC236}">
                <a16:creationId xmlns:a16="http://schemas.microsoft.com/office/drawing/2014/main" id="{56CB696F-5409-40DF-9192-0756487B7695}"/>
              </a:ext>
            </a:extLst>
          </p:cNvPr>
          <p:cNvSpPr/>
          <p:nvPr/>
        </p:nvSpPr>
        <p:spPr>
          <a:xfrm>
            <a:off x="43137317" y="23766382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60" name="연결선: 꺾임 1359">
            <a:extLst>
              <a:ext uri="{FF2B5EF4-FFF2-40B4-BE49-F238E27FC236}">
                <a16:creationId xmlns:a16="http://schemas.microsoft.com/office/drawing/2014/main" id="{D0006880-3767-4495-8866-9EE2E1E87ED9}"/>
              </a:ext>
            </a:extLst>
          </p:cNvPr>
          <p:cNvCxnSpPr>
            <a:cxnSpLocks/>
            <a:stCxn id="1336" idx="2"/>
            <a:endCxn id="1361" idx="1"/>
          </p:cNvCxnSpPr>
          <p:nvPr/>
        </p:nvCxnSpPr>
        <p:spPr>
          <a:xfrm rot="16200000" flipH="1">
            <a:off x="42248937" y="20296539"/>
            <a:ext cx="1604808" cy="222491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1" name="직사각형 1360">
            <a:extLst>
              <a:ext uri="{FF2B5EF4-FFF2-40B4-BE49-F238E27FC236}">
                <a16:creationId xmlns:a16="http://schemas.microsoft.com/office/drawing/2014/main" id="{D66F1B7D-13C3-4330-B4BC-574650112B3E}"/>
              </a:ext>
            </a:extLst>
          </p:cNvPr>
          <p:cNvSpPr/>
          <p:nvPr/>
        </p:nvSpPr>
        <p:spPr>
          <a:xfrm>
            <a:off x="43162587" y="2105350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362" name="연결선: 꺾임 1361">
            <a:extLst>
              <a:ext uri="{FF2B5EF4-FFF2-40B4-BE49-F238E27FC236}">
                <a16:creationId xmlns:a16="http://schemas.microsoft.com/office/drawing/2014/main" id="{E83C774C-4296-4F56-8993-44CEEAAED7A3}"/>
              </a:ext>
            </a:extLst>
          </p:cNvPr>
          <p:cNvCxnSpPr>
            <a:cxnSpLocks/>
            <a:stCxn id="1306" idx="2"/>
            <a:endCxn id="1363" idx="1"/>
          </p:cNvCxnSpPr>
          <p:nvPr/>
        </p:nvCxnSpPr>
        <p:spPr>
          <a:xfrm rot="16200000" flipH="1">
            <a:off x="42284479" y="17911474"/>
            <a:ext cx="1541957" cy="23072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3" name="직사각형 1362">
            <a:extLst>
              <a:ext uri="{FF2B5EF4-FFF2-40B4-BE49-F238E27FC236}">
                <a16:creationId xmlns:a16="http://schemas.microsoft.com/office/drawing/2014/main" id="{65DF2ADC-8EA6-4551-81E8-6AF3F7EA4205}"/>
              </a:ext>
            </a:extLst>
          </p:cNvPr>
          <p:cNvSpPr/>
          <p:nvPr/>
        </p:nvSpPr>
        <p:spPr>
          <a:xfrm>
            <a:off x="43170816" y="1864113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4" name="직사각형 1363">
            <a:extLst>
              <a:ext uri="{FF2B5EF4-FFF2-40B4-BE49-F238E27FC236}">
                <a16:creationId xmlns:a16="http://schemas.microsoft.com/office/drawing/2014/main" id="{87E6BE1A-EBC5-47E4-B27A-241C6C972973}"/>
              </a:ext>
            </a:extLst>
          </p:cNvPr>
          <p:cNvSpPr/>
          <p:nvPr/>
        </p:nvSpPr>
        <p:spPr>
          <a:xfrm>
            <a:off x="43943627" y="6535114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검색</a:t>
            </a:r>
          </a:p>
        </p:txBody>
      </p:sp>
      <p:cxnSp>
        <p:nvCxnSpPr>
          <p:cNvPr id="1365" name="연결선: 꺾임 1364">
            <a:extLst>
              <a:ext uri="{FF2B5EF4-FFF2-40B4-BE49-F238E27FC236}">
                <a16:creationId xmlns:a16="http://schemas.microsoft.com/office/drawing/2014/main" id="{10E88D0C-CF1F-4658-B0D8-11A0AB26F4BE}"/>
              </a:ext>
            </a:extLst>
          </p:cNvPr>
          <p:cNvCxnSpPr>
            <a:cxnSpLocks/>
            <a:stCxn id="1281" idx="2"/>
            <a:endCxn id="1364" idx="1"/>
          </p:cNvCxnSpPr>
          <p:nvPr/>
        </p:nvCxnSpPr>
        <p:spPr>
          <a:xfrm rot="16200000" flipH="1">
            <a:off x="43684923" y="6433090"/>
            <a:ext cx="292595" cy="22481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6" name="직사각형 1365">
            <a:extLst>
              <a:ext uri="{FF2B5EF4-FFF2-40B4-BE49-F238E27FC236}">
                <a16:creationId xmlns:a16="http://schemas.microsoft.com/office/drawing/2014/main" id="{435E611A-E6CF-4117-B8FC-34F6E1C22CC7}"/>
              </a:ext>
            </a:extLst>
          </p:cNvPr>
          <p:cNvSpPr/>
          <p:nvPr/>
        </p:nvSpPr>
        <p:spPr>
          <a:xfrm>
            <a:off x="43259593" y="1570374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7" name="직사각형 1366">
            <a:extLst>
              <a:ext uri="{FF2B5EF4-FFF2-40B4-BE49-F238E27FC236}">
                <a16:creationId xmlns:a16="http://schemas.microsoft.com/office/drawing/2014/main" id="{9EAA6943-AD82-4904-AD78-41833EF05FED}"/>
              </a:ext>
            </a:extLst>
          </p:cNvPr>
          <p:cNvSpPr/>
          <p:nvPr/>
        </p:nvSpPr>
        <p:spPr>
          <a:xfrm>
            <a:off x="41563371" y="13370182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368" name="연결선: 꺾임 1367">
            <a:extLst>
              <a:ext uri="{FF2B5EF4-FFF2-40B4-BE49-F238E27FC236}">
                <a16:creationId xmlns:a16="http://schemas.microsoft.com/office/drawing/2014/main" id="{BB014131-F947-400F-8251-64934A082245}"/>
              </a:ext>
            </a:extLst>
          </p:cNvPr>
          <p:cNvCxnSpPr>
            <a:cxnSpLocks/>
            <a:stCxn id="1291" idx="2"/>
            <a:endCxn id="1367" idx="1"/>
          </p:cNvCxnSpPr>
          <p:nvPr/>
        </p:nvCxnSpPr>
        <p:spPr>
          <a:xfrm rot="16200000" flipH="1">
            <a:off x="41295630" y="13259122"/>
            <a:ext cx="341346" cy="19413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9" name="직사각형 1368">
            <a:extLst>
              <a:ext uri="{FF2B5EF4-FFF2-40B4-BE49-F238E27FC236}">
                <a16:creationId xmlns:a16="http://schemas.microsoft.com/office/drawing/2014/main" id="{1819CD99-9D10-4189-8DE6-FDABB4ECB264}"/>
              </a:ext>
            </a:extLst>
          </p:cNvPr>
          <p:cNvSpPr/>
          <p:nvPr/>
        </p:nvSpPr>
        <p:spPr>
          <a:xfrm>
            <a:off x="42591328" y="1067495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370" name="연결선: 꺾임 1369">
            <a:extLst>
              <a:ext uri="{FF2B5EF4-FFF2-40B4-BE49-F238E27FC236}">
                <a16:creationId xmlns:a16="http://schemas.microsoft.com/office/drawing/2014/main" id="{CA2FF543-E475-4952-B4F2-56D632F5C198}"/>
              </a:ext>
            </a:extLst>
          </p:cNvPr>
          <p:cNvCxnSpPr>
            <a:cxnSpLocks/>
            <a:stCxn id="1290" idx="2"/>
            <a:endCxn id="1369" idx="1"/>
          </p:cNvCxnSpPr>
          <p:nvPr/>
        </p:nvCxnSpPr>
        <p:spPr>
          <a:xfrm rot="16200000" flipH="1">
            <a:off x="42306063" y="10546366"/>
            <a:ext cx="328205" cy="24232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71" name="연결선: 꺾임 1370">
            <a:extLst>
              <a:ext uri="{FF2B5EF4-FFF2-40B4-BE49-F238E27FC236}">
                <a16:creationId xmlns:a16="http://schemas.microsoft.com/office/drawing/2014/main" id="{3B669C0B-D419-4EDF-9576-B084B2B9BF91}"/>
              </a:ext>
            </a:extLst>
          </p:cNvPr>
          <p:cNvCxnSpPr>
            <a:cxnSpLocks/>
            <a:stCxn id="703" idx="2"/>
            <a:endCxn id="1280" idx="0"/>
          </p:cNvCxnSpPr>
          <p:nvPr/>
        </p:nvCxnSpPr>
        <p:spPr>
          <a:xfrm rot="16200000" flipH="1">
            <a:off x="37731383" y="3174254"/>
            <a:ext cx="708009" cy="437574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3C9500D-FA6B-4382-A7DE-9DA43214034C}"/>
              </a:ext>
            </a:extLst>
          </p:cNvPr>
          <p:cNvCxnSpPr>
            <a:stCxn id="483" idx="2"/>
            <a:endCxn id="606" idx="1"/>
          </p:cNvCxnSpPr>
          <p:nvPr/>
        </p:nvCxnSpPr>
        <p:spPr>
          <a:xfrm rot="16200000" flipH="1">
            <a:off x="13596697" y="10057287"/>
            <a:ext cx="338363" cy="153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3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4BE2EEC5-13A2-4552-A186-97104538EF1D}"/>
              </a:ext>
            </a:extLst>
          </p:cNvPr>
          <p:cNvSpPr/>
          <p:nvPr/>
        </p:nvSpPr>
        <p:spPr>
          <a:xfrm>
            <a:off x="26424789" y="1633368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영화관 예약 시스템</a:t>
            </a: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CD9F4A3-1FD7-4149-B816-D2CD25B324A9}"/>
              </a:ext>
            </a:extLst>
          </p:cNvPr>
          <p:cNvSpPr/>
          <p:nvPr/>
        </p:nvSpPr>
        <p:spPr>
          <a:xfrm>
            <a:off x="24036597" y="2034688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가입</a:t>
            </a:r>
          </a:p>
        </p:txBody>
      </p:sp>
      <p:cxnSp>
        <p:nvCxnSpPr>
          <p:cNvPr id="440" name="연결선: 꺾임 439">
            <a:extLst>
              <a:ext uri="{FF2B5EF4-FFF2-40B4-BE49-F238E27FC236}">
                <a16:creationId xmlns:a16="http://schemas.microsoft.com/office/drawing/2014/main" id="{15C65425-D7FE-4BFD-9C6F-1AA907EDDCA0}"/>
              </a:ext>
            </a:extLst>
          </p:cNvPr>
          <p:cNvCxnSpPr>
            <a:cxnSpLocks/>
            <a:stCxn id="439" idx="3"/>
            <a:endCxn id="438" idx="2"/>
          </p:cNvCxnSpPr>
          <p:nvPr/>
        </p:nvCxnSpPr>
        <p:spPr>
          <a:xfrm flipV="1">
            <a:off x="25128752" y="1946728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연결선: 꺾임 443">
            <a:extLst>
              <a:ext uri="{FF2B5EF4-FFF2-40B4-BE49-F238E27FC236}">
                <a16:creationId xmlns:a16="http://schemas.microsoft.com/office/drawing/2014/main" id="{49766454-39D0-4B2C-A363-08FC7B11587A}"/>
              </a:ext>
            </a:extLst>
          </p:cNvPr>
          <p:cNvCxnSpPr>
            <a:cxnSpLocks/>
            <a:stCxn id="438" idx="2"/>
            <a:endCxn id="1006" idx="0"/>
          </p:cNvCxnSpPr>
          <p:nvPr/>
        </p:nvCxnSpPr>
        <p:spPr>
          <a:xfrm rot="5400000">
            <a:off x="26629106" y="2744336"/>
            <a:ext cx="159521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연결선: 꺾임 444">
            <a:extLst>
              <a:ext uri="{FF2B5EF4-FFF2-40B4-BE49-F238E27FC236}">
                <a16:creationId xmlns:a16="http://schemas.microsoft.com/office/drawing/2014/main" id="{9E10E16E-3B12-4A83-A2A1-FD212B433F92}"/>
              </a:ext>
            </a:extLst>
          </p:cNvPr>
          <p:cNvCxnSpPr>
            <a:cxnSpLocks/>
            <a:stCxn id="452" idx="0"/>
            <a:endCxn id="1006" idx="2"/>
          </p:cNvCxnSpPr>
          <p:nvPr/>
        </p:nvCxnSpPr>
        <p:spPr>
          <a:xfrm rot="5400000" flipH="1" flipV="1">
            <a:off x="23414128" y="479959"/>
            <a:ext cx="637238" cy="738793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9" name="연결선: 꺾임 448">
            <a:extLst>
              <a:ext uri="{FF2B5EF4-FFF2-40B4-BE49-F238E27FC236}">
                <a16:creationId xmlns:a16="http://schemas.microsoft.com/office/drawing/2014/main" id="{63CC9633-B63F-4E47-AC9F-82912F3708EF}"/>
              </a:ext>
            </a:extLst>
          </p:cNvPr>
          <p:cNvCxnSpPr>
            <a:cxnSpLocks/>
            <a:stCxn id="456" idx="0"/>
            <a:endCxn id="1006" idx="2"/>
          </p:cNvCxnSpPr>
          <p:nvPr/>
        </p:nvCxnSpPr>
        <p:spPr>
          <a:xfrm rot="5400000" flipH="1" flipV="1">
            <a:off x="22319395" y="-592894"/>
            <a:ext cx="659117" cy="9555517"/>
          </a:xfrm>
          <a:prstGeom prst="bentConnector3">
            <a:avLst>
              <a:gd name="adj1" fmla="val 5220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3E069780-91A3-4D40-A62B-72E099A05B5B}"/>
              </a:ext>
            </a:extLst>
          </p:cNvPr>
          <p:cNvSpPr/>
          <p:nvPr/>
        </p:nvSpPr>
        <p:spPr>
          <a:xfrm>
            <a:off x="19492704" y="4492543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0AF4FEEE-7ECD-45AC-94B5-E09DB0E57D78}"/>
              </a:ext>
            </a:extLst>
          </p:cNvPr>
          <p:cNvSpPr/>
          <p:nvPr/>
        </p:nvSpPr>
        <p:spPr>
          <a:xfrm>
            <a:off x="22567808" y="4527932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8D65B2AF-00DE-4872-81FD-5CF661B19388}"/>
              </a:ext>
            </a:extLst>
          </p:cNvPr>
          <p:cNvSpPr/>
          <p:nvPr/>
        </p:nvSpPr>
        <p:spPr>
          <a:xfrm>
            <a:off x="24896459" y="4509936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3B53B1A5-086F-4578-B1F6-14AACC1F020F}"/>
              </a:ext>
            </a:extLst>
          </p:cNvPr>
          <p:cNvSpPr/>
          <p:nvPr/>
        </p:nvSpPr>
        <p:spPr>
          <a:xfrm>
            <a:off x="17325117" y="4514422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6C7899A3-18A1-40F2-8286-60E504E4F6E5}"/>
              </a:ext>
            </a:extLst>
          </p:cNvPr>
          <p:cNvSpPr/>
          <p:nvPr/>
        </p:nvSpPr>
        <p:spPr>
          <a:xfrm>
            <a:off x="32565010" y="447535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935FA35F-C460-4FCE-A9F8-BE5A5095C04E}"/>
              </a:ext>
            </a:extLst>
          </p:cNvPr>
          <p:cNvSpPr/>
          <p:nvPr/>
        </p:nvSpPr>
        <p:spPr>
          <a:xfrm>
            <a:off x="29871911" y="4492543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cxnSp>
        <p:nvCxnSpPr>
          <p:cNvPr id="459" name="연결선: 꺾임 458">
            <a:extLst>
              <a:ext uri="{FF2B5EF4-FFF2-40B4-BE49-F238E27FC236}">
                <a16:creationId xmlns:a16="http://schemas.microsoft.com/office/drawing/2014/main" id="{9F20E68F-7AAC-45F7-A6EA-D6E2A78B834A}"/>
              </a:ext>
            </a:extLst>
          </p:cNvPr>
          <p:cNvCxnSpPr>
            <a:cxnSpLocks/>
            <a:stCxn id="457" idx="0"/>
            <a:endCxn id="1006" idx="2"/>
          </p:cNvCxnSpPr>
          <p:nvPr/>
        </p:nvCxnSpPr>
        <p:spPr>
          <a:xfrm rot="16200000" flipV="1">
            <a:off x="29958876" y="1323142"/>
            <a:ext cx="620049" cy="568437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89364EE9-9732-4AA8-BB3F-EA605CC0D3B7}"/>
              </a:ext>
            </a:extLst>
          </p:cNvPr>
          <p:cNvSpPr/>
          <p:nvPr/>
        </p:nvSpPr>
        <p:spPr>
          <a:xfrm>
            <a:off x="21073751" y="592369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463" name="연결선: 꺾임 462">
            <a:extLst>
              <a:ext uri="{FF2B5EF4-FFF2-40B4-BE49-F238E27FC236}">
                <a16:creationId xmlns:a16="http://schemas.microsoft.com/office/drawing/2014/main" id="{032BD59C-F70B-4ED2-B198-52744F1161DC}"/>
              </a:ext>
            </a:extLst>
          </p:cNvPr>
          <p:cNvCxnSpPr>
            <a:cxnSpLocks/>
            <a:stCxn id="462" idx="1"/>
            <a:endCxn id="471" idx="2"/>
          </p:cNvCxnSpPr>
          <p:nvPr/>
        </p:nvCxnSpPr>
        <p:spPr>
          <a:xfrm rot="10800000">
            <a:off x="20925031" y="5241164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CE6CAB09-CEA0-4368-9C31-11345045664E}"/>
              </a:ext>
            </a:extLst>
          </p:cNvPr>
          <p:cNvSpPr/>
          <p:nvPr/>
        </p:nvSpPr>
        <p:spPr>
          <a:xfrm>
            <a:off x="21998250" y="681681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465" name="연결선: 꺾임 464">
            <a:extLst>
              <a:ext uri="{FF2B5EF4-FFF2-40B4-BE49-F238E27FC236}">
                <a16:creationId xmlns:a16="http://schemas.microsoft.com/office/drawing/2014/main" id="{67B72D01-9080-418E-B8BB-BF02F82338D1}"/>
              </a:ext>
            </a:extLst>
          </p:cNvPr>
          <p:cNvCxnSpPr>
            <a:cxnSpLocks/>
            <a:stCxn id="464" idx="1"/>
            <a:endCxn id="462" idx="2"/>
          </p:cNvCxnSpPr>
          <p:nvPr/>
        </p:nvCxnSpPr>
        <p:spPr>
          <a:xfrm rot="10800000">
            <a:off x="21816878" y="6237059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4A4D01ED-40E8-4625-B38C-80D1C12B8A91}"/>
              </a:ext>
            </a:extLst>
          </p:cNvPr>
          <p:cNvSpPr/>
          <p:nvPr/>
        </p:nvSpPr>
        <p:spPr>
          <a:xfrm>
            <a:off x="21998250" y="640541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469" name="연결선: 꺾임 468">
            <a:extLst>
              <a:ext uri="{FF2B5EF4-FFF2-40B4-BE49-F238E27FC236}">
                <a16:creationId xmlns:a16="http://schemas.microsoft.com/office/drawing/2014/main" id="{AA982FDB-6110-42F4-84A4-111B0835CF56}"/>
              </a:ext>
            </a:extLst>
          </p:cNvPr>
          <p:cNvCxnSpPr>
            <a:cxnSpLocks/>
            <a:stCxn id="468" idx="1"/>
            <a:endCxn id="462" idx="2"/>
          </p:cNvCxnSpPr>
          <p:nvPr/>
        </p:nvCxnSpPr>
        <p:spPr>
          <a:xfrm rot="10800000">
            <a:off x="21816878" y="6237059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330557DD-6505-41AD-86E0-2EA9CBE97870}"/>
              </a:ext>
            </a:extLst>
          </p:cNvPr>
          <p:cNvSpPr/>
          <p:nvPr/>
        </p:nvSpPr>
        <p:spPr>
          <a:xfrm>
            <a:off x="20181904" y="4927803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472" name="연결선: 꺾임 471">
            <a:extLst>
              <a:ext uri="{FF2B5EF4-FFF2-40B4-BE49-F238E27FC236}">
                <a16:creationId xmlns:a16="http://schemas.microsoft.com/office/drawing/2014/main" id="{3D41EC37-5238-4691-8536-90C2C895CF24}"/>
              </a:ext>
            </a:extLst>
          </p:cNvPr>
          <p:cNvCxnSpPr>
            <a:cxnSpLocks/>
            <a:stCxn id="452" idx="2"/>
            <a:endCxn id="471" idx="1"/>
          </p:cNvCxnSpPr>
          <p:nvPr/>
        </p:nvCxnSpPr>
        <p:spPr>
          <a:xfrm rot="16200000" flipH="1">
            <a:off x="19971053" y="4873633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9A22416A-B6A5-470C-B351-CF0B5456FA7C}"/>
              </a:ext>
            </a:extLst>
          </p:cNvPr>
          <p:cNvSpPr/>
          <p:nvPr/>
        </p:nvSpPr>
        <p:spPr>
          <a:xfrm>
            <a:off x="18077722" y="494704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cxnSp>
        <p:nvCxnSpPr>
          <p:cNvPr id="479" name="연결선: 꺾임 478">
            <a:extLst>
              <a:ext uri="{FF2B5EF4-FFF2-40B4-BE49-F238E27FC236}">
                <a16:creationId xmlns:a16="http://schemas.microsoft.com/office/drawing/2014/main" id="{BDEF7835-A740-4F1F-BC90-77A93D769050}"/>
              </a:ext>
            </a:extLst>
          </p:cNvPr>
          <p:cNvCxnSpPr>
            <a:cxnSpLocks/>
            <a:stCxn id="457" idx="2"/>
            <a:endCxn id="483" idx="1"/>
          </p:cNvCxnSpPr>
          <p:nvPr/>
        </p:nvCxnSpPr>
        <p:spPr>
          <a:xfrm rot="16200000" flipH="1">
            <a:off x="32820548" y="5079254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C0EBCB07-61E7-4ED1-BA95-A8E39E560437}"/>
              </a:ext>
            </a:extLst>
          </p:cNvPr>
          <p:cNvSpPr/>
          <p:nvPr/>
        </p:nvSpPr>
        <p:spPr>
          <a:xfrm>
            <a:off x="33292397" y="539442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7E417FEF-D3B7-4D50-8B75-D3DBEE23618D}"/>
              </a:ext>
            </a:extLst>
          </p:cNvPr>
          <p:cNvSpPr/>
          <p:nvPr/>
        </p:nvSpPr>
        <p:spPr>
          <a:xfrm>
            <a:off x="31657183" y="593404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59C95A6F-7415-456F-B69B-ADA3148B1B6E}"/>
              </a:ext>
            </a:extLst>
          </p:cNvPr>
          <p:cNvSpPr/>
          <p:nvPr/>
        </p:nvSpPr>
        <p:spPr>
          <a:xfrm>
            <a:off x="24045932" y="2443713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ID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C933CD2A-46FA-43B9-B2CB-EEB0E4F3DE2B}"/>
              </a:ext>
            </a:extLst>
          </p:cNvPr>
          <p:cNvSpPr/>
          <p:nvPr/>
        </p:nvSpPr>
        <p:spPr>
          <a:xfrm>
            <a:off x="24036597" y="2888279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PW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4CF730C4-42D8-4633-8504-FE7276AC2EBA}"/>
              </a:ext>
            </a:extLst>
          </p:cNvPr>
          <p:cNvSpPr/>
          <p:nvPr/>
        </p:nvSpPr>
        <p:spPr>
          <a:xfrm>
            <a:off x="24090938" y="5908121"/>
            <a:ext cx="1092155" cy="4145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F6640988-8F15-4D81-A9C4-EDD1E05FE3E4}"/>
              </a:ext>
            </a:extLst>
          </p:cNvPr>
          <p:cNvSpPr/>
          <p:nvPr/>
        </p:nvSpPr>
        <p:spPr>
          <a:xfrm>
            <a:off x="25609499" y="549721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cxnSp>
        <p:nvCxnSpPr>
          <p:cNvPr id="580" name="연결선: 꺾임 579">
            <a:extLst>
              <a:ext uri="{FF2B5EF4-FFF2-40B4-BE49-F238E27FC236}">
                <a16:creationId xmlns:a16="http://schemas.microsoft.com/office/drawing/2014/main" id="{9E625D93-DAB2-4B04-9D91-0EB777E3B12B}"/>
              </a:ext>
            </a:extLst>
          </p:cNvPr>
          <p:cNvCxnSpPr>
            <a:cxnSpLocks/>
            <a:endCxn id="453" idx="0"/>
          </p:cNvCxnSpPr>
          <p:nvPr/>
        </p:nvCxnSpPr>
        <p:spPr>
          <a:xfrm rot="5400000">
            <a:off x="24923553" y="2024771"/>
            <a:ext cx="693494" cy="4312828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6" name="직사각형 595">
            <a:extLst>
              <a:ext uri="{FF2B5EF4-FFF2-40B4-BE49-F238E27FC236}">
                <a16:creationId xmlns:a16="http://schemas.microsoft.com/office/drawing/2014/main" id="{40036783-EA22-4CF7-A34F-9A7822CF8F7C}"/>
              </a:ext>
            </a:extLst>
          </p:cNvPr>
          <p:cNvSpPr/>
          <p:nvPr/>
        </p:nvSpPr>
        <p:spPr>
          <a:xfrm>
            <a:off x="30677231" y="549473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597" name="연결선: 꺾임 596">
            <a:extLst>
              <a:ext uri="{FF2B5EF4-FFF2-40B4-BE49-F238E27FC236}">
                <a16:creationId xmlns:a16="http://schemas.microsoft.com/office/drawing/2014/main" id="{9EC5E826-5607-4BD7-8598-AEABE28A3380}"/>
              </a:ext>
            </a:extLst>
          </p:cNvPr>
          <p:cNvCxnSpPr>
            <a:stCxn id="458" idx="2"/>
            <a:endCxn id="596" idx="1"/>
          </p:cNvCxnSpPr>
          <p:nvPr/>
        </p:nvCxnSpPr>
        <p:spPr>
          <a:xfrm rot="16200000" flipH="1">
            <a:off x="30124857" y="5099036"/>
            <a:ext cx="845507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8" name="연결선: 꺾임 597">
            <a:extLst>
              <a:ext uri="{FF2B5EF4-FFF2-40B4-BE49-F238E27FC236}">
                <a16:creationId xmlns:a16="http://schemas.microsoft.com/office/drawing/2014/main" id="{7AF056A7-AA2E-4305-B9EB-2AE4FA7391AB}"/>
              </a:ext>
            </a:extLst>
          </p:cNvPr>
          <p:cNvCxnSpPr>
            <a:stCxn id="596" idx="2"/>
            <a:endCxn id="485" idx="1"/>
          </p:cNvCxnSpPr>
          <p:nvPr/>
        </p:nvCxnSpPr>
        <p:spPr>
          <a:xfrm rot="16200000" flipH="1">
            <a:off x="31397454" y="5830995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3C85697B-D07A-49C8-9006-0B63D6BC9D4F}"/>
              </a:ext>
            </a:extLst>
          </p:cNvPr>
          <p:cNvSpPr/>
          <p:nvPr/>
        </p:nvSpPr>
        <p:spPr>
          <a:xfrm>
            <a:off x="26330168" y="5942962"/>
            <a:ext cx="1092155" cy="44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00" name="연결선: 꺾임 599">
            <a:extLst>
              <a:ext uri="{FF2B5EF4-FFF2-40B4-BE49-F238E27FC236}">
                <a16:creationId xmlns:a16="http://schemas.microsoft.com/office/drawing/2014/main" id="{B208D8ED-D1D7-4D5C-B435-B5C955BFE021}"/>
              </a:ext>
            </a:extLst>
          </p:cNvPr>
          <p:cNvCxnSpPr>
            <a:cxnSpLocks/>
            <a:stCxn id="518" idx="2"/>
            <a:endCxn id="599" idx="1"/>
          </p:cNvCxnSpPr>
          <p:nvPr/>
        </p:nvCxnSpPr>
        <p:spPr>
          <a:xfrm rot="16200000" flipH="1">
            <a:off x="26065323" y="5900829"/>
            <a:ext cx="355099" cy="1745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1" name="연결선: 꺾임 600">
            <a:extLst>
              <a:ext uri="{FF2B5EF4-FFF2-40B4-BE49-F238E27FC236}">
                <a16:creationId xmlns:a16="http://schemas.microsoft.com/office/drawing/2014/main" id="{0EF9A723-B5A8-4191-A2EA-A3C35D752373}"/>
              </a:ext>
            </a:extLst>
          </p:cNvPr>
          <p:cNvCxnSpPr>
            <a:cxnSpLocks/>
            <a:stCxn id="1006" idx="2"/>
            <a:endCxn id="454" idx="0"/>
          </p:cNvCxnSpPr>
          <p:nvPr/>
        </p:nvCxnSpPr>
        <p:spPr>
          <a:xfrm rot="5400000">
            <a:off x="26107310" y="3190533"/>
            <a:ext cx="654631" cy="1984175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6BD3C63E-28FE-4941-AACE-9A03E1AA881D}"/>
              </a:ext>
            </a:extLst>
          </p:cNvPr>
          <p:cNvSpPr/>
          <p:nvPr/>
        </p:nvSpPr>
        <p:spPr>
          <a:xfrm>
            <a:off x="23343016" y="5465603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603" name="연결선: 꺾임 602">
            <a:extLst>
              <a:ext uri="{FF2B5EF4-FFF2-40B4-BE49-F238E27FC236}">
                <a16:creationId xmlns:a16="http://schemas.microsoft.com/office/drawing/2014/main" id="{78FDEA4F-C4E7-41D0-8542-15F97B6E3D6C}"/>
              </a:ext>
            </a:extLst>
          </p:cNvPr>
          <p:cNvCxnSpPr>
            <a:stCxn id="453" idx="2"/>
            <a:endCxn id="602" idx="1"/>
          </p:cNvCxnSpPr>
          <p:nvPr/>
        </p:nvCxnSpPr>
        <p:spPr>
          <a:xfrm rot="16200000" flipH="1">
            <a:off x="22837956" y="5117223"/>
            <a:ext cx="780991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4" name="연결선: 꺾임 603">
            <a:extLst>
              <a:ext uri="{FF2B5EF4-FFF2-40B4-BE49-F238E27FC236}">
                <a16:creationId xmlns:a16="http://schemas.microsoft.com/office/drawing/2014/main" id="{707122B6-2EF6-4BC6-8242-72A233A0066A}"/>
              </a:ext>
            </a:extLst>
          </p:cNvPr>
          <p:cNvCxnSpPr>
            <a:cxnSpLocks/>
            <a:stCxn id="602" idx="2"/>
            <a:endCxn id="517" idx="1"/>
          </p:cNvCxnSpPr>
          <p:nvPr/>
        </p:nvCxnSpPr>
        <p:spPr>
          <a:xfrm rot="16200000" flipH="1">
            <a:off x="23821809" y="5846248"/>
            <a:ext cx="336415" cy="2018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BF511F5D-E51F-4B1C-85A5-A5C84DD71AD1}"/>
              </a:ext>
            </a:extLst>
          </p:cNvPr>
          <p:cNvSpPr/>
          <p:nvPr/>
        </p:nvSpPr>
        <p:spPr>
          <a:xfrm>
            <a:off x="34188897" y="5827123"/>
            <a:ext cx="1486254" cy="43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609" name="연결선: 꺾임 608">
            <a:extLst>
              <a:ext uri="{FF2B5EF4-FFF2-40B4-BE49-F238E27FC236}">
                <a16:creationId xmlns:a16="http://schemas.microsoft.com/office/drawing/2014/main" id="{ECD22979-A42D-4458-A491-53955F2CC64F}"/>
              </a:ext>
            </a:extLst>
          </p:cNvPr>
          <p:cNvCxnSpPr>
            <a:cxnSpLocks/>
            <a:stCxn id="515" idx="3"/>
            <a:endCxn id="438" idx="2"/>
          </p:cNvCxnSpPr>
          <p:nvPr/>
        </p:nvCxnSpPr>
        <p:spPr>
          <a:xfrm flipV="1">
            <a:off x="25138086" y="1946729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연결선: 꺾임 609">
            <a:extLst>
              <a:ext uri="{FF2B5EF4-FFF2-40B4-BE49-F238E27FC236}">
                <a16:creationId xmlns:a16="http://schemas.microsoft.com/office/drawing/2014/main" id="{782652EB-3219-4664-A6CE-4409B8A69743}"/>
              </a:ext>
            </a:extLst>
          </p:cNvPr>
          <p:cNvCxnSpPr>
            <a:cxnSpLocks/>
            <a:stCxn id="516" idx="3"/>
            <a:endCxn id="438" idx="2"/>
          </p:cNvCxnSpPr>
          <p:nvPr/>
        </p:nvCxnSpPr>
        <p:spPr>
          <a:xfrm flipV="1">
            <a:off x="25128752" y="1946729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A7274D08-8C65-477D-A96C-6967A9E5B5B9}"/>
              </a:ext>
            </a:extLst>
          </p:cNvPr>
          <p:cNvSpPr/>
          <p:nvPr/>
        </p:nvSpPr>
        <p:spPr>
          <a:xfrm>
            <a:off x="27048276" y="4500712"/>
            <a:ext cx="1616219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9D22D224-83DB-48F7-8FFD-FC67170697C7}"/>
              </a:ext>
            </a:extLst>
          </p:cNvPr>
          <p:cNvSpPr/>
          <p:nvPr/>
        </p:nvSpPr>
        <p:spPr>
          <a:xfrm>
            <a:off x="28068924" y="5435911"/>
            <a:ext cx="1486254" cy="341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34419229-7B5D-4B8F-8E08-3EA319E46A55}"/>
              </a:ext>
            </a:extLst>
          </p:cNvPr>
          <p:cNvSpPr/>
          <p:nvPr/>
        </p:nvSpPr>
        <p:spPr>
          <a:xfrm>
            <a:off x="29126383" y="5934445"/>
            <a:ext cx="1092155" cy="53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15" name="연결선: 꺾임 614">
            <a:extLst>
              <a:ext uri="{FF2B5EF4-FFF2-40B4-BE49-F238E27FC236}">
                <a16:creationId xmlns:a16="http://schemas.microsoft.com/office/drawing/2014/main" id="{5C8FA4C4-EF8C-4264-8135-5D0974A8D0A9}"/>
              </a:ext>
            </a:extLst>
          </p:cNvPr>
          <p:cNvCxnSpPr>
            <a:cxnSpLocks/>
            <a:stCxn id="613" idx="2"/>
            <a:endCxn id="614" idx="1"/>
          </p:cNvCxnSpPr>
          <p:nvPr/>
        </p:nvCxnSpPr>
        <p:spPr>
          <a:xfrm rot="16200000" flipH="1">
            <a:off x="28755682" y="5833700"/>
            <a:ext cx="427068" cy="31433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6" name="연결선: 꺾임 615">
            <a:extLst>
              <a:ext uri="{FF2B5EF4-FFF2-40B4-BE49-F238E27FC236}">
                <a16:creationId xmlns:a16="http://schemas.microsoft.com/office/drawing/2014/main" id="{6F3419A2-0E35-4FAA-BF0C-26692892B79B}"/>
              </a:ext>
            </a:extLst>
          </p:cNvPr>
          <p:cNvCxnSpPr>
            <a:stCxn id="612" idx="2"/>
            <a:endCxn id="613" idx="1"/>
          </p:cNvCxnSpPr>
          <p:nvPr/>
        </p:nvCxnSpPr>
        <p:spPr>
          <a:xfrm rot="16200000" flipH="1">
            <a:off x="27566381" y="5104078"/>
            <a:ext cx="792549" cy="21253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7" name="연결선: 꺾임 616">
            <a:extLst>
              <a:ext uri="{FF2B5EF4-FFF2-40B4-BE49-F238E27FC236}">
                <a16:creationId xmlns:a16="http://schemas.microsoft.com/office/drawing/2014/main" id="{A4024FAD-01CF-45E2-87DF-A79C49845FD8}"/>
              </a:ext>
            </a:extLst>
          </p:cNvPr>
          <p:cNvCxnSpPr>
            <a:stCxn id="473" idx="1"/>
            <a:endCxn id="456" idx="2"/>
          </p:cNvCxnSpPr>
          <p:nvPr/>
        </p:nvCxnSpPr>
        <p:spPr>
          <a:xfrm rot="10800000">
            <a:off x="17871194" y="4827784"/>
            <a:ext cx="206528" cy="2759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9" name="연결선: 꺾임 618">
            <a:extLst>
              <a:ext uri="{FF2B5EF4-FFF2-40B4-BE49-F238E27FC236}">
                <a16:creationId xmlns:a16="http://schemas.microsoft.com/office/drawing/2014/main" id="{A7C92BBC-8070-4DC6-92A8-B09AC584BA7D}"/>
              </a:ext>
            </a:extLst>
          </p:cNvPr>
          <p:cNvCxnSpPr>
            <a:cxnSpLocks/>
            <a:stCxn id="454" idx="2"/>
            <a:endCxn id="518" idx="1"/>
          </p:cNvCxnSpPr>
          <p:nvPr/>
        </p:nvCxnSpPr>
        <p:spPr>
          <a:xfrm rot="16200000" flipH="1">
            <a:off x="25110719" y="5155115"/>
            <a:ext cx="830599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0" name="연결선: 꺾임 619">
            <a:extLst>
              <a:ext uri="{FF2B5EF4-FFF2-40B4-BE49-F238E27FC236}">
                <a16:creationId xmlns:a16="http://schemas.microsoft.com/office/drawing/2014/main" id="{01B62B10-41E3-41D8-8017-54B7EB7F671B}"/>
              </a:ext>
            </a:extLst>
          </p:cNvPr>
          <p:cNvCxnSpPr>
            <a:cxnSpLocks/>
            <a:stCxn id="458" idx="0"/>
            <a:endCxn id="1006" idx="2"/>
          </p:cNvCxnSpPr>
          <p:nvPr/>
        </p:nvCxnSpPr>
        <p:spPr>
          <a:xfrm rot="16200000" flipV="1">
            <a:off x="28603732" y="2678285"/>
            <a:ext cx="637238" cy="299127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5" name="연결선: 꺾임 634">
            <a:extLst>
              <a:ext uri="{FF2B5EF4-FFF2-40B4-BE49-F238E27FC236}">
                <a16:creationId xmlns:a16="http://schemas.microsoft.com/office/drawing/2014/main" id="{BD6467D7-A0C5-4BDA-B3B9-675D8031ABC5}"/>
              </a:ext>
            </a:extLst>
          </p:cNvPr>
          <p:cNvCxnSpPr>
            <a:cxnSpLocks/>
            <a:stCxn id="1006" idx="2"/>
            <a:endCxn id="612" idx="0"/>
          </p:cNvCxnSpPr>
          <p:nvPr/>
        </p:nvCxnSpPr>
        <p:spPr>
          <a:xfrm rot="16200000" flipH="1">
            <a:off x="27318846" y="3963171"/>
            <a:ext cx="645407" cy="42967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53FA302F-B153-4285-B5F5-47E08E6201EB}"/>
              </a:ext>
            </a:extLst>
          </p:cNvPr>
          <p:cNvSpPr/>
          <p:nvPr/>
        </p:nvSpPr>
        <p:spPr>
          <a:xfrm>
            <a:off x="35278033" y="4461028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652" name="직사각형 651">
            <a:extLst>
              <a:ext uri="{FF2B5EF4-FFF2-40B4-BE49-F238E27FC236}">
                <a16:creationId xmlns:a16="http://schemas.microsoft.com/office/drawing/2014/main" id="{95BCB8D8-910F-4C2C-8C12-29D5EE7E31E8}"/>
              </a:ext>
            </a:extLst>
          </p:cNvPr>
          <p:cNvSpPr/>
          <p:nvPr/>
        </p:nvSpPr>
        <p:spPr>
          <a:xfrm>
            <a:off x="37048393" y="581941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CEBFA9A7-3FC6-4E1E-8EE6-36283A94EBFD}"/>
              </a:ext>
            </a:extLst>
          </p:cNvPr>
          <p:cNvSpPr/>
          <p:nvPr/>
        </p:nvSpPr>
        <p:spPr>
          <a:xfrm>
            <a:off x="36068441" y="538009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672" name="연결선: 꺾임 671">
            <a:extLst>
              <a:ext uri="{FF2B5EF4-FFF2-40B4-BE49-F238E27FC236}">
                <a16:creationId xmlns:a16="http://schemas.microsoft.com/office/drawing/2014/main" id="{A0E577AF-A0CB-4B98-94B4-96C72340B59B}"/>
              </a:ext>
            </a:extLst>
          </p:cNvPr>
          <p:cNvCxnSpPr>
            <a:stCxn id="651" idx="2"/>
            <a:endCxn id="671" idx="1"/>
          </p:cNvCxnSpPr>
          <p:nvPr/>
        </p:nvCxnSpPr>
        <p:spPr>
          <a:xfrm rot="16200000" flipH="1">
            <a:off x="35565082" y="5033418"/>
            <a:ext cx="762388" cy="2443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2A6708EC-4CA2-470E-AD54-A432CBC5B7BD}"/>
              </a:ext>
            </a:extLst>
          </p:cNvPr>
          <p:cNvCxnSpPr>
            <a:stCxn id="671" idx="2"/>
            <a:endCxn id="652" idx="1"/>
          </p:cNvCxnSpPr>
          <p:nvPr/>
        </p:nvCxnSpPr>
        <p:spPr>
          <a:xfrm rot="16200000" flipH="1">
            <a:off x="36788664" y="5716361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8" name="직사각형 677">
            <a:extLst>
              <a:ext uri="{FF2B5EF4-FFF2-40B4-BE49-F238E27FC236}">
                <a16:creationId xmlns:a16="http://schemas.microsoft.com/office/drawing/2014/main" id="{7ABEA424-C277-4671-864F-3532FF9C01AC}"/>
              </a:ext>
            </a:extLst>
          </p:cNvPr>
          <p:cNvSpPr/>
          <p:nvPr/>
        </p:nvSpPr>
        <p:spPr>
          <a:xfrm>
            <a:off x="38039709" y="625766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cxnSp>
        <p:nvCxnSpPr>
          <p:cNvPr id="686" name="연결선: 꺾임 685">
            <a:extLst>
              <a:ext uri="{FF2B5EF4-FFF2-40B4-BE49-F238E27FC236}">
                <a16:creationId xmlns:a16="http://schemas.microsoft.com/office/drawing/2014/main" id="{973DC5D3-ACD0-4B65-ADD7-0FA57C1CE02B}"/>
              </a:ext>
            </a:extLst>
          </p:cNvPr>
          <p:cNvCxnSpPr>
            <a:cxnSpLocks/>
            <a:stCxn id="652" idx="2"/>
            <a:endCxn id="678" idx="1"/>
          </p:cNvCxnSpPr>
          <p:nvPr/>
        </p:nvCxnSpPr>
        <p:spPr>
          <a:xfrm rot="16200000" flipH="1">
            <a:off x="37774829" y="6149462"/>
            <a:ext cx="281570" cy="24818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6" name="연결선: 꺾임 695">
            <a:extLst>
              <a:ext uri="{FF2B5EF4-FFF2-40B4-BE49-F238E27FC236}">
                <a16:creationId xmlns:a16="http://schemas.microsoft.com/office/drawing/2014/main" id="{EFB799F5-FEFD-4F4D-A051-99AB43D57A46}"/>
              </a:ext>
            </a:extLst>
          </p:cNvPr>
          <p:cNvCxnSpPr>
            <a:cxnSpLocks/>
            <a:stCxn id="1006" idx="2"/>
            <a:endCxn id="651" idx="0"/>
          </p:cNvCxnSpPr>
          <p:nvPr/>
        </p:nvCxnSpPr>
        <p:spPr>
          <a:xfrm rot="16200000" flipH="1">
            <a:off x="31322550" y="-40534"/>
            <a:ext cx="605723" cy="839739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3" name="직사각형 942">
            <a:extLst>
              <a:ext uri="{FF2B5EF4-FFF2-40B4-BE49-F238E27FC236}">
                <a16:creationId xmlns:a16="http://schemas.microsoft.com/office/drawing/2014/main" id="{71C951CC-0EF8-411D-B136-943395F4B127}"/>
              </a:ext>
            </a:extLst>
          </p:cNvPr>
          <p:cNvSpPr/>
          <p:nvPr/>
        </p:nvSpPr>
        <p:spPr>
          <a:xfrm>
            <a:off x="21073751" y="540330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944" name="연결선: 꺾임 943">
            <a:extLst>
              <a:ext uri="{FF2B5EF4-FFF2-40B4-BE49-F238E27FC236}">
                <a16:creationId xmlns:a16="http://schemas.microsoft.com/office/drawing/2014/main" id="{395E3B4D-21FE-4DB4-86C8-782721054E94}"/>
              </a:ext>
            </a:extLst>
          </p:cNvPr>
          <p:cNvCxnSpPr>
            <a:stCxn id="471" idx="2"/>
            <a:endCxn id="943" idx="1"/>
          </p:cNvCxnSpPr>
          <p:nvPr/>
        </p:nvCxnSpPr>
        <p:spPr>
          <a:xfrm rot="16200000" flipH="1">
            <a:off x="20839982" y="5326213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38D22CCF-9850-49B1-B355-A89397E6028A}"/>
              </a:ext>
            </a:extLst>
          </p:cNvPr>
          <p:cNvSpPr/>
          <p:nvPr/>
        </p:nvSpPr>
        <p:spPr>
          <a:xfrm>
            <a:off x="23338191" y="4993509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6" name="연결선: 꺾임 945">
            <a:extLst>
              <a:ext uri="{FF2B5EF4-FFF2-40B4-BE49-F238E27FC236}">
                <a16:creationId xmlns:a16="http://schemas.microsoft.com/office/drawing/2014/main" id="{99674853-7BB2-4D9E-B864-6439B3A045FE}"/>
              </a:ext>
            </a:extLst>
          </p:cNvPr>
          <p:cNvCxnSpPr>
            <a:cxnSpLocks/>
            <a:stCxn id="453" idx="2"/>
            <a:endCxn id="945" idx="1"/>
          </p:cNvCxnSpPr>
          <p:nvPr/>
        </p:nvCxnSpPr>
        <p:spPr>
          <a:xfrm rot="16200000" flipH="1">
            <a:off x="23071590" y="4883588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75EBA1DC-A3D1-4E18-8815-2DD3CBB9A27A}"/>
              </a:ext>
            </a:extLst>
          </p:cNvPr>
          <p:cNvSpPr/>
          <p:nvPr/>
        </p:nvSpPr>
        <p:spPr>
          <a:xfrm>
            <a:off x="25589903" y="499392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8" name="연결선: 꺾임 947">
            <a:extLst>
              <a:ext uri="{FF2B5EF4-FFF2-40B4-BE49-F238E27FC236}">
                <a16:creationId xmlns:a16="http://schemas.microsoft.com/office/drawing/2014/main" id="{C1BAEA58-0466-4476-977F-53E36D6C5A96}"/>
              </a:ext>
            </a:extLst>
          </p:cNvPr>
          <p:cNvCxnSpPr>
            <a:cxnSpLocks/>
            <a:stCxn id="454" idx="2"/>
            <a:endCxn id="947" idx="1"/>
          </p:cNvCxnSpPr>
          <p:nvPr/>
        </p:nvCxnSpPr>
        <p:spPr>
          <a:xfrm rot="16200000" flipH="1">
            <a:off x="25352566" y="4913268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9" name="직사각형 948">
            <a:extLst>
              <a:ext uri="{FF2B5EF4-FFF2-40B4-BE49-F238E27FC236}">
                <a16:creationId xmlns:a16="http://schemas.microsoft.com/office/drawing/2014/main" id="{4111316F-31E2-44CE-B965-4BBBCF9FCE6D}"/>
              </a:ext>
            </a:extLst>
          </p:cNvPr>
          <p:cNvSpPr/>
          <p:nvPr/>
        </p:nvSpPr>
        <p:spPr>
          <a:xfrm>
            <a:off x="36062208" y="496415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0" name="연결선: 꺾임 949">
            <a:extLst>
              <a:ext uri="{FF2B5EF4-FFF2-40B4-BE49-F238E27FC236}">
                <a16:creationId xmlns:a16="http://schemas.microsoft.com/office/drawing/2014/main" id="{6460E6B4-B2B2-4FAA-B403-15018B29E465}"/>
              </a:ext>
            </a:extLst>
          </p:cNvPr>
          <p:cNvCxnSpPr>
            <a:cxnSpLocks/>
            <a:stCxn id="651" idx="2"/>
            <a:endCxn id="949" idx="1"/>
          </p:cNvCxnSpPr>
          <p:nvPr/>
        </p:nvCxnSpPr>
        <p:spPr>
          <a:xfrm rot="16200000" flipH="1">
            <a:off x="35769936" y="4828563"/>
            <a:ext cx="346446" cy="2380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1" name="직사각형 950">
            <a:extLst>
              <a:ext uri="{FF2B5EF4-FFF2-40B4-BE49-F238E27FC236}">
                <a16:creationId xmlns:a16="http://schemas.microsoft.com/office/drawing/2014/main" id="{E7DDECE2-FE33-4B92-A4F8-25B621DA5E67}"/>
              </a:ext>
            </a:extLst>
          </p:cNvPr>
          <p:cNvSpPr/>
          <p:nvPr/>
        </p:nvSpPr>
        <p:spPr>
          <a:xfrm>
            <a:off x="33312070" y="493396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952" name="연결선: 꺾임 951">
            <a:extLst>
              <a:ext uri="{FF2B5EF4-FFF2-40B4-BE49-F238E27FC236}">
                <a16:creationId xmlns:a16="http://schemas.microsoft.com/office/drawing/2014/main" id="{3FAC2817-39E1-411B-92D4-6B987CF56368}"/>
              </a:ext>
            </a:extLst>
          </p:cNvPr>
          <p:cNvCxnSpPr>
            <a:cxnSpLocks/>
            <a:stCxn id="457" idx="2"/>
            <a:endCxn id="951" idx="1"/>
          </p:cNvCxnSpPr>
          <p:nvPr/>
        </p:nvCxnSpPr>
        <p:spPr>
          <a:xfrm rot="16200000" flipH="1">
            <a:off x="33060614" y="4839189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3" name="직사각형 952">
            <a:extLst>
              <a:ext uri="{FF2B5EF4-FFF2-40B4-BE49-F238E27FC236}">
                <a16:creationId xmlns:a16="http://schemas.microsoft.com/office/drawing/2014/main" id="{8345D9B0-A617-4CBF-8B2A-DFFF0E52BC0B}"/>
              </a:ext>
            </a:extLst>
          </p:cNvPr>
          <p:cNvSpPr/>
          <p:nvPr/>
        </p:nvSpPr>
        <p:spPr>
          <a:xfrm>
            <a:off x="28082657" y="4965770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4" name="연결선: 꺾임 953">
            <a:extLst>
              <a:ext uri="{FF2B5EF4-FFF2-40B4-BE49-F238E27FC236}">
                <a16:creationId xmlns:a16="http://schemas.microsoft.com/office/drawing/2014/main" id="{1C289374-73A8-4909-BA67-114929014CD2}"/>
              </a:ext>
            </a:extLst>
          </p:cNvPr>
          <p:cNvCxnSpPr>
            <a:cxnSpLocks/>
            <a:stCxn id="612" idx="2"/>
            <a:endCxn id="953" idx="1"/>
          </p:cNvCxnSpPr>
          <p:nvPr/>
        </p:nvCxnSpPr>
        <p:spPr>
          <a:xfrm rot="16200000" flipH="1">
            <a:off x="27815332" y="4855126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5" name="직사각형 954">
            <a:extLst>
              <a:ext uri="{FF2B5EF4-FFF2-40B4-BE49-F238E27FC236}">
                <a16:creationId xmlns:a16="http://schemas.microsoft.com/office/drawing/2014/main" id="{8114E8EE-FAC1-494F-B932-2089C9252F1F}"/>
              </a:ext>
            </a:extLst>
          </p:cNvPr>
          <p:cNvSpPr/>
          <p:nvPr/>
        </p:nvSpPr>
        <p:spPr>
          <a:xfrm>
            <a:off x="30669942" y="499666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956" name="연결선: 꺾임 955">
            <a:extLst>
              <a:ext uri="{FF2B5EF4-FFF2-40B4-BE49-F238E27FC236}">
                <a16:creationId xmlns:a16="http://schemas.microsoft.com/office/drawing/2014/main" id="{7D7AF7B7-7F9C-4589-BAE2-E506AB9EB00E}"/>
              </a:ext>
            </a:extLst>
          </p:cNvPr>
          <p:cNvCxnSpPr>
            <a:cxnSpLocks/>
            <a:stCxn id="458" idx="2"/>
            <a:endCxn id="955" idx="1"/>
          </p:cNvCxnSpPr>
          <p:nvPr/>
        </p:nvCxnSpPr>
        <p:spPr>
          <a:xfrm rot="16200000" flipH="1">
            <a:off x="30370242" y="4853650"/>
            <a:ext cx="347446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6" name="직사각형 1005">
            <a:extLst>
              <a:ext uri="{FF2B5EF4-FFF2-40B4-BE49-F238E27FC236}">
                <a16:creationId xmlns:a16="http://schemas.microsoft.com/office/drawing/2014/main" id="{71BF665E-E32F-45D3-BFC6-4AEED574B92F}"/>
              </a:ext>
            </a:extLst>
          </p:cNvPr>
          <p:cNvSpPr/>
          <p:nvPr/>
        </p:nvSpPr>
        <p:spPr>
          <a:xfrm>
            <a:off x="26880634" y="354194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비회원</a:t>
            </a:r>
            <a:endParaRPr lang="ko-KR" altLang="en-US" sz="1100" b="1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3C9500D-FA6B-4382-A7DE-9DA43214034C}"/>
              </a:ext>
            </a:extLst>
          </p:cNvPr>
          <p:cNvCxnSpPr>
            <a:stCxn id="483" idx="2"/>
            <a:endCxn id="606" idx="1"/>
          </p:cNvCxnSpPr>
          <p:nvPr/>
        </p:nvCxnSpPr>
        <p:spPr>
          <a:xfrm rot="16200000" flipH="1">
            <a:off x="33943029" y="5800277"/>
            <a:ext cx="338363" cy="153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6A94373F-BA55-4662-A22B-A89346859610}"/>
              </a:ext>
            </a:extLst>
          </p:cNvPr>
          <p:cNvSpPr/>
          <p:nvPr/>
        </p:nvSpPr>
        <p:spPr>
          <a:xfrm>
            <a:off x="31459129" y="2647790"/>
            <a:ext cx="2580913" cy="5271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비회원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79769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4BE2EEC5-13A2-4552-A186-97104538EF1D}"/>
              </a:ext>
            </a:extLst>
          </p:cNvPr>
          <p:cNvSpPr/>
          <p:nvPr/>
        </p:nvSpPr>
        <p:spPr>
          <a:xfrm>
            <a:off x="26424789" y="1633368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영화관 예약 시스템</a:t>
            </a: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CD9F4A3-1FD7-4149-B816-D2CD25B324A9}"/>
              </a:ext>
            </a:extLst>
          </p:cNvPr>
          <p:cNvSpPr/>
          <p:nvPr/>
        </p:nvSpPr>
        <p:spPr>
          <a:xfrm>
            <a:off x="24036597" y="2034688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가입</a:t>
            </a:r>
          </a:p>
        </p:txBody>
      </p:sp>
      <p:cxnSp>
        <p:nvCxnSpPr>
          <p:cNvPr id="440" name="연결선: 꺾임 439">
            <a:extLst>
              <a:ext uri="{FF2B5EF4-FFF2-40B4-BE49-F238E27FC236}">
                <a16:creationId xmlns:a16="http://schemas.microsoft.com/office/drawing/2014/main" id="{15C65425-D7FE-4BFD-9C6F-1AA907EDDCA0}"/>
              </a:ext>
            </a:extLst>
          </p:cNvPr>
          <p:cNvCxnSpPr>
            <a:cxnSpLocks/>
            <a:stCxn id="439" idx="3"/>
            <a:endCxn id="438" idx="2"/>
          </p:cNvCxnSpPr>
          <p:nvPr/>
        </p:nvCxnSpPr>
        <p:spPr>
          <a:xfrm flipV="1">
            <a:off x="25128752" y="1946728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59C95A6F-7415-456F-B69B-ADA3148B1B6E}"/>
              </a:ext>
            </a:extLst>
          </p:cNvPr>
          <p:cNvSpPr/>
          <p:nvPr/>
        </p:nvSpPr>
        <p:spPr>
          <a:xfrm>
            <a:off x="24045932" y="2443713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ID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C933CD2A-46FA-43B9-B2CB-EEB0E4F3DE2B}"/>
              </a:ext>
            </a:extLst>
          </p:cNvPr>
          <p:cNvSpPr/>
          <p:nvPr/>
        </p:nvSpPr>
        <p:spPr>
          <a:xfrm>
            <a:off x="24036597" y="2888279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PW </a:t>
            </a:r>
            <a:r>
              <a:rPr lang="ko-KR" altLang="en-US" sz="1100" b="1" dirty="0"/>
              <a:t>찾기</a:t>
            </a:r>
          </a:p>
        </p:txBody>
      </p:sp>
      <p:cxnSp>
        <p:nvCxnSpPr>
          <p:cNvPr id="609" name="연결선: 꺾임 608">
            <a:extLst>
              <a:ext uri="{FF2B5EF4-FFF2-40B4-BE49-F238E27FC236}">
                <a16:creationId xmlns:a16="http://schemas.microsoft.com/office/drawing/2014/main" id="{ECD22979-A42D-4458-A491-53955F2CC64F}"/>
              </a:ext>
            </a:extLst>
          </p:cNvPr>
          <p:cNvCxnSpPr>
            <a:cxnSpLocks/>
            <a:stCxn id="515" idx="3"/>
            <a:endCxn id="438" idx="2"/>
          </p:cNvCxnSpPr>
          <p:nvPr/>
        </p:nvCxnSpPr>
        <p:spPr>
          <a:xfrm flipV="1">
            <a:off x="25138086" y="1946729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연결선: 꺾임 609">
            <a:extLst>
              <a:ext uri="{FF2B5EF4-FFF2-40B4-BE49-F238E27FC236}">
                <a16:creationId xmlns:a16="http://schemas.microsoft.com/office/drawing/2014/main" id="{782652EB-3219-4664-A6CE-4409B8A69743}"/>
              </a:ext>
            </a:extLst>
          </p:cNvPr>
          <p:cNvCxnSpPr>
            <a:cxnSpLocks/>
            <a:stCxn id="516" idx="3"/>
            <a:endCxn id="438" idx="2"/>
          </p:cNvCxnSpPr>
          <p:nvPr/>
        </p:nvCxnSpPr>
        <p:spPr>
          <a:xfrm flipV="1">
            <a:off x="25128752" y="1946729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71968A00-6FA2-48C0-AFE9-74188755D513}"/>
              </a:ext>
            </a:extLst>
          </p:cNvPr>
          <p:cNvSpPr/>
          <p:nvPr/>
        </p:nvSpPr>
        <p:spPr>
          <a:xfrm>
            <a:off x="26943238" y="3698127"/>
            <a:ext cx="966948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로그인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014" name="연결선: 꺾임 1013">
            <a:extLst>
              <a:ext uri="{FF2B5EF4-FFF2-40B4-BE49-F238E27FC236}">
                <a16:creationId xmlns:a16="http://schemas.microsoft.com/office/drawing/2014/main" id="{EEC3CED8-FA60-4EF1-BB55-4F661AFD092E}"/>
              </a:ext>
            </a:extLst>
          </p:cNvPr>
          <p:cNvCxnSpPr>
            <a:cxnSpLocks/>
            <a:stCxn id="1016" idx="0"/>
            <a:endCxn id="703" idx="2"/>
          </p:cNvCxnSpPr>
          <p:nvPr/>
        </p:nvCxnSpPr>
        <p:spPr>
          <a:xfrm rot="5400000" flipH="1" flipV="1">
            <a:off x="19208210" y="-1494645"/>
            <a:ext cx="2712369" cy="1372463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5" name="연결선: 꺾임 1014">
            <a:extLst>
              <a:ext uri="{FF2B5EF4-FFF2-40B4-BE49-F238E27FC236}">
                <a16:creationId xmlns:a16="http://schemas.microsoft.com/office/drawing/2014/main" id="{2BC07860-BE27-4FD1-950A-19A80578F491}"/>
              </a:ext>
            </a:extLst>
          </p:cNvPr>
          <p:cNvCxnSpPr>
            <a:cxnSpLocks/>
            <a:stCxn id="1019" idx="0"/>
            <a:endCxn id="703" idx="2"/>
          </p:cNvCxnSpPr>
          <p:nvPr/>
        </p:nvCxnSpPr>
        <p:spPr>
          <a:xfrm rot="5400000" flipH="1" flipV="1">
            <a:off x="20901386" y="184488"/>
            <a:ext cx="2698326" cy="1035232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FFAAA52B-B74C-4094-B1F0-459466F6DA5D}"/>
              </a:ext>
            </a:extLst>
          </p:cNvPr>
          <p:cNvSpPr/>
          <p:nvPr/>
        </p:nvSpPr>
        <p:spPr>
          <a:xfrm>
            <a:off x="13155998" y="6723857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0CF9FB46-49D0-49D5-8090-9A2D1231A844}"/>
              </a:ext>
            </a:extLst>
          </p:cNvPr>
          <p:cNvSpPr/>
          <p:nvPr/>
        </p:nvSpPr>
        <p:spPr>
          <a:xfrm>
            <a:off x="20249896" y="9804038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AC2A7D80-FA46-4ABF-99A8-E8A9FD97D18E}"/>
              </a:ext>
            </a:extLst>
          </p:cNvPr>
          <p:cNvSpPr/>
          <p:nvPr/>
        </p:nvSpPr>
        <p:spPr>
          <a:xfrm>
            <a:off x="21067813" y="6742052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1019" name="직사각형 1018">
            <a:extLst>
              <a:ext uri="{FF2B5EF4-FFF2-40B4-BE49-F238E27FC236}">
                <a16:creationId xmlns:a16="http://schemas.microsoft.com/office/drawing/2014/main" id="{7ADA41E3-396C-4B5E-8879-A5E4898EE7F2}"/>
              </a:ext>
            </a:extLst>
          </p:cNvPr>
          <p:cNvSpPr/>
          <p:nvPr/>
        </p:nvSpPr>
        <p:spPr>
          <a:xfrm>
            <a:off x="16528308" y="670981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1020" name="직사각형 1019">
            <a:extLst>
              <a:ext uri="{FF2B5EF4-FFF2-40B4-BE49-F238E27FC236}">
                <a16:creationId xmlns:a16="http://schemas.microsoft.com/office/drawing/2014/main" id="{D1485345-6E35-4EAE-B282-DF368CBBB21D}"/>
              </a:ext>
            </a:extLst>
          </p:cNvPr>
          <p:cNvSpPr/>
          <p:nvPr/>
        </p:nvSpPr>
        <p:spPr>
          <a:xfrm>
            <a:off x="31767163" y="6723857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1021" name="직사각형 1020">
            <a:extLst>
              <a:ext uri="{FF2B5EF4-FFF2-40B4-BE49-F238E27FC236}">
                <a16:creationId xmlns:a16="http://schemas.microsoft.com/office/drawing/2014/main" id="{46FFEB26-D618-492F-AA3A-5F1F41B5CDC8}"/>
              </a:ext>
            </a:extLst>
          </p:cNvPr>
          <p:cNvSpPr/>
          <p:nvPr/>
        </p:nvSpPr>
        <p:spPr>
          <a:xfrm>
            <a:off x="28763221" y="6726887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sp>
        <p:nvSpPr>
          <p:cNvPr id="1023" name="직사각형 1022">
            <a:extLst>
              <a:ext uri="{FF2B5EF4-FFF2-40B4-BE49-F238E27FC236}">
                <a16:creationId xmlns:a16="http://schemas.microsoft.com/office/drawing/2014/main" id="{7415C3FC-1E38-4886-88DF-20F99B3A173B}"/>
              </a:ext>
            </a:extLst>
          </p:cNvPr>
          <p:cNvSpPr/>
          <p:nvPr/>
        </p:nvSpPr>
        <p:spPr>
          <a:xfrm>
            <a:off x="14737045" y="815501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1024" name="연결선: 꺾임 1023">
            <a:extLst>
              <a:ext uri="{FF2B5EF4-FFF2-40B4-BE49-F238E27FC236}">
                <a16:creationId xmlns:a16="http://schemas.microsoft.com/office/drawing/2014/main" id="{2AD2ACDC-A970-4460-B0DE-237F2B1673C6}"/>
              </a:ext>
            </a:extLst>
          </p:cNvPr>
          <p:cNvCxnSpPr>
            <a:cxnSpLocks/>
            <a:stCxn id="1023" idx="1"/>
            <a:endCxn id="1029" idx="2"/>
          </p:cNvCxnSpPr>
          <p:nvPr/>
        </p:nvCxnSpPr>
        <p:spPr>
          <a:xfrm rot="10800000">
            <a:off x="14588325" y="7472478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CD549877-3F12-4BE6-9B2D-2A35A403BD63}"/>
              </a:ext>
            </a:extLst>
          </p:cNvPr>
          <p:cNvSpPr/>
          <p:nvPr/>
        </p:nvSpPr>
        <p:spPr>
          <a:xfrm>
            <a:off x="15661544" y="904813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1026" name="연결선: 꺾임 1025">
            <a:extLst>
              <a:ext uri="{FF2B5EF4-FFF2-40B4-BE49-F238E27FC236}">
                <a16:creationId xmlns:a16="http://schemas.microsoft.com/office/drawing/2014/main" id="{88B05177-8A3C-481C-9249-B1763D3AC193}"/>
              </a:ext>
            </a:extLst>
          </p:cNvPr>
          <p:cNvCxnSpPr>
            <a:cxnSpLocks/>
            <a:stCxn id="1025" idx="1"/>
            <a:endCxn id="1023" idx="2"/>
          </p:cNvCxnSpPr>
          <p:nvPr/>
        </p:nvCxnSpPr>
        <p:spPr>
          <a:xfrm rot="10800000">
            <a:off x="15480172" y="8468373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2BF0A94-1B22-44F9-80DB-0F416F47DBD9}"/>
              </a:ext>
            </a:extLst>
          </p:cNvPr>
          <p:cNvSpPr/>
          <p:nvPr/>
        </p:nvSpPr>
        <p:spPr>
          <a:xfrm>
            <a:off x="15661544" y="863673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D97ABF2F-13F0-4348-A2E3-D797E60B16A5}"/>
              </a:ext>
            </a:extLst>
          </p:cNvPr>
          <p:cNvCxnSpPr>
            <a:cxnSpLocks/>
            <a:stCxn id="1027" idx="1"/>
            <a:endCxn id="1023" idx="2"/>
          </p:cNvCxnSpPr>
          <p:nvPr/>
        </p:nvCxnSpPr>
        <p:spPr>
          <a:xfrm rot="10800000">
            <a:off x="15480172" y="8468373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8600D25B-C628-436E-A2FC-5E51A096ACBB}"/>
              </a:ext>
            </a:extLst>
          </p:cNvPr>
          <p:cNvSpPr/>
          <p:nvPr/>
        </p:nvSpPr>
        <p:spPr>
          <a:xfrm>
            <a:off x="13845198" y="715911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CE6328BF-8E91-400A-8B42-CF67A85240C7}"/>
              </a:ext>
            </a:extLst>
          </p:cNvPr>
          <p:cNvCxnSpPr>
            <a:cxnSpLocks/>
            <a:stCxn id="1016" idx="2"/>
            <a:endCxn id="1029" idx="1"/>
          </p:cNvCxnSpPr>
          <p:nvPr/>
        </p:nvCxnSpPr>
        <p:spPr>
          <a:xfrm rot="16200000" flipH="1">
            <a:off x="13634347" y="7104947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231269F9-5F3F-40BC-B3A9-E7932BA97E1A}"/>
              </a:ext>
            </a:extLst>
          </p:cNvPr>
          <p:cNvSpPr/>
          <p:nvPr/>
        </p:nvSpPr>
        <p:spPr>
          <a:xfrm>
            <a:off x="17309739" y="715999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6AB23A9-DBE6-4F61-97FC-F227CA72244C}"/>
              </a:ext>
            </a:extLst>
          </p:cNvPr>
          <p:cNvSpPr/>
          <p:nvPr/>
        </p:nvSpPr>
        <p:spPr>
          <a:xfrm>
            <a:off x="17309739" y="763461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FB1961FB-E94D-4063-B165-F00D58D70BFD}"/>
              </a:ext>
            </a:extLst>
          </p:cNvPr>
          <p:cNvSpPr/>
          <p:nvPr/>
        </p:nvSpPr>
        <p:spPr>
          <a:xfrm>
            <a:off x="18286687" y="8160407"/>
            <a:ext cx="1486254" cy="4443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시간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날짜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F6E348C3-7FFF-4D0C-9F60-47F8BC2512E8}"/>
              </a:ext>
            </a:extLst>
          </p:cNvPr>
          <p:cNvSpPr/>
          <p:nvPr/>
        </p:nvSpPr>
        <p:spPr>
          <a:xfrm>
            <a:off x="19257784" y="8722234"/>
            <a:ext cx="1486254" cy="4081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좌석 </a:t>
            </a:r>
            <a:r>
              <a:rPr lang="en-US" altLang="ko-KR" sz="1100" b="1" dirty="0"/>
              <a:t>/ </a:t>
            </a:r>
            <a:r>
              <a:rPr lang="ko-KR" altLang="en-US" sz="1100" b="1" dirty="0"/>
              <a:t>인원 수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C02973B5-7072-450F-838D-F60F6711AF40}"/>
              </a:ext>
            </a:extLst>
          </p:cNvPr>
          <p:cNvCxnSpPr>
            <a:cxnSpLocks/>
            <a:stCxn id="1034" idx="1"/>
            <a:endCxn id="1033" idx="2"/>
          </p:cNvCxnSpPr>
          <p:nvPr/>
        </p:nvCxnSpPr>
        <p:spPr>
          <a:xfrm rot="10800000">
            <a:off x="19029814" y="8604782"/>
            <a:ext cx="227970" cy="32155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6" name="연결선: 꺾임 1035">
            <a:extLst>
              <a:ext uri="{FF2B5EF4-FFF2-40B4-BE49-F238E27FC236}">
                <a16:creationId xmlns:a16="http://schemas.microsoft.com/office/drawing/2014/main" id="{F8394697-C32B-4CE3-973B-2E6280CE8D8B}"/>
              </a:ext>
            </a:extLst>
          </p:cNvPr>
          <p:cNvCxnSpPr>
            <a:cxnSpLocks/>
            <a:stCxn id="1033" idx="1"/>
            <a:endCxn id="1032" idx="2"/>
          </p:cNvCxnSpPr>
          <p:nvPr/>
        </p:nvCxnSpPr>
        <p:spPr>
          <a:xfrm rot="10800000">
            <a:off x="18052867" y="7947976"/>
            <a:ext cx="233821" cy="43461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7" name="연결선: 꺾임 1036">
            <a:extLst>
              <a:ext uri="{FF2B5EF4-FFF2-40B4-BE49-F238E27FC236}">
                <a16:creationId xmlns:a16="http://schemas.microsoft.com/office/drawing/2014/main" id="{8EE0AE3D-A6CC-4D1D-B0FE-B1CD944095D4}"/>
              </a:ext>
            </a:extLst>
          </p:cNvPr>
          <p:cNvCxnSpPr>
            <a:cxnSpLocks/>
            <a:stCxn id="1020" idx="2"/>
            <a:endCxn id="1038" idx="1"/>
          </p:cNvCxnSpPr>
          <p:nvPr/>
        </p:nvCxnSpPr>
        <p:spPr>
          <a:xfrm rot="16200000" flipH="1">
            <a:off x="32022701" y="7327757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CEE9F881-4B21-4444-90B9-384C22BE04E6}"/>
              </a:ext>
            </a:extLst>
          </p:cNvPr>
          <p:cNvSpPr/>
          <p:nvPr/>
        </p:nvSpPr>
        <p:spPr>
          <a:xfrm>
            <a:off x="32494550" y="764292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373F8DB8-955F-4574-82F9-F17DE52E4E8A}"/>
              </a:ext>
            </a:extLst>
          </p:cNvPr>
          <p:cNvSpPr/>
          <p:nvPr/>
        </p:nvSpPr>
        <p:spPr>
          <a:xfrm>
            <a:off x="30548493" y="858929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B69E8621-1A62-4F1A-AE0C-1A9FA594C3CE}"/>
              </a:ext>
            </a:extLst>
          </p:cNvPr>
          <p:cNvSpPr/>
          <p:nvPr/>
        </p:nvSpPr>
        <p:spPr>
          <a:xfrm>
            <a:off x="29568211" y="716395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작성</a:t>
            </a:r>
          </a:p>
        </p:txBody>
      </p: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49555E58-E0DD-415A-A43A-297951D17239}"/>
              </a:ext>
            </a:extLst>
          </p:cNvPr>
          <p:cNvCxnSpPr>
            <a:cxnSpLocks/>
            <a:stCxn id="1040" idx="1"/>
            <a:endCxn id="1021" idx="2"/>
          </p:cNvCxnSpPr>
          <p:nvPr/>
        </p:nvCxnSpPr>
        <p:spPr>
          <a:xfrm rot="10800000">
            <a:off x="29309300" y="7040249"/>
            <a:ext cx="258913" cy="2803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E1C33721-423B-4D9A-9DE6-E89EF8EF4C1C}"/>
              </a:ext>
            </a:extLst>
          </p:cNvPr>
          <p:cNvSpPr/>
          <p:nvPr/>
        </p:nvSpPr>
        <p:spPr>
          <a:xfrm>
            <a:off x="15672954" y="9549166"/>
            <a:ext cx="147398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</a:t>
            </a:r>
            <a:r>
              <a:rPr lang="ko-KR" altLang="en-US" sz="1100" b="1" dirty="0" err="1"/>
              <a:t>한줄평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작성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3983941A-DCFD-43EE-9A8C-5631577573CD}"/>
              </a:ext>
            </a:extLst>
          </p:cNvPr>
          <p:cNvCxnSpPr>
            <a:cxnSpLocks/>
            <a:stCxn id="1042" idx="1"/>
            <a:endCxn id="1023" idx="2"/>
          </p:cNvCxnSpPr>
          <p:nvPr/>
        </p:nvCxnSpPr>
        <p:spPr>
          <a:xfrm rot="10800000">
            <a:off x="15480172" y="8468373"/>
            <a:ext cx="192782" cy="123747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D6D8EB3A-3BC7-4F5A-AA32-768EC1E48953}"/>
              </a:ext>
            </a:extLst>
          </p:cNvPr>
          <p:cNvSpPr/>
          <p:nvPr/>
        </p:nvSpPr>
        <p:spPr>
          <a:xfrm>
            <a:off x="21800411" y="11155936"/>
            <a:ext cx="1092155" cy="4145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2F8873CB-63F9-488E-BF6F-50C4735760BA}"/>
              </a:ext>
            </a:extLst>
          </p:cNvPr>
          <p:cNvSpPr/>
          <p:nvPr/>
        </p:nvSpPr>
        <p:spPr>
          <a:xfrm>
            <a:off x="21765633" y="7659886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54F17B75-2D88-4AEB-8656-E2EEEAF042B2}"/>
              </a:ext>
            </a:extLst>
          </p:cNvPr>
          <p:cNvSpPr/>
          <p:nvPr/>
        </p:nvSpPr>
        <p:spPr>
          <a:xfrm>
            <a:off x="31522762" y="902861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수정</a:t>
            </a:r>
          </a:p>
        </p:txBody>
      </p:sp>
      <p:cxnSp>
        <p:nvCxnSpPr>
          <p:cNvPr id="1047" name="연결선: 꺾임 1046">
            <a:extLst>
              <a:ext uri="{FF2B5EF4-FFF2-40B4-BE49-F238E27FC236}">
                <a16:creationId xmlns:a16="http://schemas.microsoft.com/office/drawing/2014/main" id="{450CCDCE-AC03-45E3-A140-21FABD005FEE}"/>
              </a:ext>
            </a:extLst>
          </p:cNvPr>
          <p:cNvCxnSpPr>
            <a:cxnSpLocks/>
            <a:stCxn id="1046" idx="1"/>
            <a:endCxn id="1039" idx="2"/>
          </p:cNvCxnSpPr>
          <p:nvPr/>
        </p:nvCxnSpPr>
        <p:spPr>
          <a:xfrm rot="10800000">
            <a:off x="31291620" y="8902658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02653D5F-04FB-4309-8406-C873858D0C50}"/>
              </a:ext>
            </a:extLst>
          </p:cNvPr>
          <p:cNvSpPr/>
          <p:nvPr/>
        </p:nvSpPr>
        <p:spPr>
          <a:xfrm>
            <a:off x="31522762" y="946980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삭제</a:t>
            </a: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CA10FDFA-9D66-447B-B2B9-CB98EB9D12FF}"/>
              </a:ext>
            </a:extLst>
          </p:cNvPr>
          <p:cNvSpPr/>
          <p:nvPr/>
        </p:nvSpPr>
        <p:spPr>
          <a:xfrm>
            <a:off x="15672954" y="997028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err="1"/>
              <a:t>한줄평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050" name="연결선: 꺾임 1049">
            <a:extLst>
              <a:ext uri="{FF2B5EF4-FFF2-40B4-BE49-F238E27FC236}">
                <a16:creationId xmlns:a16="http://schemas.microsoft.com/office/drawing/2014/main" id="{45D6FA03-BFE9-45B0-ACC6-AFC703705398}"/>
              </a:ext>
            </a:extLst>
          </p:cNvPr>
          <p:cNvCxnSpPr>
            <a:cxnSpLocks/>
            <a:stCxn id="1049" idx="1"/>
            <a:endCxn id="1023" idx="2"/>
          </p:cNvCxnSpPr>
          <p:nvPr/>
        </p:nvCxnSpPr>
        <p:spPr>
          <a:xfrm rot="10800000">
            <a:off x="15480172" y="8468373"/>
            <a:ext cx="192782" cy="165859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F3319F86-3DDA-475F-8964-010A8050904B}"/>
              </a:ext>
            </a:extLst>
          </p:cNvPr>
          <p:cNvSpPr/>
          <p:nvPr/>
        </p:nvSpPr>
        <p:spPr>
          <a:xfrm>
            <a:off x="15672954" y="1036001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052" name="연결선: 꺾임 1051">
            <a:extLst>
              <a:ext uri="{FF2B5EF4-FFF2-40B4-BE49-F238E27FC236}">
                <a16:creationId xmlns:a16="http://schemas.microsoft.com/office/drawing/2014/main" id="{D8C56443-395E-4867-A200-F2CA28D9D01E}"/>
              </a:ext>
            </a:extLst>
          </p:cNvPr>
          <p:cNvCxnSpPr>
            <a:cxnSpLocks/>
            <a:stCxn id="1051" idx="1"/>
            <a:endCxn id="1023" idx="2"/>
          </p:cNvCxnSpPr>
          <p:nvPr/>
        </p:nvCxnSpPr>
        <p:spPr>
          <a:xfrm rot="10800000">
            <a:off x="15480172" y="8468373"/>
            <a:ext cx="192782" cy="20483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D064B66F-F066-44B8-A241-BCAD15B8DF1B}"/>
              </a:ext>
            </a:extLst>
          </p:cNvPr>
          <p:cNvSpPr/>
          <p:nvPr/>
        </p:nvSpPr>
        <p:spPr>
          <a:xfrm>
            <a:off x="36436183" y="681112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마이페이지</a:t>
            </a:r>
            <a:endParaRPr lang="ko-KR" altLang="en-US" sz="1100" b="1" dirty="0"/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11671BBC-BB3B-4620-81AA-448152D5B76B}"/>
              </a:ext>
            </a:extLst>
          </p:cNvPr>
          <p:cNvSpPr/>
          <p:nvPr/>
        </p:nvSpPr>
        <p:spPr>
          <a:xfrm>
            <a:off x="37331594" y="723807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내 정보 조회 </a:t>
            </a:r>
          </a:p>
        </p:txBody>
      </p:sp>
      <p:cxnSp>
        <p:nvCxnSpPr>
          <p:cNvPr id="1055" name="연결선: 꺾임 1054">
            <a:extLst>
              <a:ext uri="{FF2B5EF4-FFF2-40B4-BE49-F238E27FC236}">
                <a16:creationId xmlns:a16="http://schemas.microsoft.com/office/drawing/2014/main" id="{25938CF1-480B-4159-9835-4ED547898F32}"/>
              </a:ext>
            </a:extLst>
          </p:cNvPr>
          <p:cNvCxnSpPr>
            <a:stCxn id="1053" idx="2"/>
            <a:endCxn id="1054" idx="1"/>
          </p:cNvCxnSpPr>
          <p:nvPr/>
        </p:nvCxnSpPr>
        <p:spPr>
          <a:xfrm rot="16200000" flipH="1">
            <a:off x="37066184" y="7129348"/>
            <a:ext cx="270270" cy="2605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F3460F1C-3B9D-41FE-9D79-CF1B80C8990A}"/>
              </a:ext>
            </a:extLst>
          </p:cNvPr>
          <p:cNvSpPr/>
          <p:nvPr/>
        </p:nvSpPr>
        <p:spPr>
          <a:xfrm>
            <a:off x="38222365" y="7713653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 </a:t>
            </a:r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6A6AD57D-2C2A-4186-AA7E-7AE4354A3EFC}"/>
              </a:ext>
            </a:extLst>
          </p:cNvPr>
          <p:cNvSpPr/>
          <p:nvPr/>
        </p:nvSpPr>
        <p:spPr>
          <a:xfrm>
            <a:off x="39085853" y="813118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변경 </a:t>
            </a:r>
          </a:p>
        </p:txBody>
      </p:sp>
      <p:cxnSp>
        <p:nvCxnSpPr>
          <p:cNvPr id="1058" name="연결선: 꺾임 1057">
            <a:extLst>
              <a:ext uri="{FF2B5EF4-FFF2-40B4-BE49-F238E27FC236}">
                <a16:creationId xmlns:a16="http://schemas.microsoft.com/office/drawing/2014/main" id="{B9B6BE58-3D41-442B-9D09-45E90209592A}"/>
              </a:ext>
            </a:extLst>
          </p:cNvPr>
          <p:cNvCxnSpPr>
            <a:stCxn id="1056" idx="2"/>
            <a:endCxn id="1057" idx="1"/>
          </p:cNvCxnSpPr>
          <p:nvPr/>
        </p:nvCxnSpPr>
        <p:spPr>
          <a:xfrm rot="16200000" flipH="1">
            <a:off x="38841116" y="8043124"/>
            <a:ext cx="26084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EED27518-259E-46CE-A82B-2442DB501B34}"/>
              </a:ext>
            </a:extLst>
          </p:cNvPr>
          <p:cNvSpPr/>
          <p:nvPr/>
        </p:nvSpPr>
        <p:spPr>
          <a:xfrm>
            <a:off x="39085853" y="856774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탈퇴</a:t>
            </a:r>
          </a:p>
        </p:txBody>
      </p:sp>
      <p:cxnSp>
        <p:nvCxnSpPr>
          <p:cNvPr id="1060" name="연결선: 꺾임 1059">
            <a:extLst>
              <a:ext uri="{FF2B5EF4-FFF2-40B4-BE49-F238E27FC236}">
                <a16:creationId xmlns:a16="http://schemas.microsoft.com/office/drawing/2014/main" id="{1F9E8C91-E17E-47C7-AB30-13E9FA85B827}"/>
              </a:ext>
            </a:extLst>
          </p:cNvPr>
          <p:cNvCxnSpPr>
            <a:stCxn id="1056" idx="2"/>
            <a:endCxn id="1059" idx="1"/>
          </p:cNvCxnSpPr>
          <p:nvPr/>
        </p:nvCxnSpPr>
        <p:spPr>
          <a:xfrm rot="16200000" flipH="1">
            <a:off x="38622833" y="8261407"/>
            <a:ext cx="697415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D0A56152-BAED-4FAE-A907-2E110CCBE893}"/>
              </a:ext>
            </a:extLst>
          </p:cNvPr>
          <p:cNvSpPr/>
          <p:nvPr/>
        </p:nvSpPr>
        <p:spPr>
          <a:xfrm>
            <a:off x="37331594" y="929357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예매 내역</a:t>
            </a:r>
          </a:p>
        </p:txBody>
      </p:sp>
      <p:cxnSp>
        <p:nvCxnSpPr>
          <p:cNvPr id="1062" name="연결선: 꺾임 1061">
            <a:extLst>
              <a:ext uri="{FF2B5EF4-FFF2-40B4-BE49-F238E27FC236}">
                <a16:creationId xmlns:a16="http://schemas.microsoft.com/office/drawing/2014/main" id="{A53F7531-EF50-44E7-84A5-F3538CCEBB84}"/>
              </a:ext>
            </a:extLst>
          </p:cNvPr>
          <p:cNvCxnSpPr>
            <a:stCxn id="1061" idx="1"/>
            <a:endCxn id="1053" idx="2"/>
          </p:cNvCxnSpPr>
          <p:nvPr/>
        </p:nvCxnSpPr>
        <p:spPr>
          <a:xfrm rot="10800000">
            <a:off x="37071044" y="7124488"/>
            <a:ext cx="260550" cy="23257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3" name="직사각형 1062">
            <a:extLst>
              <a:ext uri="{FF2B5EF4-FFF2-40B4-BE49-F238E27FC236}">
                <a16:creationId xmlns:a16="http://schemas.microsoft.com/office/drawing/2014/main" id="{66E66424-C87E-4698-A7F4-DAC27C8F1DB0}"/>
              </a:ext>
            </a:extLst>
          </p:cNvPr>
          <p:cNvSpPr/>
          <p:nvPr/>
        </p:nvSpPr>
        <p:spPr>
          <a:xfrm>
            <a:off x="37322401" y="1170225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</a:t>
            </a:r>
          </a:p>
        </p:txBody>
      </p: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3D4BF58F-FA38-4E54-81A4-0D7A35F8E05A}"/>
              </a:ext>
            </a:extLst>
          </p:cNvPr>
          <p:cNvSpPr/>
          <p:nvPr/>
        </p:nvSpPr>
        <p:spPr>
          <a:xfrm>
            <a:off x="37307828" y="1385102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endParaRPr lang="ko-KR" altLang="en-US" sz="1100" b="1" dirty="0"/>
          </a:p>
        </p:txBody>
      </p: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58810E5D-1E8E-4541-8EB5-B28A0919589C}"/>
              </a:ext>
            </a:extLst>
          </p:cNvPr>
          <p:cNvSpPr/>
          <p:nvPr/>
        </p:nvSpPr>
        <p:spPr>
          <a:xfrm>
            <a:off x="37279418" y="1586223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endParaRPr lang="ko-KR" altLang="en-US" sz="1100" b="1" dirty="0"/>
          </a:p>
        </p:txBody>
      </p:sp>
      <p:sp>
        <p:nvSpPr>
          <p:cNvPr id="1066" name="직사각형 1065">
            <a:extLst>
              <a:ext uri="{FF2B5EF4-FFF2-40B4-BE49-F238E27FC236}">
                <a16:creationId xmlns:a16="http://schemas.microsoft.com/office/drawing/2014/main" id="{5EB9C812-B819-4BE7-A82D-CBB84D1212B2}"/>
              </a:ext>
            </a:extLst>
          </p:cNvPr>
          <p:cNvSpPr/>
          <p:nvPr/>
        </p:nvSpPr>
        <p:spPr>
          <a:xfrm>
            <a:off x="37255103" y="1813056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</a:p>
        </p:txBody>
      </p: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A0DF6963-654E-4D43-826B-BEF49B4B5AA5}"/>
              </a:ext>
            </a:extLst>
          </p:cNvPr>
          <p:cNvSpPr/>
          <p:nvPr/>
        </p:nvSpPr>
        <p:spPr>
          <a:xfrm>
            <a:off x="38180746" y="977629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예매내역 조회</a:t>
            </a:r>
          </a:p>
        </p:txBody>
      </p:sp>
      <p:cxnSp>
        <p:nvCxnSpPr>
          <p:cNvPr id="1068" name="연결선: 꺾임 1067">
            <a:extLst>
              <a:ext uri="{FF2B5EF4-FFF2-40B4-BE49-F238E27FC236}">
                <a16:creationId xmlns:a16="http://schemas.microsoft.com/office/drawing/2014/main" id="{054B1A38-EC5B-4F77-99F7-9FEC3392DB82}"/>
              </a:ext>
            </a:extLst>
          </p:cNvPr>
          <p:cNvCxnSpPr>
            <a:stCxn id="1061" idx="2"/>
            <a:endCxn id="1067" idx="1"/>
          </p:cNvCxnSpPr>
          <p:nvPr/>
        </p:nvCxnSpPr>
        <p:spPr>
          <a:xfrm rot="16200000" flipH="1">
            <a:off x="37910583" y="9662810"/>
            <a:ext cx="326034" cy="2142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7C9CFBFC-1A0F-412E-8E9A-CFFF9890D393}"/>
              </a:ext>
            </a:extLst>
          </p:cNvPr>
          <p:cNvSpPr/>
          <p:nvPr/>
        </p:nvSpPr>
        <p:spPr>
          <a:xfrm>
            <a:off x="38983784" y="12626036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상세보기</a:t>
            </a:r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9A8A63D8-6113-491B-9CAB-EB330B93114F}"/>
              </a:ext>
            </a:extLst>
          </p:cNvPr>
          <p:cNvSpPr/>
          <p:nvPr/>
        </p:nvSpPr>
        <p:spPr>
          <a:xfrm>
            <a:off x="39848860" y="1308642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수정</a:t>
            </a:r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559EB655-4B88-473F-847E-47E37C56949F}"/>
              </a:ext>
            </a:extLst>
          </p:cNvPr>
          <p:cNvSpPr/>
          <p:nvPr/>
        </p:nvSpPr>
        <p:spPr>
          <a:xfrm>
            <a:off x="39847272" y="13547065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삭제</a:t>
            </a:r>
          </a:p>
        </p:txBody>
      </p:sp>
      <p:cxnSp>
        <p:nvCxnSpPr>
          <p:cNvPr id="1072" name="연결선: 꺾임 1071">
            <a:extLst>
              <a:ext uri="{FF2B5EF4-FFF2-40B4-BE49-F238E27FC236}">
                <a16:creationId xmlns:a16="http://schemas.microsoft.com/office/drawing/2014/main" id="{78DC1251-551E-4D44-A31A-F4E6B7568B29}"/>
              </a:ext>
            </a:extLst>
          </p:cNvPr>
          <p:cNvCxnSpPr>
            <a:cxnSpLocks/>
            <a:stCxn id="1063" idx="2"/>
            <a:endCxn id="1093" idx="1"/>
          </p:cNvCxnSpPr>
          <p:nvPr/>
        </p:nvCxnSpPr>
        <p:spPr>
          <a:xfrm rot="16200000" flipH="1">
            <a:off x="37906406" y="12066473"/>
            <a:ext cx="316002" cy="2142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3" name="연결선: 꺾임 1072">
            <a:extLst>
              <a:ext uri="{FF2B5EF4-FFF2-40B4-BE49-F238E27FC236}">
                <a16:creationId xmlns:a16="http://schemas.microsoft.com/office/drawing/2014/main" id="{78C8A815-9B53-44FC-AE2E-08C19DE8AFB2}"/>
              </a:ext>
            </a:extLst>
          </p:cNvPr>
          <p:cNvCxnSpPr>
            <a:stCxn id="1069" idx="2"/>
            <a:endCxn id="1070" idx="1"/>
          </p:cNvCxnSpPr>
          <p:nvPr/>
        </p:nvCxnSpPr>
        <p:spPr>
          <a:xfrm rot="16200000" flipH="1">
            <a:off x="39581898" y="12976144"/>
            <a:ext cx="303711" cy="23021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4" name="연결선: 꺾임 1073">
            <a:extLst>
              <a:ext uri="{FF2B5EF4-FFF2-40B4-BE49-F238E27FC236}">
                <a16:creationId xmlns:a16="http://schemas.microsoft.com/office/drawing/2014/main" id="{AC29940B-416C-4B48-B764-03C864851EA7}"/>
              </a:ext>
            </a:extLst>
          </p:cNvPr>
          <p:cNvCxnSpPr>
            <a:stCxn id="1069" idx="2"/>
            <a:endCxn id="1071" idx="1"/>
          </p:cNvCxnSpPr>
          <p:nvPr/>
        </p:nvCxnSpPr>
        <p:spPr>
          <a:xfrm rot="16200000" flipH="1">
            <a:off x="39350785" y="13207257"/>
            <a:ext cx="76434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85DD7D14-660F-4A50-A123-B8BDA5B51995}"/>
              </a:ext>
            </a:extLst>
          </p:cNvPr>
          <p:cNvSpPr/>
          <p:nvPr/>
        </p:nvSpPr>
        <p:spPr>
          <a:xfrm>
            <a:off x="38983443" y="1476789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076" name="연결선: 꺾임 1075">
            <a:extLst>
              <a:ext uri="{FF2B5EF4-FFF2-40B4-BE49-F238E27FC236}">
                <a16:creationId xmlns:a16="http://schemas.microsoft.com/office/drawing/2014/main" id="{AEB58AF9-BDCC-4F5B-850E-172291941597}"/>
              </a:ext>
            </a:extLst>
          </p:cNvPr>
          <p:cNvCxnSpPr>
            <a:cxnSpLocks/>
            <a:stCxn id="1095" idx="2"/>
            <a:endCxn id="1075" idx="1"/>
          </p:cNvCxnSpPr>
          <p:nvPr/>
        </p:nvCxnSpPr>
        <p:spPr>
          <a:xfrm rot="16200000" flipH="1">
            <a:off x="38736830" y="14677961"/>
            <a:ext cx="296167" cy="19706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7" name="연결선: 꺾임 1076">
            <a:extLst>
              <a:ext uri="{FF2B5EF4-FFF2-40B4-BE49-F238E27FC236}">
                <a16:creationId xmlns:a16="http://schemas.microsoft.com/office/drawing/2014/main" id="{C6E6C56A-82CB-4DF8-984A-2DFD9E1693AA}"/>
              </a:ext>
            </a:extLst>
          </p:cNvPr>
          <p:cNvCxnSpPr>
            <a:cxnSpLocks/>
            <a:stCxn id="1095" idx="2"/>
            <a:endCxn id="1194" idx="1"/>
          </p:cNvCxnSpPr>
          <p:nvPr/>
        </p:nvCxnSpPr>
        <p:spPr>
          <a:xfrm rot="16200000" flipH="1">
            <a:off x="38503021" y="14911770"/>
            <a:ext cx="763784" cy="19706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8" name="연결선: 꺾임 1077">
            <a:extLst>
              <a:ext uri="{FF2B5EF4-FFF2-40B4-BE49-F238E27FC236}">
                <a16:creationId xmlns:a16="http://schemas.microsoft.com/office/drawing/2014/main" id="{71EAB719-956A-4B04-9BF1-EA443E9285CC}"/>
              </a:ext>
            </a:extLst>
          </p:cNvPr>
          <p:cNvCxnSpPr>
            <a:cxnSpLocks/>
            <a:stCxn id="1064" idx="2"/>
            <a:endCxn id="1095" idx="1"/>
          </p:cNvCxnSpPr>
          <p:nvPr/>
        </p:nvCxnSpPr>
        <p:spPr>
          <a:xfrm rot="16200000" flipH="1">
            <a:off x="37893434" y="14213638"/>
            <a:ext cx="307345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79" name="직사각형 1078">
            <a:extLst>
              <a:ext uri="{FF2B5EF4-FFF2-40B4-BE49-F238E27FC236}">
                <a16:creationId xmlns:a16="http://schemas.microsoft.com/office/drawing/2014/main" id="{8D9492E3-6F16-4C05-A596-64865A3D9A50}"/>
              </a:ext>
            </a:extLst>
          </p:cNvPr>
          <p:cNvSpPr/>
          <p:nvPr/>
        </p:nvSpPr>
        <p:spPr>
          <a:xfrm>
            <a:off x="38916486" y="19028052"/>
            <a:ext cx="1269722" cy="3702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상세보기</a:t>
            </a:r>
          </a:p>
        </p:txBody>
      </p:sp>
      <p:sp>
        <p:nvSpPr>
          <p:cNvPr id="1080" name="직사각형 1079">
            <a:extLst>
              <a:ext uri="{FF2B5EF4-FFF2-40B4-BE49-F238E27FC236}">
                <a16:creationId xmlns:a16="http://schemas.microsoft.com/office/drawing/2014/main" id="{C018ACD9-A5E5-4967-862C-124FAF1E131E}"/>
              </a:ext>
            </a:extLst>
          </p:cNvPr>
          <p:cNvSpPr/>
          <p:nvPr/>
        </p:nvSpPr>
        <p:spPr>
          <a:xfrm>
            <a:off x="39779974" y="1951083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수정</a:t>
            </a:r>
          </a:p>
        </p:txBody>
      </p:sp>
      <p:sp>
        <p:nvSpPr>
          <p:cNvPr id="1081" name="직사각형 1080">
            <a:extLst>
              <a:ext uri="{FF2B5EF4-FFF2-40B4-BE49-F238E27FC236}">
                <a16:creationId xmlns:a16="http://schemas.microsoft.com/office/drawing/2014/main" id="{05B7E7E3-0465-4469-BF08-ED3CF1FD23B3}"/>
              </a:ext>
            </a:extLst>
          </p:cNvPr>
          <p:cNvSpPr/>
          <p:nvPr/>
        </p:nvSpPr>
        <p:spPr>
          <a:xfrm>
            <a:off x="39779974" y="1993670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삭제</a:t>
            </a:r>
          </a:p>
        </p:txBody>
      </p:sp>
      <p:cxnSp>
        <p:nvCxnSpPr>
          <p:cNvPr id="1082" name="연결선: 꺾임 1081">
            <a:extLst>
              <a:ext uri="{FF2B5EF4-FFF2-40B4-BE49-F238E27FC236}">
                <a16:creationId xmlns:a16="http://schemas.microsoft.com/office/drawing/2014/main" id="{21CF3283-45BF-4FAE-BE45-DAF45C96B151}"/>
              </a:ext>
            </a:extLst>
          </p:cNvPr>
          <p:cNvCxnSpPr>
            <a:cxnSpLocks/>
            <a:stCxn id="1079" idx="2"/>
            <a:endCxn id="1080" idx="1"/>
          </p:cNvCxnSpPr>
          <p:nvPr/>
        </p:nvCxnSpPr>
        <p:spPr>
          <a:xfrm rot="16200000" flipH="1">
            <a:off x="39531066" y="19418607"/>
            <a:ext cx="269188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3" name="연결선: 꺾임 1082">
            <a:extLst>
              <a:ext uri="{FF2B5EF4-FFF2-40B4-BE49-F238E27FC236}">
                <a16:creationId xmlns:a16="http://schemas.microsoft.com/office/drawing/2014/main" id="{3EBBF24A-ABB4-4810-A11E-DD0D09DF9D74}"/>
              </a:ext>
            </a:extLst>
          </p:cNvPr>
          <p:cNvCxnSpPr>
            <a:cxnSpLocks/>
            <a:stCxn id="1079" idx="2"/>
            <a:endCxn id="1081" idx="1"/>
          </p:cNvCxnSpPr>
          <p:nvPr/>
        </p:nvCxnSpPr>
        <p:spPr>
          <a:xfrm rot="16200000" flipH="1">
            <a:off x="39318132" y="19631541"/>
            <a:ext cx="69505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84" name="직사각형 1083">
            <a:extLst>
              <a:ext uri="{FF2B5EF4-FFF2-40B4-BE49-F238E27FC236}">
                <a16:creationId xmlns:a16="http://schemas.microsoft.com/office/drawing/2014/main" id="{AA5CEBDE-F783-4FAA-8710-A52980BFB06C}"/>
              </a:ext>
            </a:extLst>
          </p:cNvPr>
          <p:cNvSpPr/>
          <p:nvPr/>
        </p:nvSpPr>
        <p:spPr>
          <a:xfrm>
            <a:off x="38940801" y="16781131"/>
            <a:ext cx="1269722" cy="3702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085" name="직사각형 1084">
            <a:extLst>
              <a:ext uri="{FF2B5EF4-FFF2-40B4-BE49-F238E27FC236}">
                <a16:creationId xmlns:a16="http://schemas.microsoft.com/office/drawing/2014/main" id="{A66AABE5-D58F-43F2-A7C7-098F55DA2FC9}"/>
              </a:ext>
            </a:extLst>
          </p:cNvPr>
          <p:cNvSpPr/>
          <p:nvPr/>
        </p:nvSpPr>
        <p:spPr>
          <a:xfrm>
            <a:off x="39804289" y="17263208"/>
            <a:ext cx="1269722" cy="3384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기간 연장</a:t>
            </a:r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43D51425-3CC8-464B-AE95-AA8AD7E4055B}"/>
              </a:ext>
            </a:extLst>
          </p:cNvPr>
          <p:cNvSpPr/>
          <p:nvPr/>
        </p:nvSpPr>
        <p:spPr>
          <a:xfrm>
            <a:off x="39804289" y="17714136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환불</a:t>
            </a:r>
          </a:p>
        </p:txBody>
      </p:sp>
      <p:cxnSp>
        <p:nvCxnSpPr>
          <p:cNvPr id="1087" name="연결선: 꺾임 1086">
            <a:extLst>
              <a:ext uri="{FF2B5EF4-FFF2-40B4-BE49-F238E27FC236}">
                <a16:creationId xmlns:a16="http://schemas.microsoft.com/office/drawing/2014/main" id="{87CD7CB2-8874-4D42-B141-2DC2832618A2}"/>
              </a:ext>
            </a:extLst>
          </p:cNvPr>
          <p:cNvCxnSpPr>
            <a:cxnSpLocks/>
            <a:endCxn id="1085" idx="1"/>
          </p:cNvCxnSpPr>
          <p:nvPr/>
        </p:nvCxnSpPr>
        <p:spPr>
          <a:xfrm rot="16200000" flipH="1">
            <a:off x="39573282" y="17201412"/>
            <a:ext cx="23338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8" name="연결선: 꺾임 1087">
            <a:extLst>
              <a:ext uri="{FF2B5EF4-FFF2-40B4-BE49-F238E27FC236}">
                <a16:creationId xmlns:a16="http://schemas.microsoft.com/office/drawing/2014/main" id="{39C0AB5A-BFA2-40CF-989A-AECB11CAC43B}"/>
              </a:ext>
            </a:extLst>
          </p:cNvPr>
          <p:cNvCxnSpPr>
            <a:cxnSpLocks/>
            <a:stCxn id="1084" idx="2"/>
            <a:endCxn id="1086" idx="1"/>
          </p:cNvCxnSpPr>
          <p:nvPr/>
        </p:nvCxnSpPr>
        <p:spPr>
          <a:xfrm rot="16200000" flipH="1">
            <a:off x="39330272" y="17396798"/>
            <a:ext cx="71940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9" name="연결선: 꺾임 1088">
            <a:extLst>
              <a:ext uri="{FF2B5EF4-FFF2-40B4-BE49-F238E27FC236}">
                <a16:creationId xmlns:a16="http://schemas.microsoft.com/office/drawing/2014/main" id="{F7F460E3-AB33-4451-A2CF-5CB7C2CB9335}"/>
              </a:ext>
            </a:extLst>
          </p:cNvPr>
          <p:cNvCxnSpPr>
            <a:cxnSpLocks/>
            <a:stCxn id="1065" idx="2"/>
            <a:endCxn id="1096" idx="1"/>
          </p:cNvCxnSpPr>
          <p:nvPr/>
        </p:nvCxnSpPr>
        <p:spPr>
          <a:xfrm rot="16200000" flipH="1">
            <a:off x="37863251" y="16226619"/>
            <a:ext cx="310888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0" name="연결선: 꺾임 1089">
            <a:extLst>
              <a:ext uri="{FF2B5EF4-FFF2-40B4-BE49-F238E27FC236}">
                <a16:creationId xmlns:a16="http://schemas.microsoft.com/office/drawing/2014/main" id="{486A468E-26CA-4EC2-A273-44804200B6EB}"/>
              </a:ext>
            </a:extLst>
          </p:cNvPr>
          <p:cNvCxnSpPr>
            <a:cxnSpLocks/>
            <a:stCxn id="1054" idx="2"/>
            <a:endCxn id="1056" idx="1"/>
          </p:cNvCxnSpPr>
          <p:nvPr/>
        </p:nvCxnSpPr>
        <p:spPr>
          <a:xfrm rot="16200000" flipH="1">
            <a:off x="37934964" y="7582930"/>
            <a:ext cx="318895" cy="25591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1" name="직사각형 1090">
            <a:extLst>
              <a:ext uri="{FF2B5EF4-FFF2-40B4-BE49-F238E27FC236}">
                <a16:creationId xmlns:a16="http://schemas.microsoft.com/office/drawing/2014/main" id="{994487ED-67A1-43AD-B9D7-7D23117EF145}"/>
              </a:ext>
            </a:extLst>
          </p:cNvPr>
          <p:cNvSpPr/>
          <p:nvPr/>
        </p:nvSpPr>
        <p:spPr>
          <a:xfrm>
            <a:off x="38992977" y="1022644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취소</a:t>
            </a:r>
          </a:p>
        </p:txBody>
      </p:sp>
      <p:cxnSp>
        <p:nvCxnSpPr>
          <p:cNvPr id="1092" name="연결선: 꺾임 1091">
            <a:extLst>
              <a:ext uri="{FF2B5EF4-FFF2-40B4-BE49-F238E27FC236}">
                <a16:creationId xmlns:a16="http://schemas.microsoft.com/office/drawing/2014/main" id="{E3DE7D9D-6635-4CEA-9D88-E8271CE2E8F3}"/>
              </a:ext>
            </a:extLst>
          </p:cNvPr>
          <p:cNvCxnSpPr>
            <a:stCxn id="1067" idx="2"/>
            <a:endCxn id="1091" idx="1"/>
          </p:cNvCxnSpPr>
          <p:nvPr/>
        </p:nvCxnSpPr>
        <p:spPr>
          <a:xfrm rot="16200000" flipH="1">
            <a:off x="38757556" y="10147703"/>
            <a:ext cx="293472" cy="1773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E66F76DB-4630-4945-A43C-5352ABA967C7}"/>
              </a:ext>
            </a:extLst>
          </p:cNvPr>
          <p:cNvSpPr/>
          <p:nvPr/>
        </p:nvSpPr>
        <p:spPr>
          <a:xfrm>
            <a:off x="38171553" y="1217493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조회</a:t>
            </a:r>
          </a:p>
        </p:txBody>
      </p:sp>
      <p:cxnSp>
        <p:nvCxnSpPr>
          <p:cNvPr id="1094" name="연결선: 꺾임 1093">
            <a:extLst>
              <a:ext uri="{FF2B5EF4-FFF2-40B4-BE49-F238E27FC236}">
                <a16:creationId xmlns:a16="http://schemas.microsoft.com/office/drawing/2014/main" id="{B2B340F6-D9F5-4551-9F71-074D20DC5E25}"/>
              </a:ext>
            </a:extLst>
          </p:cNvPr>
          <p:cNvCxnSpPr>
            <a:stCxn id="1093" idx="2"/>
            <a:endCxn id="1069" idx="1"/>
          </p:cNvCxnSpPr>
          <p:nvPr/>
        </p:nvCxnSpPr>
        <p:spPr>
          <a:xfrm rot="16200000" flipH="1">
            <a:off x="38747892" y="12546822"/>
            <a:ext cx="294417" cy="1773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5" name="직사각형 1094">
            <a:extLst>
              <a:ext uri="{FF2B5EF4-FFF2-40B4-BE49-F238E27FC236}">
                <a16:creationId xmlns:a16="http://schemas.microsoft.com/office/drawing/2014/main" id="{1CA71E07-FEF1-4E15-9B89-FE9239374BD0}"/>
              </a:ext>
            </a:extLst>
          </p:cNvPr>
          <p:cNvSpPr/>
          <p:nvPr/>
        </p:nvSpPr>
        <p:spPr>
          <a:xfrm>
            <a:off x="38151522" y="1431504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406BDFD9-5E6B-494A-83BA-F4E80118119D}"/>
              </a:ext>
            </a:extLst>
          </p:cNvPr>
          <p:cNvSpPr/>
          <p:nvPr/>
        </p:nvSpPr>
        <p:spPr>
          <a:xfrm>
            <a:off x="38123112" y="1632979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097" name="연결선: 꺾임 1096">
            <a:extLst>
              <a:ext uri="{FF2B5EF4-FFF2-40B4-BE49-F238E27FC236}">
                <a16:creationId xmlns:a16="http://schemas.microsoft.com/office/drawing/2014/main" id="{1DA1BDD7-0F39-48B6-A891-5B9BC4B47CFD}"/>
              </a:ext>
            </a:extLst>
          </p:cNvPr>
          <p:cNvCxnSpPr>
            <a:cxnSpLocks/>
            <a:stCxn id="1096" idx="2"/>
            <a:endCxn id="1084" idx="1"/>
          </p:cNvCxnSpPr>
          <p:nvPr/>
        </p:nvCxnSpPr>
        <p:spPr>
          <a:xfrm rot="16200000" flipH="1">
            <a:off x="38687832" y="16713300"/>
            <a:ext cx="323110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A1151B56-C974-4D6F-9B04-0604D0583D58}"/>
              </a:ext>
            </a:extLst>
          </p:cNvPr>
          <p:cNvSpPr/>
          <p:nvPr/>
        </p:nvSpPr>
        <p:spPr>
          <a:xfrm>
            <a:off x="38098797" y="1861507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조회</a:t>
            </a:r>
          </a:p>
        </p:txBody>
      </p:sp>
      <p:cxnSp>
        <p:nvCxnSpPr>
          <p:cNvPr id="1099" name="연결선: 꺾임 1098">
            <a:extLst>
              <a:ext uri="{FF2B5EF4-FFF2-40B4-BE49-F238E27FC236}">
                <a16:creationId xmlns:a16="http://schemas.microsoft.com/office/drawing/2014/main" id="{24228BF8-D233-4151-BBD7-9117DE90BC4B}"/>
              </a:ext>
            </a:extLst>
          </p:cNvPr>
          <p:cNvCxnSpPr>
            <a:stCxn id="1066" idx="2"/>
            <a:endCxn id="1098" idx="1"/>
          </p:cNvCxnSpPr>
          <p:nvPr/>
        </p:nvCxnSpPr>
        <p:spPr>
          <a:xfrm rot="16200000" flipH="1">
            <a:off x="37830467" y="18503427"/>
            <a:ext cx="327829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0" name="연결선: 꺾임 1099">
            <a:extLst>
              <a:ext uri="{FF2B5EF4-FFF2-40B4-BE49-F238E27FC236}">
                <a16:creationId xmlns:a16="http://schemas.microsoft.com/office/drawing/2014/main" id="{27DAD5CD-3D73-4005-876D-47C390742AB8}"/>
              </a:ext>
            </a:extLst>
          </p:cNvPr>
          <p:cNvCxnSpPr>
            <a:cxnSpLocks/>
            <a:stCxn id="1098" idx="2"/>
            <a:endCxn id="1079" idx="1"/>
          </p:cNvCxnSpPr>
          <p:nvPr/>
        </p:nvCxnSpPr>
        <p:spPr>
          <a:xfrm rot="16200000" flipH="1">
            <a:off x="38682698" y="18979399"/>
            <a:ext cx="284751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1" name="연결선: 꺾임 1100">
            <a:extLst>
              <a:ext uri="{FF2B5EF4-FFF2-40B4-BE49-F238E27FC236}">
                <a16:creationId xmlns:a16="http://schemas.microsoft.com/office/drawing/2014/main" id="{95E9A03A-B7A3-4525-8EAF-820384826244}"/>
              </a:ext>
            </a:extLst>
          </p:cNvPr>
          <p:cNvCxnSpPr>
            <a:cxnSpLocks/>
            <a:stCxn id="703" idx="2"/>
            <a:endCxn id="1017" idx="0"/>
          </p:cNvCxnSpPr>
          <p:nvPr/>
        </p:nvCxnSpPr>
        <p:spPr>
          <a:xfrm rot="5400000">
            <a:off x="21215068" y="3592394"/>
            <a:ext cx="5792550" cy="6630738"/>
          </a:xfrm>
          <a:prstGeom prst="bentConnector3">
            <a:avLst>
              <a:gd name="adj1" fmla="val 2401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2" name="연결선: 꺾임 1101">
            <a:extLst>
              <a:ext uri="{FF2B5EF4-FFF2-40B4-BE49-F238E27FC236}">
                <a16:creationId xmlns:a16="http://schemas.microsoft.com/office/drawing/2014/main" id="{DC2E49EB-EBED-4DB0-ADB2-28356560CD8F}"/>
              </a:ext>
            </a:extLst>
          </p:cNvPr>
          <p:cNvCxnSpPr>
            <a:stCxn id="1053" idx="2"/>
            <a:endCxn id="1063" idx="1"/>
          </p:cNvCxnSpPr>
          <p:nvPr/>
        </p:nvCxnSpPr>
        <p:spPr>
          <a:xfrm rot="16200000" flipH="1">
            <a:off x="34829498" y="9366034"/>
            <a:ext cx="4734449" cy="25135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3" name="연결선: 꺾임 1102">
            <a:extLst>
              <a:ext uri="{FF2B5EF4-FFF2-40B4-BE49-F238E27FC236}">
                <a16:creationId xmlns:a16="http://schemas.microsoft.com/office/drawing/2014/main" id="{D60168B4-9CCC-4B16-922D-6DCE423584DE}"/>
              </a:ext>
            </a:extLst>
          </p:cNvPr>
          <p:cNvCxnSpPr>
            <a:stCxn id="1053" idx="2"/>
            <a:endCxn id="1064" idx="1"/>
          </p:cNvCxnSpPr>
          <p:nvPr/>
        </p:nvCxnSpPr>
        <p:spPr>
          <a:xfrm rot="16200000" flipH="1">
            <a:off x="33747829" y="10447704"/>
            <a:ext cx="6883214" cy="23678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4" name="연결선: 꺾임 1103">
            <a:extLst>
              <a:ext uri="{FF2B5EF4-FFF2-40B4-BE49-F238E27FC236}">
                <a16:creationId xmlns:a16="http://schemas.microsoft.com/office/drawing/2014/main" id="{C75FC494-07A1-4DF0-8AB7-0684C0F8D030}"/>
              </a:ext>
            </a:extLst>
          </p:cNvPr>
          <p:cNvCxnSpPr>
            <a:stCxn id="1053" idx="2"/>
            <a:endCxn id="1065" idx="1"/>
          </p:cNvCxnSpPr>
          <p:nvPr/>
        </p:nvCxnSpPr>
        <p:spPr>
          <a:xfrm rot="16200000" flipH="1">
            <a:off x="32728020" y="11467513"/>
            <a:ext cx="8894423" cy="20837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5" name="연결선: 꺾임 1104">
            <a:extLst>
              <a:ext uri="{FF2B5EF4-FFF2-40B4-BE49-F238E27FC236}">
                <a16:creationId xmlns:a16="http://schemas.microsoft.com/office/drawing/2014/main" id="{BE0F5903-0A9E-43D3-9F50-6D269DED3F5E}"/>
              </a:ext>
            </a:extLst>
          </p:cNvPr>
          <p:cNvCxnSpPr>
            <a:cxnSpLocks/>
            <a:stCxn id="1053" idx="2"/>
            <a:endCxn id="1066" idx="1"/>
          </p:cNvCxnSpPr>
          <p:nvPr/>
        </p:nvCxnSpPr>
        <p:spPr>
          <a:xfrm rot="16200000" flipH="1">
            <a:off x="31581693" y="12613839"/>
            <a:ext cx="11162761" cy="18405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6" name="직사각형 1105">
            <a:extLst>
              <a:ext uri="{FF2B5EF4-FFF2-40B4-BE49-F238E27FC236}">
                <a16:creationId xmlns:a16="http://schemas.microsoft.com/office/drawing/2014/main" id="{B9F40876-C9DF-4711-9341-0A1B8B61C1F3}"/>
              </a:ext>
            </a:extLst>
          </p:cNvPr>
          <p:cNvSpPr/>
          <p:nvPr/>
        </p:nvSpPr>
        <p:spPr>
          <a:xfrm>
            <a:off x="29568541" y="814998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1107" name="연결선: 꺾임 1106">
            <a:extLst>
              <a:ext uri="{FF2B5EF4-FFF2-40B4-BE49-F238E27FC236}">
                <a16:creationId xmlns:a16="http://schemas.microsoft.com/office/drawing/2014/main" id="{C6CC7AB9-269E-4E57-8CB9-A59C08F2F295}"/>
              </a:ext>
            </a:extLst>
          </p:cNvPr>
          <p:cNvCxnSpPr>
            <a:stCxn id="1021" idx="2"/>
            <a:endCxn id="1106" idx="1"/>
          </p:cNvCxnSpPr>
          <p:nvPr/>
        </p:nvCxnSpPr>
        <p:spPr>
          <a:xfrm rot="16200000" flipH="1">
            <a:off x="28805713" y="7543834"/>
            <a:ext cx="1266414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8" name="연결선: 꺾임 1107">
            <a:extLst>
              <a:ext uri="{FF2B5EF4-FFF2-40B4-BE49-F238E27FC236}">
                <a16:creationId xmlns:a16="http://schemas.microsoft.com/office/drawing/2014/main" id="{4E953D33-2DFF-4BD8-A8D5-721C0D95DE9E}"/>
              </a:ext>
            </a:extLst>
          </p:cNvPr>
          <p:cNvCxnSpPr>
            <a:stCxn id="1106" idx="2"/>
            <a:endCxn id="1039" idx="1"/>
          </p:cNvCxnSpPr>
          <p:nvPr/>
        </p:nvCxnSpPr>
        <p:spPr>
          <a:xfrm rot="16200000" flipH="1">
            <a:off x="30288764" y="8486246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9" name="직사각형 1108">
            <a:extLst>
              <a:ext uri="{FF2B5EF4-FFF2-40B4-BE49-F238E27FC236}">
                <a16:creationId xmlns:a16="http://schemas.microsoft.com/office/drawing/2014/main" id="{5EBD9615-6517-4A42-8E39-E7A0A656476F}"/>
              </a:ext>
            </a:extLst>
          </p:cNvPr>
          <p:cNvSpPr/>
          <p:nvPr/>
        </p:nvSpPr>
        <p:spPr>
          <a:xfrm>
            <a:off x="22474856" y="8091972"/>
            <a:ext cx="1092155" cy="44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10" name="연결선: 꺾임 1109">
            <a:extLst>
              <a:ext uri="{FF2B5EF4-FFF2-40B4-BE49-F238E27FC236}">
                <a16:creationId xmlns:a16="http://schemas.microsoft.com/office/drawing/2014/main" id="{5A9DDFE9-D9A1-4282-B36A-A1ADC472AF34}"/>
              </a:ext>
            </a:extLst>
          </p:cNvPr>
          <p:cNvCxnSpPr>
            <a:cxnSpLocks/>
            <a:stCxn id="1045" idx="2"/>
            <a:endCxn id="1109" idx="1"/>
          </p:cNvCxnSpPr>
          <p:nvPr/>
        </p:nvCxnSpPr>
        <p:spPr>
          <a:xfrm rot="16200000" flipH="1">
            <a:off x="22222564" y="8062393"/>
            <a:ext cx="341438" cy="1631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1" name="연결선: 꺾임 1110">
            <a:extLst>
              <a:ext uri="{FF2B5EF4-FFF2-40B4-BE49-F238E27FC236}">
                <a16:creationId xmlns:a16="http://schemas.microsoft.com/office/drawing/2014/main" id="{FBEC02DC-3406-4681-AF51-8C6343BFF383}"/>
              </a:ext>
            </a:extLst>
          </p:cNvPr>
          <p:cNvCxnSpPr>
            <a:cxnSpLocks/>
            <a:stCxn id="703" idx="2"/>
            <a:endCxn id="1018" idx="0"/>
          </p:cNvCxnSpPr>
          <p:nvPr/>
        </p:nvCxnSpPr>
        <p:spPr>
          <a:xfrm rot="5400000">
            <a:off x="23155020" y="2470360"/>
            <a:ext cx="2730564" cy="581282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2" name="직사각형 1111">
            <a:extLst>
              <a:ext uri="{FF2B5EF4-FFF2-40B4-BE49-F238E27FC236}">
                <a16:creationId xmlns:a16="http://schemas.microsoft.com/office/drawing/2014/main" id="{94959C37-5D78-4390-ADD5-0C2F472D7F26}"/>
              </a:ext>
            </a:extLst>
          </p:cNvPr>
          <p:cNvSpPr/>
          <p:nvPr/>
        </p:nvSpPr>
        <p:spPr>
          <a:xfrm>
            <a:off x="21025104" y="10713418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1113" name="연결선: 꺾임 1112">
            <a:extLst>
              <a:ext uri="{FF2B5EF4-FFF2-40B4-BE49-F238E27FC236}">
                <a16:creationId xmlns:a16="http://schemas.microsoft.com/office/drawing/2014/main" id="{22D5F15D-319E-4744-A7FE-A0BFF5C93D5B}"/>
              </a:ext>
            </a:extLst>
          </p:cNvPr>
          <p:cNvCxnSpPr>
            <a:stCxn id="1017" idx="2"/>
            <a:endCxn id="1112" idx="1"/>
          </p:cNvCxnSpPr>
          <p:nvPr/>
        </p:nvCxnSpPr>
        <p:spPr>
          <a:xfrm rot="16200000" flipH="1">
            <a:off x="20534189" y="10379184"/>
            <a:ext cx="752700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4" name="연결선: 꺾임 1113">
            <a:extLst>
              <a:ext uri="{FF2B5EF4-FFF2-40B4-BE49-F238E27FC236}">
                <a16:creationId xmlns:a16="http://schemas.microsoft.com/office/drawing/2014/main" id="{6A175A26-98B8-458C-B247-9C1514CF17AF}"/>
              </a:ext>
            </a:extLst>
          </p:cNvPr>
          <p:cNvCxnSpPr>
            <a:cxnSpLocks/>
            <a:stCxn id="1112" idx="2"/>
            <a:endCxn id="1044" idx="1"/>
          </p:cNvCxnSpPr>
          <p:nvPr/>
        </p:nvCxnSpPr>
        <p:spPr>
          <a:xfrm rot="16200000" flipH="1">
            <a:off x="21517589" y="11080371"/>
            <a:ext cx="336414" cy="2292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AA1AE67B-E58C-4BCA-9C43-1853211FDA49}"/>
              </a:ext>
            </a:extLst>
          </p:cNvPr>
          <p:cNvSpPr/>
          <p:nvPr/>
        </p:nvSpPr>
        <p:spPr>
          <a:xfrm>
            <a:off x="34301413" y="866387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 구매</a:t>
            </a:r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0C0C8AF0-84FF-46B2-906F-A93DFACB445E}"/>
              </a:ext>
            </a:extLst>
          </p:cNvPr>
          <p:cNvSpPr/>
          <p:nvPr/>
        </p:nvSpPr>
        <p:spPr>
          <a:xfrm>
            <a:off x="33391050" y="8075626"/>
            <a:ext cx="1486254" cy="43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1117" name="연결선: 꺾임 1116">
            <a:extLst>
              <a:ext uri="{FF2B5EF4-FFF2-40B4-BE49-F238E27FC236}">
                <a16:creationId xmlns:a16="http://schemas.microsoft.com/office/drawing/2014/main" id="{A85F4512-C0E4-4904-99BB-CBB4F4D2A740}"/>
              </a:ext>
            </a:extLst>
          </p:cNvPr>
          <p:cNvCxnSpPr>
            <a:cxnSpLocks/>
            <a:stCxn id="1038" idx="2"/>
            <a:endCxn id="1116" idx="1"/>
          </p:cNvCxnSpPr>
          <p:nvPr/>
        </p:nvCxnSpPr>
        <p:spPr>
          <a:xfrm rot="16200000" flipH="1">
            <a:off x="33145181" y="8048781"/>
            <a:ext cx="338364" cy="15337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8" name="연결선: 꺾임 1117">
            <a:extLst>
              <a:ext uri="{FF2B5EF4-FFF2-40B4-BE49-F238E27FC236}">
                <a16:creationId xmlns:a16="http://schemas.microsoft.com/office/drawing/2014/main" id="{4B880EE1-8E19-4AA5-A008-A9C0A284C2C6}"/>
              </a:ext>
            </a:extLst>
          </p:cNvPr>
          <p:cNvCxnSpPr>
            <a:cxnSpLocks/>
            <a:stCxn id="1116" idx="2"/>
            <a:endCxn id="1115" idx="1"/>
          </p:cNvCxnSpPr>
          <p:nvPr/>
        </p:nvCxnSpPr>
        <p:spPr>
          <a:xfrm rot="16200000" flipH="1">
            <a:off x="34064355" y="8583495"/>
            <a:ext cx="306883" cy="16723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6C575F23-9F89-4222-A78D-19900EF6414B}"/>
              </a:ext>
            </a:extLst>
          </p:cNvPr>
          <p:cNvSpPr/>
          <p:nvPr/>
        </p:nvSpPr>
        <p:spPr>
          <a:xfrm>
            <a:off x="25847436" y="6705497"/>
            <a:ext cx="1616219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E36797BA-3AC1-442B-B320-E33319367C42}"/>
              </a:ext>
            </a:extLst>
          </p:cNvPr>
          <p:cNvSpPr/>
          <p:nvPr/>
        </p:nvSpPr>
        <p:spPr>
          <a:xfrm>
            <a:off x="26890216" y="7983293"/>
            <a:ext cx="1486254" cy="341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1121" name="직사각형 1120">
            <a:extLst>
              <a:ext uri="{FF2B5EF4-FFF2-40B4-BE49-F238E27FC236}">
                <a16:creationId xmlns:a16="http://schemas.microsoft.com/office/drawing/2014/main" id="{A0ED308F-A8FB-4A29-8E1D-25348874E5C9}"/>
              </a:ext>
            </a:extLst>
          </p:cNvPr>
          <p:cNvSpPr/>
          <p:nvPr/>
        </p:nvSpPr>
        <p:spPr>
          <a:xfrm>
            <a:off x="27773424" y="8480477"/>
            <a:ext cx="1092155" cy="53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22" name="연결선: 꺾임 1121">
            <a:extLst>
              <a:ext uri="{FF2B5EF4-FFF2-40B4-BE49-F238E27FC236}">
                <a16:creationId xmlns:a16="http://schemas.microsoft.com/office/drawing/2014/main" id="{C6F39BC7-6135-4810-8E2C-60F1E19D10CE}"/>
              </a:ext>
            </a:extLst>
          </p:cNvPr>
          <p:cNvCxnSpPr>
            <a:cxnSpLocks/>
            <a:stCxn id="1120" idx="2"/>
            <a:endCxn id="1121" idx="1"/>
          </p:cNvCxnSpPr>
          <p:nvPr/>
        </p:nvCxnSpPr>
        <p:spPr>
          <a:xfrm rot="16200000" flipH="1">
            <a:off x="27490524" y="8467532"/>
            <a:ext cx="425718" cy="14008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3" name="연결선: 꺾임 1122">
            <a:extLst>
              <a:ext uri="{FF2B5EF4-FFF2-40B4-BE49-F238E27FC236}">
                <a16:creationId xmlns:a16="http://schemas.microsoft.com/office/drawing/2014/main" id="{5D0E7E22-15A3-4E7A-B5F1-1DF2EC93048F}"/>
              </a:ext>
            </a:extLst>
          </p:cNvPr>
          <p:cNvCxnSpPr>
            <a:stCxn id="1119" idx="2"/>
            <a:endCxn id="1120" idx="1"/>
          </p:cNvCxnSpPr>
          <p:nvPr/>
        </p:nvCxnSpPr>
        <p:spPr>
          <a:xfrm rot="16200000" flipH="1">
            <a:off x="26205308" y="7469096"/>
            <a:ext cx="1135146" cy="2346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4" name="연결선: 꺾임 1123">
            <a:extLst>
              <a:ext uri="{FF2B5EF4-FFF2-40B4-BE49-F238E27FC236}">
                <a16:creationId xmlns:a16="http://schemas.microsoft.com/office/drawing/2014/main" id="{125C2BDC-A41E-4C7E-A9D5-0C3FA979B6D3}"/>
              </a:ext>
            </a:extLst>
          </p:cNvPr>
          <p:cNvCxnSpPr>
            <a:stCxn id="1031" idx="1"/>
            <a:endCxn id="1019" idx="2"/>
          </p:cNvCxnSpPr>
          <p:nvPr/>
        </p:nvCxnSpPr>
        <p:spPr>
          <a:xfrm rot="10800000">
            <a:off x="17074387" y="7023176"/>
            <a:ext cx="235353" cy="2934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5" name="연결선: 꺾임 1124">
            <a:extLst>
              <a:ext uri="{FF2B5EF4-FFF2-40B4-BE49-F238E27FC236}">
                <a16:creationId xmlns:a16="http://schemas.microsoft.com/office/drawing/2014/main" id="{BD2315B2-3968-488F-91E7-B0F399959021}"/>
              </a:ext>
            </a:extLst>
          </p:cNvPr>
          <p:cNvCxnSpPr>
            <a:cxnSpLocks/>
            <a:stCxn id="1032" idx="1"/>
            <a:endCxn id="1019" idx="2"/>
          </p:cNvCxnSpPr>
          <p:nvPr/>
        </p:nvCxnSpPr>
        <p:spPr>
          <a:xfrm rot="10800000">
            <a:off x="17074387" y="7023176"/>
            <a:ext cx="235353" cy="76812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6" name="연결선: 꺾임 1125">
            <a:extLst>
              <a:ext uri="{FF2B5EF4-FFF2-40B4-BE49-F238E27FC236}">
                <a16:creationId xmlns:a16="http://schemas.microsoft.com/office/drawing/2014/main" id="{0B895A62-60EE-4D1E-BD09-903192C975D5}"/>
              </a:ext>
            </a:extLst>
          </p:cNvPr>
          <p:cNvCxnSpPr>
            <a:cxnSpLocks/>
            <a:stCxn id="1018" idx="2"/>
            <a:endCxn id="1045" idx="1"/>
          </p:cNvCxnSpPr>
          <p:nvPr/>
        </p:nvCxnSpPr>
        <p:spPr>
          <a:xfrm rot="16200000" flipH="1">
            <a:off x="21309185" y="7360119"/>
            <a:ext cx="761154" cy="1517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7" name="연결선: 꺾임 1126">
            <a:extLst>
              <a:ext uri="{FF2B5EF4-FFF2-40B4-BE49-F238E27FC236}">
                <a16:creationId xmlns:a16="http://schemas.microsoft.com/office/drawing/2014/main" id="{6D690DC3-8E46-4E97-8839-A17D3690B4CB}"/>
              </a:ext>
            </a:extLst>
          </p:cNvPr>
          <p:cNvCxnSpPr>
            <a:cxnSpLocks/>
            <a:stCxn id="1021" idx="0"/>
            <a:endCxn id="703" idx="2"/>
          </p:cNvCxnSpPr>
          <p:nvPr/>
        </p:nvCxnSpPr>
        <p:spPr>
          <a:xfrm rot="16200000" flipV="1">
            <a:off x="27010307" y="4427894"/>
            <a:ext cx="2715399" cy="188258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8" name="연결선: 꺾임 1127">
            <a:extLst>
              <a:ext uri="{FF2B5EF4-FFF2-40B4-BE49-F238E27FC236}">
                <a16:creationId xmlns:a16="http://schemas.microsoft.com/office/drawing/2014/main" id="{4E0CAEE0-A58E-40AC-85DA-246EB0E4A38C}"/>
              </a:ext>
            </a:extLst>
          </p:cNvPr>
          <p:cNvCxnSpPr>
            <a:cxnSpLocks/>
            <a:stCxn id="1048" idx="1"/>
            <a:endCxn id="1039" idx="2"/>
          </p:cNvCxnSpPr>
          <p:nvPr/>
        </p:nvCxnSpPr>
        <p:spPr>
          <a:xfrm rot="10800000">
            <a:off x="31291620" y="8902658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9" name="연결선: 꺾임 1128">
            <a:extLst>
              <a:ext uri="{FF2B5EF4-FFF2-40B4-BE49-F238E27FC236}">
                <a16:creationId xmlns:a16="http://schemas.microsoft.com/office/drawing/2014/main" id="{997DF84E-9A89-4274-9B5D-E126E3CC2643}"/>
              </a:ext>
            </a:extLst>
          </p:cNvPr>
          <p:cNvCxnSpPr>
            <a:cxnSpLocks/>
            <a:stCxn id="703" idx="2"/>
            <a:endCxn id="1119" idx="0"/>
          </p:cNvCxnSpPr>
          <p:nvPr/>
        </p:nvCxnSpPr>
        <p:spPr>
          <a:xfrm rot="5400000">
            <a:off x="25694125" y="4972909"/>
            <a:ext cx="2694009" cy="77116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D2AF1A5F-5C10-466E-A0B6-62925B6433E6}"/>
              </a:ext>
            </a:extLst>
          </p:cNvPr>
          <p:cNvSpPr/>
          <p:nvPr/>
        </p:nvSpPr>
        <p:spPr>
          <a:xfrm>
            <a:off x="24392108" y="873909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1132" name="직사각형 1131">
            <a:extLst>
              <a:ext uri="{FF2B5EF4-FFF2-40B4-BE49-F238E27FC236}">
                <a16:creationId xmlns:a16="http://schemas.microsoft.com/office/drawing/2014/main" id="{7001644D-6BD6-41A3-9C9E-871965EFFCB5}"/>
              </a:ext>
            </a:extLst>
          </p:cNvPr>
          <p:cNvSpPr/>
          <p:nvPr/>
        </p:nvSpPr>
        <p:spPr>
          <a:xfrm>
            <a:off x="26150106" y="1005456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133" name="직사각형 1132">
            <a:extLst>
              <a:ext uri="{FF2B5EF4-FFF2-40B4-BE49-F238E27FC236}">
                <a16:creationId xmlns:a16="http://schemas.microsoft.com/office/drawing/2014/main" id="{B8F8DC77-F7F8-4BDD-9071-F81F095E0DAC}"/>
              </a:ext>
            </a:extLst>
          </p:cNvPr>
          <p:cNvSpPr/>
          <p:nvPr/>
        </p:nvSpPr>
        <p:spPr>
          <a:xfrm>
            <a:off x="27124375" y="1049388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134" name="연결선: 꺾임 1133">
            <a:extLst>
              <a:ext uri="{FF2B5EF4-FFF2-40B4-BE49-F238E27FC236}">
                <a16:creationId xmlns:a16="http://schemas.microsoft.com/office/drawing/2014/main" id="{D47ABBC9-44A6-425F-B7C5-853986B19DA1}"/>
              </a:ext>
            </a:extLst>
          </p:cNvPr>
          <p:cNvCxnSpPr>
            <a:cxnSpLocks/>
            <a:stCxn id="1133" idx="1"/>
            <a:endCxn id="1132" idx="2"/>
          </p:cNvCxnSpPr>
          <p:nvPr/>
        </p:nvCxnSpPr>
        <p:spPr>
          <a:xfrm rot="10800000">
            <a:off x="26893233" y="10367931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5" name="직사각형 1134">
            <a:extLst>
              <a:ext uri="{FF2B5EF4-FFF2-40B4-BE49-F238E27FC236}">
                <a16:creationId xmlns:a16="http://schemas.microsoft.com/office/drawing/2014/main" id="{8BAC0DA1-E138-4177-8305-7B3DF0AFCF1F}"/>
              </a:ext>
            </a:extLst>
          </p:cNvPr>
          <p:cNvSpPr/>
          <p:nvPr/>
        </p:nvSpPr>
        <p:spPr>
          <a:xfrm>
            <a:off x="27124375" y="1093507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136" name="직사각형 1135">
            <a:extLst>
              <a:ext uri="{FF2B5EF4-FFF2-40B4-BE49-F238E27FC236}">
                <a16:creationId xmlns:a16="http://schemas.microsoft.com/office/drawing/2014/main" id="{53D0567D-7AD6-4678-A758-15AEB3613511}"/>
              </a:ext>
            </a:extLst>
          </p:cNvPr>
          <p:cNvSpPr/>
          <p:nvPr/>
        </p:nvSpPr>
        <p:spPr>
          <a:xfrm>
            <a:off x="25170154" y="961525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137" name="연결선: 꺾임 1136">
            <a:extLst>
              <a:ext uri="{FF2B5EF4-FFF2-40B4-BE49-F238E27FC236}">
                <a16:creationId xmlns:a16="http://schemas.microsoft.com/office/drawing/2014/main" id="{471C049F-4A43-4168-A554-B732ECBD083D}"/>
              </a:ext>
            </a:extLst>
          </p:cNvPr>
          <p:cNvCxnSpPr>
            <a:stCxn id="1131" idx="2"/>
            <a:endCxn id="1136" idx="1"/>
          </p:cNvCxnSpPr>
          <p:nvPr/>
        </p:nvCxnSpPr>
        <p:spPr>
          <a:xfrm rot="16200000" flipH="1">
            <a:off x="24694431" y="9296211"/>
            <a:ext cx="719479" cy="2319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8" name="연결선: 꺾임 1137">
            <a:extLst>
              <a:ext uri="{FF2B5EF4-FFF2-40B4-BE49-F238E27FC236}">
                <a16:creationId xmlns:a16="http://schemas.microsoft.com/office/drawing/2014/main" id="{B8BA373E-F7F1-4005-80C2-B8713EC4CDB7}"/>
              </a:ext>
            </a:extLst>
          </p:cNvPr>
          <p:cNvCxnSpPr>
            <a:stCxn id="1136" idx="2"/>
            <a:endCxn id="1132" idx="1"/>
          </p:cNvCxnSpPr>
          <p:nvPr/>
        </p:nvCxnSpPr>
        <p:spPr>
          <a:xfrm rot="16200000" flipH="1">
            <a:off x="25890376" y="9951519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9" name="연결선: 꺾임 1138">
            <a:extLst>
              <a:ext uri="{FF2B5EF4-FFF2-40B4-BE49-F238E27FC236}">
                <a16:creationId xmlns:a16="http://schemas.microsoft.com/office/drawing/2014/main" id="{774E8D54-C1CF-418A-AF88-2E0802367B77}"/>
              </a:ext>
            </a:extLst>
          </p:cNvPr>
          <p:cNvCxnSpPr>
            <a:cxnSpLocks/>
            <a:stCxn id="1135" idx="1"/>
            <a:endCxn id="1132" idx="2"/>
          </p:cNvCxnSpPr>
          <p:nvPr/>
        </p:nvCxnSpPr>
        <p:spPr>
          <a:xfrm rot="10800000">
            <a:off x="26893233" y="10367931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DE635F66-2409-43C2-9BA0-E200FACF2654}"/>
              </a:ext>
            </a:extLst>
          </p:cNvPr>
          <p:cNvSpPr/>
          <p:nvPr/>
        </p:nvSpPr>
        <p:spPr>
          <a:xfrm>
            <a:off x="27124375" y="1190200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1141" name="직사각형 1140">
            <a:extLst>
              <a:ext uri="{FF2B5EF4-FFF2-40B4-BE49-F238E27FC236}">
                <a16:creationId xmlns:a16="http://schemas.microsoft.com/office/drawing/2014/main" id="{C989327D-515A-453A-8064-807D60AC3C63}"/>
              </a:ext>
            </a:extLst>
          </p:cNvPr>
          <p:cNvSpPr/>
          <p:nvPr/>
        </p:nvSpPr>
        <p:spPr>
          <a:xfrm>
            <a:off x="27137241" y="1238286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작성</a:t>
            </a:r>
          </a:p>
        </p:txBody>
      </p:sp>
      <p:sp>
        <p:nvSpPr>
          <p:cNvPr id="1142" name="직사각형 1141">
            <a:extLst>
              <a:ext uri="{FF2B5EF4-FFF2-40B4-BE49-F238E27FC236}">
                <a16:creationId xmlns:a16="http://schemas.microsoft.com/office/drawing/2014/main" id="{2D38D8C1-E3C3-4062-9082-1658576C476C}"/>
              </a:ext>
            </a:extLst>
          </p:cNvPr>
          <p:cNvSpPr/>
          <p:nvPr/>
        </p:nvSpPr>
        <p:spPr>
          <a:xfrm>
            <a:off x="27137241" y="1286371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수정</a:t>
            </a:r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370C313A-69DF-4C17-BFDE-3620C026F612}"/>
              </a:ext>
            </a:extLst>
          </p:cNvPr>
          <p:cNvSpPr/>
          <p:nvPr/>
        </p:nvSpPr>
        <p:spPr>
          <a:xfrm>
            <a:off x="27137241" y="1335194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4891EBEC-F53A-49F0-9DA3-EC0061735010}"/>
              </a:ext>
            </a:extLst>
          </p:cNvPr>
          <p:cNvSpPr/>
          <p:nvPr/>
        </p:nvSpPr>
        <p:spPr>
          <a:xfrm>
            <a:off x="38992977" y="10686663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작성</a:t>
            </a:r>
          </a:p>
        </p:txBody>
      </p:sp>
      <p:cxnSp>
        <p:nvCxnSpPr>
          <p:cNvPr id="1145" name="연결선: 꺾임 1144">
            <a:extLst>
              <a:ext uri="{FF2B5EF4-FFF2-40B4-BE49-F238E27FC236}">
                <a16:creationId xmlns:a16="http://schemas.microsoft.com/office/drawing/2014/main" id="{2AE40B91-CFE7-4F5A-92A9-3B02DA560D70}"/>
              </a:ext>
            </a:extLst>
          </p:cNvPr>
          <p:cNvCxnSpPr>
            <a:cxnSpLocks/>
            <a:stCxn id="1067" idx="2"/>
            <a:endCxn id="1144" idx="1"/>
          </p:cNvCxnSpPr>
          <p:nvPr/>
        </p:nvCxnSpPr>
        <p:spPr>
          <a:xfrm rot="16200000" flipH="1">
            <a:off x="38527447" y="10377813"/>
            <a:ext cx="753691" cy="1773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6" name="연결선: 꺾임 1145">
            <a:extLst>
              <a:ext uri="{FF2B5EF4-FFF2-40B4-BE49-F238E27FC236}">
                <a16:creationId xmlns:a16="http://schemas.microsoft.com/office/drawing/2014/main" id="{7AB8B3A9-967B-4D09-BAB1-EB179DEB7896}"/>
              </a:ext>
            </a:extLst>
          </p:cNvPr>
          <p:cNvCxnSpPr>
            <a:cxnSpLocks/>
            <a:stCxn id="1132" idx="2"/>
            <a:endCxn id="1140" idx="1"/>
          </p:cNvCxnSpPr>
          <p:nvPr/>
        </p:nvCxnSpPr>
        <p:spPr>
          <a:xfrm rot="16200000" flipH="1">
            <a:off x="26163428" y="11097735"/>
            <a:ext cx="1690753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7" name="연결선: 꺾임 1146">
            <a:extLst>
              <a:ext uri="{FF2B5EF4-FFF2-40B4-BE49-F238E27FC236}">
                <a16:creationId xmlns:a16="http://schemas.microsoft.com/office/drawing/2014/main" id="{BD75C639-A421-4D98-B223-E37E50E27AAA}"/>
              </a:ext>
            </a:extLst>
          </p:cNvPr>
          <p:cNvCxnSpPr>
            <a:cxnSpLocks/>
            <a:stCxn id="1132" idx="2"/>
            <a:endCxn id="1141" idx="1"/>
          </p:cNvCxnSpPr>
          <p:nvPr/>
        </p:nvCxnSpPr>
        <p:spPr>
          <a:xfrm rot="16200000" flipH="1">
            <a:off x="25929432" y="11331731"/>
            <a:ext cx="2171611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8" name="연결선: 꺾임 1147">
            <a:extLst>
              <a:ext uri="{FF2B5EF4-FFF2-40B4-BE49-F238E27FC236}">
                <a16:creationId xmlns:a16="http://schemas.microsoft.com/office/drawing/2014/main" id="{0A62AFF1-7F5F-4149-8C46-03058CCCED02}"/>
              </a:ext>
            </a:extLst>
          </p:cNvPr>
          <p:cNvCxnSpPr>
            <a:stCxn id="1132" idx="2"/>
            <a:endCxn id="1142" idx="1"/>
          </p:cNvCxnSpPr>
          <p:nvPr/>
        </p:nvCxnSpPr>
        <p:spPr>
          <a:xfrm rot="16200000" flipH="1">
            <a:off x="25689003" y="11572160"/>
            <a:ext cx="2652469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9" name="연결선: 꺾임 1148">
            <a:extLst>
              <a:ext uri="{FF2B5EF4-FFF2-40B4-BE49-F238E27FC236}">
                <a16:creationId xmlns:a16="http://schemas.microsoft.com/office/drawing/2014/main" id="{AF3AB1DC-EF6D-465A-AF1B-897E0E17AAC9}"/>
              </a:ext>
            </a:extLst>
          </p:cNvPr>
          <p:cNvCxnSpPr>
            <a:stCxn id="1132" idx="2"/>
            <a:endCxn id="1143" idx="1"/>
          </p:cNvCxnSpPr>
          <p:nvPr/>
        </p:nvCxnSpPr>
        <p:spPr>
          <a:xfrm rot="16200000" flipH="1">
            <a:off x="25444890" y="11816273"/>
            <a:ext cx="314069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1" name="직사각형 1150">
            <a:extLst>
              <a:ext uri="{FF2B5EF4-FFF2-40B4-BE49-F238E27FC236}">
                <a16:creationId xmlns:a16="http://schemas.microsoft.com/office/drawing/2014/main" id="{32AF59BB-4933-4386-AC14-F8395AF6DC88}"/>
              </a:ext>
            </a:extLst>
          </p:cNvPr>
          <p:cNvSpPr/>
          <p:nvPr/>
        </p:nvSpPr>
        <p:spPr>
          <a:xfrm>
            <a:off x="15672955" y="10829065"/>
            <a:ext cx="147398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영화 </a:t>
            </a:r>
            <a:r>
              <a:rPr lang="ko-KR" altLang="en-US" sz="1100" b="1" dirty="0" err="1">
                <a:solidFill>
                  <a:schemeClr val="bg1"/>
                </a:solidFill>
              </a:rPr>
              <a:t>한줄평</a:t>
            </a:r>
            <a:r>
              <a:rPr lang="en-US" altLang="ko-KR" sz="1100" b="1" dirty="0">
                <a:solidFill>
                  <a:schemeClr val="bg1"/>
                </a:solidFill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</a:rPr>
              <a:t>신고</a:t>
            </a:r>
          </a:p>
        </p:txBody>
      </p:sp>
      <p:cxnSp>
        <p:nvCxnSpPr>
          <p:cNvPr id="1152" name="연결선: 꺾임 1151">
            <a:extLst>
              <a:ext uri="{FF2B5EF4-FFF2-40B4-BE49-F238E27FC236}">
                <a16:creationId xmlns:a16="http://schemas.microsoft.com/office/drawing/2014/main" id="{DE1A4F19-E230-4F79-BA51-C8D101DEE7AF}"/>
              </a:ext>
            </a:extLst>
          </p:cNvPr>
          <p:cNvCxnSpPr>
            <a:cxnSpLocks/>
            <a:stCxn id="1023" idx="2"/>
            <a:endCxn id="1151" idx="1"/>
          </p:cNvCxnSpPr>
          <p:nvPr/>
        </p:nvCxnSpPr>
        <p:spPr>
          <a:xfrm rot="16200000" flipH="1">
            <a:off x="14317876" y="9630667"/>
            <a:ext cx="2517374" cy="1927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11139C39-0909-42DB-B68A-A666C7B69E11}"/>
              </a:ext>
            </a:extLst>
          </p:cNvPr>
          <p:cNvSpPr/>
          <p:nvPr/>
        </p:nvSpPr>
        <p:spPr>
          <a:xfrm>
            <a:off x="27124375" y="1141794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</a:rPr>
              <a:t>리뷰글</a:t>
            </a:r>
            <a:r>
              <a:rPr lang="ko-KR" altLang="en-US" sz="1100" b="1" dirty="0">
                <a:solidFill>
                  <a:schemeClr val="bg1"/>
                </a:solidFill>
              </a:rPr>
              <a:t> 신고</a:t>
            </a:r>
          </a:p>
        </p:txBody>
      </p:sp>
      <p:cxnSp>
        <p:nvCxnSpPr>
          <p:cNvPr id="1154" name="연결선: 꺾임 1153">
            <a:extLst>
              <a:ext uri="{FF2B5EF4-FFF2-40B4-BE49-F238E27FC236}">
                <a16:creationId xmlns:a16="http://schemas.microsoft.com/office/drawing/2014/main" id="{D91C7FCA-198A-494C-8335-80E9DC89205E}"/>
              </a:ext>
            </a:extLst>
          </p:cNvPr>
          <p:cNvCxnSpPr>
            <a:stCxn id="1132" idx="2"/>
            <a:endCxn id="1153" idx="1"/>
          </p:cNvCxnSpPr>
          <p:nvPr/>
        </p:nvCxnSpPr>
        <p:spPr>
          <a:xfrm rot="16200000" flipH="1">
            <a:off x="26405459" y="10855704"/>
            <a:ext cx="1206691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346B70F5-CADE-4F75-8038-4A1AACC1017F}"/>
              </a:ext>
            </a:extLst>
          </p:cNvPr>
          <p:cNvSpPr/>
          <p:nvPr/>
        </p:nvSpPr>
        <p:spPr>
          <a:xfrm>
            <a:off x="27137241" y="1381055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리뷰 댓글 신고</a:t>
            </a:r>
          </a:p>
        </p:txBody>
      </p:sp>
      <p:cxnSp>
        <p:nvCxnSpPr>
          <p:cNvPr id="1156" name="연결선: 꺾임 1155">
            <a:extLst>
              <a:ext uri="{FF2B5EF4-FFF2-40B4-BE49-F238E27FC236}">
                <a16:creationId xmlns:a16="http://schemas.microsoft.com/office/drawing/2014/main" id="{9A30E30F-B6BD-486D-B8F7-F3F3BBF106E2}"/>
              </a:ext>
            </a:extLst>
          </p:cNvPr>
          <p:cNvCxnSpPr>
            <a:cxnSpLocks/>
            <a:stCxn id="1132" idx="2"/>
            <a:endCxn id="1155" idx="1"/>
          </p:cNvCxnSpPr>
          <p:nvPr/>
        </p:nvCxnSpPr>
        <p:spPr>
          <a:xfrm rot="16200000" flipH="1">
            <a:off x="25215585" y="12045578"/>
            <a:ext cx="359930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37464367-AA00-403F-BBF4-FC12E8A979F9}"/>
              </a:ext>
            </a:extLst>
          </p:cNvPr>
          <p:cNvSpPr/>
          <p:nvPr/>
        </p:nvSpPr>
        <p:spPr>
          <a:xfrm>
            <a:off x="9257837" y="681677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정보</a:t>
            </a:r>
            <a:endParaRPr lang="ko-KR" altLang="en-US" sz="1100" b="1" dirty="0"/>
          </a:p>
        </p:txBody>
      </p:sp>
      <p:sp>
        <p:nvSpPr>
          <p:cNvPr id="1158" name="직사각형 1157">
            <a:extLst>
              <a:ext uri="{FF2B5EF4-FFF2-40B4-BE49-F238E27FC236}">
                <a16:creationId xmlns:a16="http://schemas.microsoft.com/office/drawing/2014/main" id="{068BBA70-FC75-4298-B437-873C399D8CDB}"/>
              </a:ext>
            </a:extLst>
          </p:cNvPr>
          <p:cNvSpPr/>
          <p:nvPr/>
        </p:nvSpPr>
        <p:spPr>
          <a:xfrm>
            <a:off x="10134137" y="7260965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게시판</a:t>
            </a:r>
            <a:endParaRPr lang="ko-KR" altLang="en-US" sz="1100" b="1" dirty="0"/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70DA0531-A9BB-490C-B481-657B880861C8}"/>
              </a:ext>
            </a:extLst>
          </p:cNvPr>
          <p:cNvSpPr/>
          <p:nvPr/>
        </p:nvSpPr>
        <p:spPr>
          <a:xfrm>
            <a:off x="10121238" y="870006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</a:t>
            </a:r>
            <a:endParaRPr lang="ko-KR" altLang="en-US" sz="1100" b="1" dirty="0"/>
          </a:p>
        </p:txBody>
      </p:sp>
      <p:sp>
        <p:nvSpPr>
          <p:cNvPr id="1160" name="직사각형 1159">
            <a:extLst>
              <a:ext uri="{FF2B5EF4-FFF2-40B4-BE49-F238E27FC236}">
                <a16:creationId xmlns:a16="http://schemas.microsoft.com/office/drawing/2014/main" id="{82FAF292-80A7-4038-B8B4-4051056C12F6}"/>
              </a:ext>
            </a:extLst>
          </p:cNvPr>
          <p:cNvSpPr/>
          <p:nvPr/>
        </p:nvSpPr>
        <p:spPr>
          <a:xfrm>
            <a:off x="11749259" y="8139141"/>
            <a:ext cx="1269722" cy="384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채용 공고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 보기</a:t>
            </a:r>
          </a:p>
        </p:txBody>
      </p:sp>
      <p:cxnSp>
        <p:nvCxnSpPr>
          <p:cNvPr id="1161" name="연결선: 꺾임 1160">
            <a:extLst>
              <a:ext uri="{FF2B5EF4-FFF2-40B4-BE49-F238E27FC236}">
                <a16:creationId xmlns:a16="http://schemas.microsoft.com/office/drawing/2014/main" id="{572F32C2-C845-48B6-86D3-88ECAAD4815C}"/>
              </a:ext>
            </a:extLst>
          </p:cNvPr>
          <p:cNvCxnSpPr>
            <a:cxnSpLocks/>
            <a:stCxn id="1157" idx="2"/>
            <a:endCxn id="1158" idx="1"/>
          </p:cNvCxnSpPr>
          <p:nvPr/>
        </p:nvCxnSpPr>
        <p:spPr>
          <a:xfrm rot="16200000" flipH="1">
            <a:off x="9869665" y="7153172"/>
            <a:ext cx="287507" cy="2414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2" name="연결선: 꺾임 1161">
            <a:extLst>
              <a:ext uri="{FF2B5EF4-FFF2-40B4-BE49-F238E27FC236}">
                <a16:creationId xmlns:a16="http://schemas.microsoft.com/office/drawing/2014/main" id="{1A1A4C59-F8BF-4A72-A8D7-D12F2F7B2C00}"/>
              </a:ext>
            </a:extLst>
          </p:cNvPr>
          <p:cNvCxnSpPr>
            <a:cxnSpLocks/>
            <a:stCxn id="1163" idx="2"/>
            <a:endCxn id="1160" idx="1"/>
          </p:cNvCxnSpPr>
          <p:nvPr/>
        </p:nvCxnSpPr>
        <p:spPr>
          <a:xfrm rot="16200000" flipH="1">
            <a:off x="11504146" y="8086521"/>
            <a:ext cx="304977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30C6C348-DF64-48FF-8128-FE45AC68BC05}"/>
              </a:ext>
            </a:extLst>
          </p:cNvPr>
          <p:cNvSpPr/>
          <p:nvPr/>
        </p:nvSpPr>
        <p:spPr>
          <a:xfrm>
            <a:off x="10929148" y="771329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조회</a:t>
            </a:r>
            <a:endParaRPr lang="ko-KR" altLang="en-US" sz="1100" b="1" dirty="0"/>
          </a:p>
        </p:txBody>
      </p:sp>
      <p:cxnSp>
        <p:nvCxnSpPr>
          <p:cNvPr id="1164" name="연결선: 꺾임 1163">
            <a:extLst>
              <a:ext uri="{FF2B5EF4-FFF2-40B4-BE49-F238E27FC236}">
                <a16:creationId xmlns:a16="http://schemas.microsoft.com/office/drawing/2014/main" id="{66D33DD0-BAC4-44A1-B045-9B43740868D9}"/>
              </a:ext>
            </a:extLst>
          </p:cNvPr>
          <p:cNvCxnSpPr>
            <a:cxnSpLocks/>
            <a:stCxn id="1158" idx="2"/>
            <a:endCxn id="1163" idx="1"/>
          </p:cNvCxnSpPr>
          <p:nvPr/>
        </p:nvCxnSpPr>
        <p:spPr>
          <a:xfrm rot="16200000" flipH="1">
            <a:off x="10701247" y="7642077"/>
            <a:ext cx="295652" cy="1601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5" name="연결선: 꺾임 1164">
            <a:extLst>
              <a:ext uri="{FF2B5EF4-FFF2-40B4-BE49-F238E27FC236}">
                <a16:creationId xmlns:a16="http://schemas.microsoft.com/office/drawing/2014/main" id="{45CA725C-854A-4E2F-8230-7B56A0697938}"/>
              </a:ext>
            </a:extLst>
          </p:cNvPr>
          <p:cNvCxnSpPr>
            <a:cxnSpLocks/>
            <a:stCxn id="1157" idx="2"/>
            <a:endCxn id="1159" idx="1"/>
          </p:cNvCxnSpPr>
          <p:nvPr/>
        </p:nvCxnSpPr>
        <p:spPr>
          <a:xfrm rot="16200000" flipH="1">
            <a:off x="9143663" y="7879174"/>
            <a:ext cx="1726611" cy="22854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6" name="직사각형 1165">
            <a:extLst>
              <a:ext uri="{FF2B5EF4-FFF2-40B4-BE49-F238E27FC236}">
                <a16:creationId xmlns:a16="http://schemas.microsoft.com/office/drawing/2014/main" id="{F9C92E03-7367-417A-B3E9-2AF4C8B0F5EF}"/>
              </a:ext>
            </a:extLst>
          </p:cNvPr>
          <p:cNvSpPr/>
          <p:nvPr/>
        </p:nvSpPr>
        <p:spPr>
          <a:xfrm>
            <a:off x="12612050" y="8637250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지원하기</a:t>
            </a:r>
            <a:endParaRPr lang="ko-KR" altLang="en-US" sz="1100" b="1" dirty="0"/>
          </a:p>
        </p:txBody>
      </p:sp>
      <p:cxnSp>
        <p:nvCxnSpPr>
          <p:cNvPr id="1167" name="연결선: 꺾임 1166">
            <a:extLst>
              <a:ext uri="{FF2B5EF4-FFF2-40B4-BE49-F238E27FC236}">
                <a16:creationId xmlns:a16="http://schemas.microsoft.com/office/drawing/2014/main" id="{433526EA-97FC-4FC9-B300-3568C929BA74}"/>
              </a:ext>
            </a:extLst>
          </p:cNvPr>
          <p:cNvCxnSpPr>
            <a:cxnSpLocks/>
            <a:stCxn id="1160" idx="2"/>
            <a:endCxn id="1166" idx="1"/>
          </p:cNvCxnSpPr>
          <p:nvPr/>
        </p:nvCxnSpPr>
        <p:spPr>
          <a:xfrm rot="16200000" flipH="1">
            <a:off x="12363184" y="8545065"/>
            <a:ext cx="269802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DE8A4367-133C-402C-9424-2CFE8E4081DA}"/>
              </a:ext>
            </a:extLst>
          </p:cNvPr>
          <p:cNvSpPr/>
          <p:nvPr/>
        </p:nvSpPr>
        <p:spPr>
          <a:xfrm>
            <a:off x="11001892" y="919329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조회</a:t>
            </a:r>
            <a:endParaRPr lang="ko-KR" altLang="en-US" sz="1100" b="1" dirty="0"/>
          </a:p>
        </p:txBody>
      </p:sp>
      <p:cxnSp>
        <p:nvCxnSpPr>
          <p:cNvPr id="1169" name="연결선: 꺾임 1168">
            <a:extLst>
              <a:ext uri="{FF2B5EF4-FFF2-40B4-BE49-F238E27FC236}">
                <a16:creationId xmlns:a16="http://schemas.microsoft.com/office/drawing/2014/main" id="{968FBBD9-1538-4B42-AE68-476160E0FED0}"/>
              </a:ext>
            </a:extLst>
          </p:cNvPr>
          <p:cNvCxnSpPr>
            <a:cxnSpLocks/>
            <a:stCxn id="1159" idx="2"/>
            <a:endCxn id="1168" idx="1"/>
          </p:cNvCxnSpPr>
          <p:nvPr/>
        </p:nvCxnSpPr>
        <p:spPr>
          <a:xfrm rot="16200000" flipH="1">
            <a:off x="10710725" y="9058804"/>
            <a:ext cx="33654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0" name="직사각형 1169">
            <a:extLst>
              <a:ext uri="{FF2B5EF4-FFF2-40B4-BE49-F238E27FC236}">
                <a16:creationId xmlns:a16="http://schemas.microsoft.com/office/drawing/2014/main" id="{D0D697ED-754F-4398-8D7E-4C7C736DFDF1}"/>
              </a:ext>
            </a:extLst>
          </p:cNvPr>
          <p:cNvSpPr/>
          <p:nvPr/>
        </p:nvSpPr>
        <p:spPr>
          <a:xfrm>
            <a:off x="11822003" y="9632870"/>
            <a:ext cx="1269722" cy="4034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상세보기</a:t>
            </a:r>
            <a:endParaRPr lang="ko-KR" altLang="en-US" sz="1100" b="1" dirty="0"/>
          </a:p>
        </p:txBody>
      </p:sp>
      <p:cxnSp>
        <p:nvCxnSpPr>
          <p:cNvPr id="1171" name="연결선: 꺾임 1170">
            <a:extLst>
              <a:ext uri="{FF2B5EF4-FFF2-40B4-BE49-F238E27FC236}">
                <a16:creationId xmlns:a16="http://schemas.microsoft.com/office/drawing/2014/main" id="{699BCD48-6DD0-4D61-BFA8-2C830ED25F2B}"/>
              </a:ext>
            </a:extLst>
          </p:cNvPr>
          <p:cNvCxnSpPr>
            <a:cxnSpLocks/>
            <a:stCxn id="1168" idx="2"/>
            <a:endCxn id="1170" idx="1"/>
          </p:cNvCxnSpPr>
          <p:nvPr/>
        </p:nvCxnSpPr>
        <p:spPr>
          <a:xfrm rot="16200000" flipH="1">
            <a:off x="11565401" y="9578005"/>
            <a:ext cx="327954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2" name="직사각형 1171">
            <a:extLst>
              <a:ext uri="{FF2B5EF4-FFF2-40B4-BE49-F238E27FC236}">
                <a16:creationId xmlns:a16="http://schemas.microsoft.com/office/drawing/2014/main" id="{DEBC077C-8242-4734-A809-B8B4A4A48516}"/>
              </a:ext>
            </a:extLst>
          </p:cNvPr>
          <p:cNvSpPr/>
          <p:nvPr/>
        </p:nvSpPr>
        <p:spPr>
          <a:xfrm>
            <a:off x="12684794" y="1015262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수정</a:t>
            </a:r>
          </a:p>
        </p:txBody>
      </p:sp>
      <p:sp>
        <p:nvSpPr>
          <p:cNvPr id="1173" name="직사각형 1172">
            <a:extLst>
              <a:ext uri="{FF2B5EF4-FFF2-40B4-BE49-F238E27FC236}">
                <a16:creationId xmlns:a16="http://schemas.microsoft.com/office/drawing/2014/main" id="{77C46FC8-D1DA-4815-9274-8AFC17C6B03B}"/>
              </a:ext>
            </a:extLst>
          </p:cNvPr>
          <p:cNvSpPr/>
          <p:nvPr/>
        </p:nvSpPr>
        <p:spPr>
          <a:xfrm>
            <a:off x="12684794" y="1061492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삭제</a:t>
            </a:r>
          </a:p>
        </p:txBody>
      </p:sp>
      <p:cxnSp>
        <p:nvCxnSpPr>
          <p:cNvPr id="1174" name="연결선: 꺾임 1173">
            <a:extLst>
              <a:ext uri="{FF2B5EF4-FFF2-40B4-BE49-F238E27FC236}">
                <a16:creationId xmlns:a16="http://schemas.microsoft.com/office/drawing/2014/main" id="{D3FB15BC-20E6-47B1-B11C-373DEDC997A8}"/>
              </a:ext>
            </a:extLst>
          </p:cNvPr>
          <p:cNvCxnSpPr>
            <a:cxnSpLocks/>
            <a:stCxn id="1170" idx="2"/>
            <a:endCxn id="1172" idx="1"/>
          </p:cNvCxnSpPr>
          <p:nvPr/>
        </p:nvCxnSpPr>
        <p:spPr>
          <a:xfrm rot="16200000" flipH="1">
            <a:off x="12434349" y="10058858"/>
            <a:ext cx="272960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5" name="연결선: 꺾임 1174">
            <a:extLst>
              <a:ext uri="{FF2B5EF4-FFF2-40B4-BE49-F238E27FC236}">
                <a16:creationId xmlns:a16="http://schemas.microsoft.com/office/drawing/2014/main" id="{94247F45-1AB6-4A56-9DEB-1AC2E28EBF50}"/>
              </a:ext>
            </a:extLst>
          </p:cNvPr>
          <p:cNvCxnSpPr>
            <a:cxnSpLocks/>
            <a:stCxn id="1170" idx="2"/>
            <a:endCxn id="1173" idx="1"/>
          </p:cNvCxnSpPr>
          <p:nvPr/>
        </p:nvCxnSpPr>
        <p:spPr>
          <a:xfrm rot="16200000" flipH="1">
            <a:off x="12203200" y="10290007"/>
            <a:ext cx="735259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6" name="직사각형 1175">
            <a:extLst>
              <a:ext uri="{FF2B5EF4-FFF2-40B4-BE49-F238E27FC236}">
                <a16:creationId xmlns:a16="http://schemas.microsoft.com/office/drawing/2014/main" id="{354F0633-DCDF-4EAC-AEA0-64D8ADC9543E}"/>
              </a:ext>
            </a:extLst>
          </p:cNvPr>
          <p:cNvSpPr/>
          <p:nvPr/>
        </p:nvSpPr>
        <p:spPr>
          <a:xfrm>
            <a:off x="14737045" y="763461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177" name="연결선: 꺾임 1176">
            <a:extLst>
              <a:ext uri="{FF2B5EF4-FFF2-40B4-BE49-F238E27FC236}">
                <a16:creationId xmlns:a16="http://schemas.microsoft.com/office/drawing/2014/main" id="{85628938-6042-4BA2-BC28-27FC269728D4}"/>
              </a:ext>
            </a:extLst>
          </p:cNvPr>
          <p:cNvCxnSpPr>
            <a:stCxn id="1029" idx="2"/>
            <a:endCxn id="1176" idx="1"/>
          </p:cNvCxnSpPr>
          <p:nvPr/>
        </p:nvCxnSpPr>
        <p:spPr>
          <a:xfrm rot="16200000" flipH="1">
            <a:off x="14503276" y="7557527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8" name="직사각형 1177">
            <a:extLst>
              <a:ext uri="{FF2B5EF4-FFF2-40B4-BE49-F238E27FC236}">
                <a16:creationId xmlns:a16="http://schemas.microsoft.com/office/drawing/2014/main" id="{889FB5D8-7CB6-48C2-908B-D9832A363D67}"/>
              </a:ext>
            </a:extLst>
          </p:cNvPr>
          <p:cNvSpPr/>
          <p:nvPr/>
        </p:nvSpPr>
        <p:spPr>
          <a:xfrm>
            <a:off x="21020279" y="10269615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79" name="연결선: 꺾임 1178">
            <a:extLst>
              <a:ext uri="{FF2B5EF4-FFF2-40B4-BE49-F238E27FC236}">
                <a16:creationId xmlns:a16="http://schemas.microsoft.com/office/drawing/2014/main" id="{ECEDFAF5-FA77-4F5E-BF4D-2C1678C1707E}"/>
              </a:ext>
            </a:extLst>
          </p:cNvPr>
          <p:cNvCxnSpPr>
            <a:cxnSpLocks/>
            <a:stCxn id="1017" idx="2"/>
            <a:endCxn id="1178" idx="1"/>
          </p:cNvCxnSpPr>
          <p:nvPr/>
        </p:nvCxnSpPr>
        <p:spPr>
          <a:xfrm rot="16200000" flipH="1">
            <a:off x="20753678" y="10159694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0" name="직사각형 1179">
            <a:extLst>
              <a:ext uri="{FF2B5EF4-FFF2-40B4-BE49-F238E27FC236}">
                <a16:creationId xmlns:a16="http://schemas.microsoft.com/office/drawing/2014/main" id="{CBDC53A3-4154-4010-BC62-60BAC4BDCB51}"/>
              </a:ext>
            </a:extLst>
          </p:cNvPr>
          <p:cNvSpPr/>
          <p:nvPr/>
        </p:nvSpPr>
        <p:spPr>
          <a:xfrm>
            <a:off x="21761257" y="7226041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1" name="연결선: 꺾임 1180">
            <a:extLst>
              <a:ext uri="{FF2B5EF4-FFF2-40B4-BE49-F238E27FC236}">
                <a16:creationId xmlns:a16="http://schemas.microsoft.com/office/drawing/2014/main" id="{8C636F6A-2C33-43ED-8988-CF24187E644A}"/>
              </a:ext>
            </a:extLst>
          </p:cNvPr>
          <p:cNvCxnSpPr>
            <a:cxnSpLocks/>
            <a:stCxn id="1018" idx="2"/>
            <a:endCxn id="1180" idx="1"/>
          </p:cNvCxnSpPr>
          <p:nvPr/>
        </p:nvCxnSpPr>
        <p:spPr>
          <a:xfrm rot="16200000" flipH="1">
            <a:off x="21523920" y="7145384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2" name="직사각형 1181">
            <a:extLst>
              <a:ext uri="{FF2B5EF4-FFF2-40B4-BE49-F238E27FC236}">
                <a16:creationId xmlns:a16="http://schemas.microsoft.com/office/drawing/2014/main" id="{EDB024B9-A9FF-43C1-909C-7446EE6136B2}"/>
              </a:ext>
            </a:extLst>
          </p:cNvPr>
          <p:cNvSpPr/>
          <p:nvPr/>
        </p:nvSpPr>
        <p:spPr>
          <a:xfrm>
            <a:off x="25163921" y="919931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3" name="연결선: 꺾임 1182">
            <a:extLst>
              <a:ext uri="{FF2B5EF4-FFF2-40B4-BE49-F238E27FC236}">
                <a16:creationId xmlns:a16="http://schemas.microsoft.com/office/drawing/2014/main" id="{1F8001BE-419D-424D-838B-791F29185261}"/>
              </a:ext>
            </a:extLst>
          </p:cNvPr>
          <p:cNvCxnSpPr>
            <a:cxnSpLocks/>
            <a:stCxn id="1131" idx="2"/>
            <a:endCxn id="1182" idx="1"/>
          </p:cNvCxnSpPr>
          <p:nvPr/>
        </p:nvCxnSpPr>
        <p:spPr>
          <a:xfrm rot="16200000" flipH="1">
            <a:off x="24899285" y="9091356"/>
            <a:ext cx="303537" cy="2257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4" name="직사각형 1183">
            <a:extLst>
              <a:ext uri="{FF2B5EF4-FFF2-40B4-BE49-F238E27FC236}">
                <a16:creationId xmlns:a16="http://schemas.microsoft.com/office/drawing/2014/main" id="{E3B21A72-571D-41CA-ABD9-E34FD8BC1C9D}"/>
              </a:ext>
            </a:extLst>
          </p:cNvPr>
          <p:cNvSpPr/>
          <p:nvPr/>
        </p:nvSpPr>
        <p:spPr>
          <a:xfrm>
            <a:off x="32514223" y="718246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185" name="연결선: 꺾임 1184">
            <a:extLst>
              <a:ext uri="{FF2B5EF4-FFF2-40B4-BE49-F238E27FC236}">
                <a16:creationId xmlns:a16="http://schemas.microsoft.com/office/drawing/2014/main" id="{D592D6E6-B5B3-457E-BAA3-7FE09D4822B7}"/>
              </a:ext>
            </a:extLst>
          </p:cNvPr>
          <p:cNvCxnSpPr>
            <a:cxnSpLocks/>
            <a:stCxn id="1020" idx="2"/>
            <a:endCxn id="1184" idx="1"/>
          </p:cNvCxnSpPr>
          <p:nvPr/>
        </p:nvCxnSpPr>
        <p:spPr>
          <a:xfrm rot="16200000" flipH="1">
            <a:off x="32262767" y="7087692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6" name="직사각형 1185">
            <a:extLst>
              <a:ext uri="{FF2B5EF4-FFF2-40B4-BE49-F238E27FC236}">
                <a16:creationId xmlns:a16="http://schemas.microsoft.com/office/drawing/2014/main" id="{9ED72713-F84F-4E76-ADAB-21CAD60B7490}"/>
              </a:ext>
            </a:extLst>
          </p:cNvPr>
          <p:cNvSpPr/>
          <p:nvPr/>
        </p:nvSpPr>
        <p:spPr>
          <a:xfrm>
            <a:off x="26881817" y="7170555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7" name="연결선: 꺾임 1186">
            <a:extLst>
              <a:ext uri="{FF2B5EF4-FFF2-40B4-BE49-F238E27FC236}">
                <a16:creationId xmlns:a16="http://schemas.microsoft.com/office/drawing/2014/main" id="{94D4E1C9-AFDF-4CC9-9D06-85ECD4BA8EFC}"/>
              </a:ext>
            </a:extLst>
          </p:cNvPr>
          <p:cNvCxnSpPr>
            <a:cxnSpLocks/>
            <a:stCxn id="1119" idx="2"/>
            <a:endCxn id="1186" idx="1"/>
          </p:cNvCxnSpPr>
          <p:nvPr/>
        </p:nvCxnSpPr>
        <p:spPr>
          <a:xfrm rot="16200000" flipH="1">
            <a:off x="26614492" y="7059911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8" name="직사각형 1187">
            <a:extLst>
              <a:ext uri="{FF2B5EF4-FFF2-40B4-BE49-F238E27FC236}">
                <a16:creationId xmlns:a16="http://schemas.microsoft.com/office/drawing/2014/main" id="{F90DB846-5025-42E5-B99D-FEA33296613C}"/>
              </a:ext>
            </a:extLst>
          </p:cNvPr>
          <p:cNvSpPr/>
          <p:nvPr/>
        </p:nvSpPr>
        <p:spPr>
          <a:xfrm>
            <a:off x="29561252" y="765192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1189" name="연결선: 꺾임 1188">
            <a:extLst>
              <a:ext uri="{FF2B5EF4-FFF2-40B4-BE49-F238E27FC236}">
                <a16:creationId xmlns:a16="http://schemas.microsoft.com/office/drawing/2014/main" id="{A67FE272-A4BD-431D-BAA2-9C3B5ED13655}"/>
              </a:ext>
            </a:extLst>
          </p:cNvPr>
          <p:cNvCxnSpPr>
            <a:cxnSpLocks/>
            <a:stCxn id="1021" idx="2"/>
            <a:endCxn id="1188" idx="1"/>
          </p:cNvCxnSpPr>
          <p:nvPr/>
        </p:nvCxnSpPr>
        <p:spPr>
          <a:xfrm rot="16200000" flipH="1">
            <a:off x="29051099" y="7298447"/>
            <a:ext cx="768353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2" name="직사각형 1191">
            <a:extLst>
              <a:ext uri="{FF2B5EF4-FFF2-40B4-BE49-F238E27FC236}">
                <a16:creationId xmlns:a16="http://schemas.microsoft.com/office/drawing/2014/main" id="{D45AAEF8-5450-418D-8590-9AC7795044DD}"/>
              </a:ext>
            </a:extLst>
          </p:cNvPr>
          <p:cNvSpPr/>
          <p:nvPr/>
        </p:nvSpPr>
        <p:spPr>
          <a:xfrm>
            <a:off x="38992977" y="1115638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취소 완료</a:t>
            </a:r>
          </a:p>
        </p:txBody>
      </p:sp>
      <p:cxnSp>
        <p:nvCxnSpPr>
          <p:cNvPr id="1193" name="연결선: 꺾임 1192">
            <a:extLst>
              <a:ext uri="{FF2B5EF4-FFF2-40B4-BE49-F238E27FC236}">
                <a16:creationId xmlns:a16="http://schemas.microsoft.com/office/drawing/2014/main" id="{485A6B7E-7DEB-4F06-B45B-C659BCDBD90B}"/>
              </a:ext>
            </a:extLst>
          </p:cNvPr>
          <p:cNvCxnSpPr>
            <a:stCxn id="1067" idx="2"/>
            <a:endCxn id="1192" idx="1"/>
          </p:cNvCxnSpPr>
          <p:nvPr/>
        </p:nvCxnSpPr>
        <p:spPr>
          <a:xfrm rot="16200000" flipH="1">
            <a:off x="38292588" y="10612672"/>
            <a:ext cx="1223409" cy="1773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4" name="직사각형 1193">
            <a:extLst>
              <a:ext uri="{FF2B5EF4-FFF2-40B4-BE49-F238E27FC236}">
                <a16:creationId xmlns:a16="http://schemas.microsoft.com/office/drawing/2014/main" id="{BADBC79C-CA90-4981-A7B8-9F707F5C31C0}"/>
              </a:ext>
            </a:extLst>
          </p:cNvPr>
          <p:cNvSpPr/>
          <p:nvPr/>
        </p:nvSpPr>
        <p:spPr>
          <a:xfrm>
            <a:off x="38983443" y="1523551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195" name="직사각형 1194">
            <a:extLst>
              <a:ext uri="{FF2B5EF4-FFF2-40B4-BE49-F238E27FC236}">
                <a16:creationId xmlns:a16="http://schemas.microsoft.com/office/drawing/2014/main" id="{A6BC2571-2EEC-4D83-AF36-0BAEB9C4B9E9}"/>
              </a:ext>
            </a:extLst>
          </p:cNvPr>
          <p:cNvSpPr/>
          <p:nvPr/>
        </p:nvSpPr>
        <p:spPr>
          <a:xfrm>
            <a:off x="25035261" y="369812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로그아웃</a:t>
            </a:r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A7E96593-48E4-4FFA-BAE5-71EF25939F30}"/>
              </a:ext>
            </a:extLst>
          </p:cNvPr>
          <p:cNvCxnSpPr>
            <a:stCxn id="703" idx="1"/>
            <a:endCxn id="1195" idx="3"/>
          </p:cNvCxnSpPr>
          <p:nvPr/>
        </p:nvCxnSpPr>
        <p:spPr>
          <a:xfrm flipH="1">
            <a:off x="26304983" y="3854808"/>
            <a:ext cx="638255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4EE8354-DCE7-4AD2-97B3-B0C95CC1AEAA}"/>
              </a:ext>
            </a:extLst>
          </p:cNvPr>
          <p:cNvCxnSpPr>
            <a:cxnSpLocks/>
            <a:stCxn id="703" idx="2"/>
            <a:endCxn id="1157" idx="0"/>
          </p:cNvCxnSpPr>
          <p:nvPr/>
        </p:nvCxnSpPr>
        <p:spPr>
          <a:xfrm rot="5400000">
            <a:off x="17257060" y="-3352874"/>
            <a:ext cx="2805290" cy="175340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BA506B4-1B06-477B-91E2-1DEA84D6D6B8}"/>
              </a:ext>
            </a:extLst>
          </p:cNvPr>
          <p:cNvCxnSpPr>
            <a:cxnSpLocks/>
            <a:stCxn id="703" idx="2"/>
            <a:endCxn id="1020" idx="0"/>
          </p:cNvCxnSpPr>
          <p:nvPr/>
        </p:nvCxnSpPr>
        <p:spPr>
          <a:xfrm rot="16200000" flipH="1">
            <a:off x="28513792" y="2924407"/>
            <a:ext cx="2712369" cy="48865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187A628-71EC-4B23-86EB-16EF57078B24}"/>
              </a:ext>
            </a:extLst>
          </p:cNvPr>
          <p:cNvCxnSpPr>
            <a:cxnSpLocks/>
            <a:stCxn id="703" idx="2"/>
            <a:endCxn id="1131" idx="0"/>
          </p:cNvCxnSpPr>
          <p:nvPr/>
        </p:nvCxnSpPr>
        <p:spPr>
          <a:xfrm rot="5400000">
            <a:off x="23818646" y="5131028"/>
            <a:ext cx="4727607" cy="2488526"/>
          </a:xfrm>
          <a:prstGeom prst="bentConnector3">
            <a:avLst>
              <a:gd name="adj1" fmla="val 294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06C44E3-8E36-4AEA-A91F-C1C5634F97C2}"/>
              </a:ext>
            </a:extLst>
          </p:cNvPr>
          <p:cNvCxnSpPr>
            <a:cxnSpLocks/>
            <a:stCxn id="703" idx="2"/>
            <a:endCxn id="1053" idx="0"/>
          </p:cNvCxnSpPr>
          <p:nvPr/>
        </p:nvCxnSpPr>
        <p:spPr>
          <a:xfrm rot="16200000" flipH="1">
            <a:off x="30849058" y="589142"/>
            <a:ext cx="2799640" cy="9644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EC9B36D-F440-4E3C-8B4D-4AD5BD986942}"/>
              </a:ext>
            </a:extLst>
          </p:cNvPr>
          <p:cNvCxnSpPr>
            <a:stCxn id="438" idx="2"/>
            <a:endCxn id="703" idx="0"/>
          </p:cNvCxnSpPr>
          <p:nvPr/>
        </p:nvCxnSpPr>
        <p:spPr>
          <a:xfrm rot="5400000">
            <a:off x="26551014" y="2822428"/>
            <a:ext cx="1751398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BC0B1C84-9109-4296-8A9F-699063324010}"/>
              </a:ext>
            </a:extLst>
          </p:cNvPr>
          <p:cNvSpPr/>
          <p:nvPr/>
        </p:nvSpPr>
        <p:spPr>
          <a:xfrm>
            <a:off x="31459129" y="2647790"/>
            <a:ext cx="2580913" cy="5271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335790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AF224323-F6B6-47C1-A681-BB419305178D}"/>
              </a:ext>
            </a:extLst>
          </p:cNvPr>
          <p:cNvSpPr/>
          <p:nvPr/>
        </p:nvSpPr>
        <p:spPr>
          <a:xfrm>
            <a:off x="31459129" y="2647790"/>
            <a:ext cx="2580913" cy="5271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관리자</a:t>
            </a:r>
            <a:endParaRPr lang="ko-KR" altLang="en-US" sz="1500" b="1" dirty="0"/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4BE2EEC5-13A2-4552-A186-97104538EF1D}"/>
              </a:ext>
            </a:extLst>
          </p:cNvPr>
          <p:cNvSpPr/>
          <p:nvPr/>
        </p:nvSpPr>
        <p:spPr>
          <a:xfrm>
            <a:off x="26424789" y="1633368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영화관 예약 시스템</a:t>
            </a: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CD9F4A3-1FD7-4149-B816-D2CD25B324A9}"/>
              </a:ext>
            </a:extLst>
          </p:cNvPr>
          <p:cNvSpPr/>
          <p:nvPr/>
        </p:nvSpPr>
        <p:spPr>
          <a:xfrm>
            <a:off x="24036597" y="2034688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가입</a:t>
            </a:r>
          </a:p>
        </p:txBody>
      </p:sp>
      <p:cxnSp>
        <p:nvCxnSpPr>
          <p:cNvPr id="440" name="연결선: 꺾임 439">
            <a:extLst>
              <a:ext uri="{FF2B5EF4-FFF2-40B4-BE49-F238E27FC236}">
                <a16:creationId xmlns:a16="http://schemas.microsoft.com/office/drawing/2014/main" id="{15C65425-D7FE-4BFD-9C6F-1AA907EDDCA0}"/>
              </a:ext>
            </a:extLst>
          </p:cNvPr>
          <p:cNvCxnSpPr>
            <a:cxnSpLocks/>
            <a:stCxn id="439" idx="3"/>
            <a:endCxn id="438" idx="2"/>
          </p:cNvCxnSpPr>
          <p:nvPr/>
        </p:nvCxnSpPr>
        <p:spPr>
          <a:xfrm flipV="1">
            <a:off x="25128752" y="1946728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59C95A6F-7415-456F-B69B-ADA3148B1B6E}"/>
              </a:ext>
            </a:extLst>
          </p:cNvPr>
          <p:cNvSpPr/>
          <p:nvPr/>
        </p:nvSpPr>
        <p:spPr>
          <a:xfrm>
            <a:off x="24045932" y="2443713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ID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C933CD2A-46FA-43B9-B2CB-EEB0E4F3DE2B}"/>
              </a:ext>
            </a:extLst>
          </p:cNvPr>
          <p:cNvSpPr/>
          <p:nvPr/>
        </p:nvSpPr>
        <p:spPr>
          <a:xfrm>
            <a:off x="24036597" y="2888279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PW </a:t>
            </a:r>
            <a:r>
              <a:rPr lang="ko-KR" altLang="en-US" sz="1100" b="1" dirty="0"/>
              <a:t>찾기</a:t>
            </a:r>
          </a:p>
        </p:txBody>
      </p:sp>
      <p:cxnSp>
        <p:nvCxnSpPr>
          <p:cNvPr id="609" name="연결선: 꺾임 608">
            <a:extLst>
              <a:ext uri="{FF2B5EF4-FFF2-40B4-BE49-F238E27FC236}">
                <a16:creationId xmlns:a16="http://schemas.microsoft.com/office/drawing/2014/main" id="{ECD22979-A42D-4458-A491-53955F2CC64F}"/>
              </a:ext>
            </a:extLst>
          </p:cNvPr>
          <p:cNvCxnSpPr>
            <a:cxnSpLocks/>
            <a:stCxn id="515" idx="3"/>
            <a:endCxn id="438" idx="2"/>
          </p:cNvCxnSpPr>
          <p:nvPr/>
        </p:nvCxnSpPr>
        <p:spPr>
          <a:xfrm flipV="1">
            <a:off x="25138086" y="1946729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연결선: 꺾임 609">
            <a:extLst>
              <a:ext uri="{FF2B5EF4-FFF2-40B4-BE49-F238E27FC236}">
                <a16:creationId xmlns:a16="http://schemas.microsoft.com/office/drawing/2014/main" id="{782652EB-3219-4664-A6CE-4409B8A69743}"/>
              </a:ext>
            </a:extLst>
          </p:cNvPr>
          <p:cNvCxnSpPr>
            <a:cxnSpLocks/>
            <a:stCxn id="516" idx="3"/>
            <a:endCxn id="438" idx="2"/>
          </p:cNvCxnSpPr>
          <p:nvPr/>
        </p:nvCxnSpPr>
        <p:spPr>
          <a:xfrm flipV="1">
            <a:off x="25128752" y="1946729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71968A00-6FA2-48C0-AFE9-74188755D513}"/>
              </a:ext>
            </a:extLst>
          </p:cNvPr>
          <p:cNvSpPr/>
          <p:nvPr/>
        </p:nvSpPr>
        <p:spPr>
          <a:xfrm>
            <a:off x="26938296" y="3795136"/>
            <a:ext cx="966948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로그인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014" name="연결선: 꺾임 1013">
            <a:extLst>
              <a:ext uri="{FF2B5EF4-FFF2-40B4-BE49-F238E27FC236}">
                <a16:creationId xmlns:a16="http://schemas.microsoft.com/office/drawing/2014/main" id="{EEC3CED8-FA60-4EF1-BB55-4F661AFD092E}"/>
              </a:ext>
            </a:extLst>
          </p:cNvPr>
          <p:cNvCxnSpPr>
            <a:cxnSpLocks/>
            <a:stCxn id="1016" idx="0"/>
            <a:endCxn id="703" idx="2"/>
          </p:cNvCxnSpPr>
          <p:nvPr/>
        </p:nvCxnSpPr>
        <p:spPr>
          <a:xfrm rot="5400000" flipH="1" flipV="1">
            <a:off x="18823147" y="-2619946"/>
            <a:ext cx="1870179" cy="1532706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5" name="연결선: 꺾임 1014">
            <a:extLst>
              <a:ext uri="{FF2B5EF4-FFF2-40B4-BE49-F238E27FC236}">
                <a16:creationId xmlns:a16="http://schemas.microsoft.com/office/drawing/2014/main" id="{2BC07860-BE27-4FD1-950A-19A80578F491}"/>
              </a:ext>
            </a:extLst>
          </p:cNvPr>
          <p:cNvCxnSpPr>
            <a:cxnSpLocks/>
            <a:stCxn id="1019" idx="0"/>
            <a:endCxn id="703" idx="2"/>
          </p:cNvCxnSpPr>
          <p:nvPr/>
        </p:nvCxnSpPr>
        <p:spPr>
          <a:xfrm rot="5400000" flipH="1" flipV="1">
            <a:off x="20516323" y="-940813"/>
            <a:ext cx="1856136" cy="1195475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FFAAA52B-B74C-4094-B1F0-459466F6DA5D}"/>
              </a:ext>
            </a:extLst>
          </p:cNvPr>
          <p:cNvSpPr/>
          <p:nvPr/>
        </p:nvSpPr>
        <p:spPr>
          <a:xfrm>
            <a:off x="11548625" y="5978676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0CF9FB46-49D0-49D5-8090-9A2D1231A844}"/>
              </a:ext>
            </a:extLst>
          </p:cNvPr>
          <p:cNvSpPr/>
          <p:nvPr/>
        </p:nvSpPr>
        <p:spPr>
          <a:xfrm>
            <a:off x="18483400" y="595690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AC2A7D80-FA46-4ABF-99A8-E8A9FD97D18E}"/>
              </a:ext>
            </a:extLst>
          </p:cNvPr>
          <p:cNvSpPr/>
          <p:nvPr/>
        </p:nvSpPr>
        <p:spPr>
          <a:xfrm>
            <a:off x="21246705" y="596578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1019" name="직사각형 1018">
            <a:extLst>
              <a:ext uri="{FF2B5EF4-FFF2-40B4-BE49-F238E27FC236}">
                <a16:creationId xmlns:a16="http://schemas.microsoft.com/office/drawing/2014/main" id="{7ADA41E3-396C-4B5E-8879-A5E4898EE7F2}"/>
              </a:ext>
            </a:extLst>
          </p:cNvPr>
          <p:cNvSpPr/>
          <p:nvPr/>
        </p:nvSpPr>
        <p:spPr>
          <a:xfrm>
            <a:off x="14920935" y="5964633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1020" name="직사각형 1019">
            <a:extLst>
              <a:ext uri="{FF2B5EF4-FFF2-40B4-BE49-F238E27FC236}">
                <a16:creationId xmlns:a16="http://schemas.microsoft.com/office/drawing/2014/main" id="{D1485345-6E35-4EAE-B282-DF368CBBB21D}"/>
              </a:ext>
            </a:extLst>
          </p:cNvPr>
          <p:cNvSpPr/>
          <p:nvPr/>
        </p:nvSpPr>
        <p:spPr>
          <a:xfrm>
            <a:off x="17288597" y="880827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1021" name="직사각형 1020">
            <a:extLst>
              <a:ext uri="{FF2B5EF4-FFF2-40B4-BE49-F238E27FC236}">
                <a16:creationId xmlns:a16="http://schemas.microsoft.com/office/drawing/2014/main" id="{46FFEB26-D618-492F-AA3A-5F1F41B5CDC8}"/>
              </a:ext>
            </a:extLst>
          </p:cNvPr>
          <p:cNvSpPr/>
          <p:nvPr/>
        </p:nvSpPr>
        <p:spPr>
          <a:xfrm>
            <a:off x="27155848" y="5981706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sp>
        <p:nvSpPr>
          <p:cNvPr id="1023" name="직사각형 1022">
            <a:extLst>
              <a:ext uri="{FF2B5EF4-FFF2-40B4-BE49-F238E27FC236}">
                <a16:creationId xmlns:a16="http://schemas.microsoft.com/office/drawing/2014/main" id="{7415C3FC-1E38-4886-88DF-20F99B3A173B}"/>
              </a:ext>
            </a:extLst>
          </p:cNvPr>
          <p:cNvSpPr/>
          <p:nvPr/>
        </p:nvSpPr>
        <p:spPr>
          <a:xfrm>
            <a:off x="13129672" y="740983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1024" name="연결선: 꺾임 1023">
            <a:extLst>
              <a:ext uri="{FF2B5EF4-FFF2-40B4-BE49-F238E27FC236}">
                <a16:creationId xmlns:a16="http://schemas.microsoft.com/office/drawing/2014/main" id="{2AD2ACDC-A970-4460-B0DE-237F2B1673C6}"/>
              </a:ext>
            </a:extLst>
          </p:cNvPr>
          <p:cNvCxnSpPr>
            <a:cxnSpLocks/>
            <a:stCxn id="1023" idx="1"/>
            <a:endCxn id="1029" idx="2"/>
          </p:cNvCxnSpPr>
          <p:nvPr/>
        </p:nvCxnSpPr>
        <p:spPr>
          <a:xfrm rot="10800000">
            <a:off x="12980952" y="6727297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CD549877-3F12-4BE6-9B2D-2A35A403BD63}"/>
              </a:ext>
            </a:extLst>
          </p:cNvPr>
          <p:cNvSpPr/>
          <p:nvPr/>
        </p:nvSpPr>
        <p:spPr>
          <a:xfrm>
            <a:off x="14054171" y="830295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1026" name="연결선: 꺾임 1025">
            <a:extLst>
              <a:ext uri="{FF2B5EF4-FFF2-40B4-BE49-F238E27FC236}">
                <a16:creationId xmlns:a16="http://schemas.microsoft.com/office/drawing/2014/main" id="{88B05177-8A3C-481C-9249-B1763D3AC193}"/>
              </a:ext>
            </a:extLst>
          </p:cNvPr>
          <p:cNvCxnSpPr>
            <a:cxnSpLocks/>
            <a:stCxn id="1025" idx="1"/>
            <a:endCxn id="1023" idx="2"/>
          </p:cNvCxnSpPr>
          <p:nvPr/>
        </p:nvCxnSpPr>
        <p:spPr>
          <a:xfrm rot="10800000">
            <a:off x="13872799" y="7723192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2BF0A94-1B22-44F9-80DB-0F416F47DBD9}"/>
              </a:ext>
            </a:extLst>
          </p:cNvPr>
          <p:cNvSpPr/>
          <p:nvPr/>
        </p:nvSpPr>
        <p:spPr>
          <a:xfrm>
            <a:off x="14054171" y="789154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D97ABF2F-13F0-4348-A2E3-D797E60B16A5}"/>
              </a:ext>
            </a:extLst>
          </p:cNvPr>
          <p:cNvCxnSpPr>
            <a:cxnSpLocks/>
            <a:stCxn id="1027" idx="1"/>
            <a:endCxn id="1023" idx="2"/>
          </p:cNvCxnSpPr>
          <p:nvPr/>
        </p:nvCxnSpPr>
        <p:spPr>
          <a:xfrm rot="10800000">
            <a:off x="13872799" y="7723192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8600D25B-C628-436E-A2FC-5E51A096ACBB}"/>
              </a:ext>
            </a:extLst>
          </p:cNvPr>
          <p:cNvSpPr/>
          <p:nvPr/>
        </p:nvSpPr>
        <p:spPr>
          <a:xfrm>
            <a:off x="12237825" y="641393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CE6328BF-8E91-400A-8B42-CF67A85240C7}"/>
              </a:ext>
            </a:extLst>
          </p:cNvPr>
          <p:cNvCxnSpPr>
            <a:cxnSpLocks/>
            <a:stCxn id="1016" idx="2"/>
            <a:endCxn id="1029" idx="1"/>
          </p:cNvCxnSpPr>
          <p:nvPr/>
        </p:nvCxnSpPr>
        <p:spPr>
          <a:xfrm rot="16200000" flipH="1">
            <a:off x="12026974" y="6359766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231269F9-5F3F-40BC-B3A9-E7932BA97E1A}"/>
              </a:ext>
            </a:extLst>
          </p:cNvPr>
          <p:cNvSpPr/>
          <p:nvPr/>
        </p:nvSpPr>
        <p:spPr>
          <a:xfrm>
            <a:off x="15702366" y="641481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cxnSp>
        <p:nvCxnSpPr>
          <p:cNvPr id="1037" name="연결선: 꺾임 1036">
            <a:extLst>
              <a:ext uri="{FF2B5EF4-FFF2-40B4-BE49-F238E27FC236}">
                <a16:creationId xmlns:a16="http://schemas.microsoft.com/office/drawing/2014/main" id="{8EE0AE3D-A6CC-4D1D-B0FE-B1CD944095D4}"/>
              </a:ext>
            </a:extLst>
          </p:cNvPr>
          <p:cNvCxnSpPr>
            <a:cxnSpLocks/>
            <a:stCxn id="1020" idx="2"/>
            <a:endCxn id="1038" idx="1"/>
          </p:cNvCxnSpPr>
          <p:nvPr/>
        </p:nvCxnSpPr>
        <p:spPr>
          <a:xfrm rot="16200000" flipH="1">
            <a:off x="17544135" y="9412175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CEE9F881-4B21-4444-90B9-384C22BE04E6}"/>
              </a:ext>
            </a:extLst>
          </p:cNvPr>
          <p:cNvSpPr/>
          <p:nvPr/>
        </p:nvSpPr>
        <p:spPr>
          <a:xfrm>
            <a:off x="18015984" y="9727343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373F8DB8-955F-4574-82F9-F17DE52E4E8A}"/>
              </a:ext>
            </a:extLst>
          </p:cNvPr>
          <p:cNvSpPr/>
          <p:nvPr/>
        </p:nvSpPr>
        <p:spPr>
          <a:xfrm>
            <a:off x="28941120" y="784411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D6D8EB3A-3BC7-4F5A-AA32-768EC1E48953}"/>
              </a:ext>
            </a:extLst>
          </p:cNvPr>
          <p:cNvSpPr/>
          <p:nvPr/>
        </p:nvSpPr>
        <p:spPr>
          <a:xfrm>
            <a:off x="20033915" y="7743854"/>
            <a:ext cx="1092155" cy="4145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2F8873CB-63F9-488E-BF6F-50C4735760BA}"/>
              </a:ext>
            </a:extLst>
          </p:cNvPr>
          <p:cNvSpPr/>
          <p:nvPr/>
        </p:nvSpPr>
        <p:spPr>
          <a:xfrm>
            <a:off x="21959745" y="7360305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cxnSp>
        <p:nvCxnSpPr>
          <p:cNvPr id="1101" name="연결선: 꺾임 1100">
            <a:extLst>
              <a:ext uri="{FF2B5EF4-FFF2-40B4-BE49-F238E27FC236}">
                <a16:creationId xmlns:a16="http://schemas.microsoft.com/office/drawing/2014/main" id="{95E9A03A-B7A3-4525-8EAF-820384826244}"/>
              </a:ext>
            </a:extLst>
          </p:cNvPr>
          <p:cNvCxnSpPr>
            <a:cxnSpLocks/>
            <a:stCxn id="703" idx="2"/>
            <a:endCxn id="1017" idx="0"/>
          </p:cNvCxnSpPr>
          <p:nvPr/>
        </p:nvCxnSpPr>
        <p:spPr>
          <a:xfrm rot="5400000">
            <a:off x="22301421" y="836554"/>
            <a:ext cx="1848407" cy="8392292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6" name="직사각형 1105">
            <a:extLst>
              <a:ext uri="{FF2B5EF4-FFF2-40B4-BE49-F238E27FC236}">
                <a16:creationId xmlns:a16="http://schemas.microsoft.com/office/drawing/2014/main" id="{B9F40876-C9DF-4711-9341-0A1B8B61C1F3}"/>
              </a:ext>
            </a:extLst>
          </p:cNvPr>
          <p:cNvSpPr/>
          <p:nvPr/>
        </p:nvSpPr>
        <p:spPr>
          <a:xfrm>
            <a:off x="27961168" y="740480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1107" name="연결선: 꺾임 1106">
            <a:extLst>
              <a:ext uri="{FF2B5EF4-FFF2-40B4-BE49-F238E27FC236}">
                <a16:creationId xmlns:a16="http://schemas.microsoft.com/office/drawing/2014/main" id="{C6CC7AB9-269E-4E57-8CB9-A59C08F2F295}"/>
              </a:ext>
            </a:extLst>
          </p:cNvPr>
          <p:cNvCxnSpPr>
            <a:stCxn id="1021" idx="2"/>
            <a:endCxn id="1106" idx="1"/>
          </p:cNvCxnSpPr>
          <p:nvPr/>
        </p:nvCxnSpPr>
        <p:spPr>
          <a:xfrm rot="16200000" flipH="1">
            <a:off x="27198340" y="6798653"/>
            <a:ext cx="1266414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8" name="연결선: 꺾임 1107">
            <a:extLst>
              <a:ext uri="{FF2B5EF4-FFF2-40B4-BE49-F238E27FC236}">
                <a16:creationId xmlns:a16="http://schemas.microsoft.com/office/drawing/2014/main" id="{4E953D33-2DFF-4BD8-A8D5-721C0D95DE9E}"/>
              </a:ext>
            </a:extLst>
          </p:cNvPr>
          <p:cNvCxnSpPr>
            <a:stCxn id="1106" idx="2"/>
            <a:endCxn id="1039" idx="1"/>
          </p:cNvCxnSpPr>
          <p:nvPr/>
        </p:nvCxnSpPr>
        <p:spPr>
          <a:xfrm rot="16200000" flipH="1">
            <a:off x="28681391" y="7741065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9" name="직사각형 1108">
            <a:extLst>
              <a:ext uri="{FF2B5EF4-FFF2-40B4-BE49-F238E27FC236}">
                <a16:creationId xmlns:a16="http://schemas.microsoft.com/office/drawing/2014/main" id="{5EBD9615-6517-4A42-8E39-E7A0A656476F}"/>
              </a:ext>
            </a:extLst>
          </p:cNvPr>
          <p:cNvSpPr/>
          <p:nvPr/>
        </p:nvSpPr>
        <p:spPr>
          <a:xfrm>
            <a:off x="22668968" y="7792391"/>
            <a:ext cx="1092155" cy="44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10" name="연결선: 꺾임 1109">
            <a:extLst>
              <a:ext uri="{FF2B5EF4-FFF2-40B4-BE49-F238E27FC236}">
                <a16:creationId xmlns:a16="http://schemas.microsoft.com/office/drawing/2014/main" id="{5A9DDFE9-D9A1-4282-B36A-A1ADC472AF34}"/>
              </a:ext>
            </a:extLst>
          </p:cNvPr>
          <p:cNvCxnSpPr>
            <a:cxnSpLocks/>
            <a:stCxn id="1045" idx="2"/>
            <a:endCxn id="1109" idx="1"/>
          </p:cNvCxnSpPr>
          <p:nvPr/>
        </p:nvCxnSpPr>
        <p:spPr>
          <a:xfrm rot="16200000" flipH="1">
            <a:off x="22416676" y="7762812"/>
            <a:ext cx="341438" cy="1631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1" name="연결선: 꺾임 1110">
            <a:extLst>
              <a:ext uri="{FF2B5EF4-FFF2-40B4-BE49-F238E27FC236}">
                <a16:creationId xmlns:a16="http://schemas.microsoft.com/office/drawing/2014/main" id="{FBEC02DC-3406-4681-AF51-8C6343BFF383}"/>
              </a:ext>
            </a:extLst>
          </p:cNvPr>
          <p:cNvCxnSpPr>
            <a:cxnSpLocks/>
            <a:stCxn id="703" idx="2"/>
            <a:endCxn id="1018" idx="0"/>
          </p:cNvCxnSpPr>
          <p:nvPr/>
        </p:nvCxnSpPr>
        <p:spPr>
          <a:xfrm rot="5400000">
            <a:off x="23678631" y="2222650"/>
            <a:ext cx="1857292" cy="5628987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2" name="직사각형 1111">
            <a:extLst>
              <a:ext uri="{FF2B5EF4-FFF2-40B4-BE49-F238E27FC236}">
                <a16:creationId xmlns:a16="http://schemas.microsoft.com/office/drawing/2014/main" id="{94959C37-5D78-4390-ADD5-0C2F472D7F26}"/>
              </a:ext>
            </a:extLst>
          </p:cNvPr>
          <p:cNvSpPr/>
          <p:nvPr/>
        </p:nvSpPr>
        <p:spPr>
          <a:xfrm>
            <a:off x="19258608" y="7301336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1113" name="연결선: 꺾임 1112">
            <a:extLst>
              <a:ext uri="{FF2B5EF4-FFF2-40B4-BE49-F238E27FC236}">
                <a16:creationId xmlns:a16="http://schemas.microsoft.com/office/drawing/2014/main" id="{22D5F15D-319E-4744-A7FE-A0BFF5C93D5B}"/>
              </a:ext>
            </a:extLst>
          </p:cNvPr>
          <p:cNvCxnSpPr>
            <a:stCxn id="1017" idx="2"/>
            <a:endCxn id="1112" idx="1"/>
          </p:cNvCxnSpPr>
          <p:nvPr/>
        </p:nvCxnSpPr>
        <p:spPr>
          <a:xfrm rot="16200000" flipH="1">
            <a:off x="18550167" y="6749576"/>
            <a:ext cx="1187752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4" name="연결선: 꺾임 1113">
            <a:extLst>
              <a:ext uri="{FF2B5EF4-FFF2-40B4-BE49-F238E27FC236}">
                <a16:creationId xmlns:a16="http://schemas.microsoft.com/office/drawing/2014/main" id="{6A175A26-98B8-458C-B247-9C1514CF17AF}"/>
              </a:ext>
            </a:extLst>
          </p:cNvPr>
          <p:cNvCxnSpPr>
            <a:cxnSpLocks/>
            <a:stCxn id="1112" idx="2"/>
            <a:endCxn id="1044" idx="1"/>
          </p:cNvCxnSpPr>
          <p:nvPr/>
        </p:nvCxnSpPr>
        <p:spPr>
          <a:xfrm rot="16200000" flipH="1">
            <a:off x="19751093" y="7668289"/>
            <a:ext cx="336414" cy="2292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0C0C8AF0-84FF-46B2-906F-A93DFACB445E}"/>
              </a:ext>
            </a:extLst>
          </p:cNvPr>
          <p:cNvSpPr/>
          <p:nvPr/>
        </p:nvSpPr>
        <p:spPr>
          <a:xfrm>
            <a:off x="18912484" y="10160044"/>
            <a:ext cx="1486254" cy="43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1117" name="연결선: 꺾임 1116">
            <a:extLst>
              <a:ext uri="{FF2B5EF4-FFF2-40B4-BE49-F238E27FC236}">
                <a16:creationId xmlns:a16="http://schemas.microsoft.com/office/drawing/2014/main" id="{A85F4512-C0E4-4904-99BB-CBB4F4D2A740}"/>
              </a:ext>
            </a:extLst>
          </p:cNvPr>
          <p:cNvCxnSpPr>
            <a:cxnSpLocks/>
            <a:stCxn id="1038" idx="2"/>
            <a:endCxn id="1116" idx="1"/>
          </p:cNvCxnSpPr>
          <p:nvPr/>
        </p:nvCxnSpPr>
        <p:spPr>
          <a:xfrm rot="16200000" flipH="1">
            <a:off x="18666615" y="10133199"/>
            <a:ext cx="338364" cy="15337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6C575F23-9F89-4222-A78D-19900EF6414B}"/>
              </a:ext>
            </a:extLst>
          </p:cNvPr>
          <p:cNvSpPr/>
          <p:nvPr/>
        </p:nvSpPr>
        <p:spPr>
          <a:xfrm>
            <a:off x="24240063" y="5960316"/>
            <a:ext cx="1616219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E36797BA-3AC1-442B-B320-E33319367C42}"/>
              </a:ext>
            </a:extLst>
          </p:cNvPr>
          <p:cNvSpPr/>
          <p:nvPr/>
        </p:nvSpPr>
        <p:spPr>
          <a:xfrm>
            <a:off x="25282843" y="7238112"/>
            <a:ext cx="1486254" cy="341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1121" name="직사각형 1120">
            <a:extLst>
              <a:ext uri="{FF2B5EF4-FFF2-40B4-BE49-F238E27FC236}">
                <a16:creationId xmlns:a16="http://schemas.microsoft.com/office/drawing/2014/main" id="{A0ED308F-A8FB-4A29-8E1D-25348874E5C9}"/>
              </a:ext>
            </a:extLst>
          </p:cNvPr>
          <p:cNvSpPr/>
          <p:nvPr/>
        </p:nvSpPr>
        <p:spPr>
          <a:xfrm>
            <a:off x="26166051" y="7735296"/>
            <a:ext cx="1092155" cy="53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22" name="연결선: 꺾임 1121">
            <a:extLst>
              <a:ext uri="{FF2B5EF4-FFF2-40B4-BE49-F238E27FC236}">
                <a16:creationId xmlns:a16="http://schemas.microsoft.com/office/drawing/2014/main" id="{C6F39BC7-6135-4810-8E2C-60F1E19D10CE}"/>
              </a:ext>
            </a:extLst>
          </p:cNvPr>
          <p:cNvCxnSpPr>
            <a:cxnSpLocks/>
            <a:stCxn id="1120" idx="2"/>
            <a:endCxn id="1121" idx="1"/>
          </p:cNvCxnSpPr>
          <p:nvPr/>
        </p:nvCxnSpPr>
        <p:spPr>
          <a:xfrm rot="16200000" flipH="1">
            <a:off x="25883151" y="7722351"/>
            <a:ext cx="425718" cy="14008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3" name="연결선: 꺾임 1122">
            <a:extLst>
              <a:ext uri="{FF2B5EF4-FFF2-40B4-BE49-F238E27FC236}">
                <a16:creationId xmlns:a16="http://schemas.microsoft.com/office/drawing/2014/main" id="{5D0E7E22-15A3-4E7A-B5F1-1DF2EC93048F}"/>
              </a:ext>
            </a:extLst>
          </p:cNvPr>
          <p:cNvCxnSpPr>
            <a:stCxn id="1119" idx="2"/>
            <a:endCxn id="1120" idx="1"/>
          </p:cNvCxnSpPr>
          <p:nvPr/>
        </p:nvCxnSpPr>
        <p:spPr>
          <a:xfrm rot="16200000" flipH="1">
            <a:off x="24597935" y="6723915"/>
            <a:ext cx="1135146" cy="2346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4" name="연결선: 꺾임 1123">
            <a:extLst>
              <a:ext uri="{FF2B5EF4-FFF2-40B4-BE49-F238E27FC236}">
                <a16:creationId xmlns:a16="http://schemas.microsoft.com/office/drawing/2014/main" id="{125C2BDC-A41E-4C7E-A9D5-0C3FA979B6D3}"/>
              </a:ext>
            </a:extLst>
          </p:cNvPr>
          <p:cNvCxnSpPr>
            <a:stCxn id="1031" idx="1"/>
            <a:endCxn id="1019" idx="2"/>
          </p:cNvCxnSpPr>
          <p:nvPr/>
        </p:nvCxnSpPr>
        <p:spPr>
          <a:xfrm rot="10800000">
            <a:off x="15467014" y="6277995"/>
            <a:ext cx="235353" cy="2934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6" name="연결선: 꺾임 1125">
            <a:extLst>
              <a:ext uri="{FF2B5EF4-FFF2-40B4-BE49-F238E27FC236}">
                <a16:creationId xmlns:a16="http://schemas.microsoft.com/office/drawing/2014/main" id="{0B895A62-60EE-4D1E-BD09-903192C975D5}"/>
              </a:ext>
            </a:extLst>
          </p:cNvPr>
          <p:cNvCxnSpPr>
            <a:cxnSpLocks/>
            <a:stCxn id="1018" idx="2"/>
            <a:endCxn id="1045" idx="1"/>
          </p:cNvCxnSpPr>
          <p:nvPr/>
        </p:nvCxnSpPr>
        <p:spPr>
          <a:xfrm rot="16200000" flipH="1">
            <a:off x="21257346" y="6814587"/>
            <a:ext cx="1237836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7" name="연결선: 꺾임 1126">
            <a:extLst>
              <a:ext uri="{FF2B5EF4-FFF2-40B4-BE49-F238E27FC236}">
                <a16:creationId xmlns:a16="http://schemas.microsoft.com/office/drawing/2014/main" id="{6D690DC3-8E46-4E97-8839-A17D3690B4CB}"/>
              </a:ext>
            </a:extLst>
          </p:cNvPr>
          <p:cNvCxnSpPr>
            <a:cxnSpLocks/>
            <a:stCxn id="1021" idx="0"/>
            <a:endCxn id="703" idx="2"/>
          </p:cNvCxnSpPr>
          <p:nvPr/>
        </p:nvCxnSpPr>
        <p:spPr>
          <a:xfrm rot="16200000" flipV="1">
            <a:off x="26625244" y="4905024"/>
            <a:ext cx="1873209" cy="28015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9" name="연결선: 꺾임 1128">
            <a:extLst>
              <a:ext uri="{FF2B5EF4-FFF2-40B4-BE49-F238E27FC236}">
                <a16:creationId xmlns:a16="http://schemas.microsoft.com/office/drawing/2014/main" id="{997DF84E-9A89-4274-9B5D-E126E3CC2643}"/>
              </a:ext>
            </a:extLst>
          </p:cNvPr>
          <p:cNvCxnSpPr>
            <a:cxnSpLocks/>
            <a:stCxn id="703" idx="2"/>
            <a:endCxn id="1119" idx="0"/>
          </p:cNvCxnSpPr>
          <p:nvPr/>
        </p:nvCxnSpPr>
        <p:spPr>
          <a:xfrm rot="5400000">
            <a:off x="25309063" y="3847608"/>
            <a:ext cx="1851819" cy="237359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D2AF1A5F-5C10-466E-A0B6-62925B6433E6}"/>
              </a:ext>
            </a:extLst>
          </p:cNvPr>
          <p:cNvSpPr/>
          <p:nvPr/>
        </p:nvSpPr>
        <p:spPr>
          <a:xfrm>
            <a:off x="23426418" y="935469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1132" name="직사각형 1131">
            <a:extLst>
              <a:ext uri="{FF2B5EF4-FFF2-40B4-BE49-F238E27FC236}">
                <a16:creationId xmlns:a16="http://schemas.microsoft.com/office/drawing/2014/main" id="{7001644D-6BD6-41A3-9C9E-871965EFFCB5}"/>
              </a:ext>
            </a:extLst>
          </p:cNvPr>
          <p:cNvSpPr/>
          <p:nvPr/>
        </p:nvSpPr>
        <p:spPr>
          <a:xfrm>
            <a:off x="25184416" y="10670173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136" name="직사각형 1135">
            <a:extLst>
              <a:ext uri="{FF2B5EF4-FFF2-40B4-BE49-F238E27FC236}">
                <a16:creationId xmlns:a16="http://schemas.microsoft.com/office/drawing/2014/main" id="{53D0567D-7AD6-4678-A758-15AEB3613511}"/>
              </a:ext>
            </a:extLst>
          </p:cNvPr>
          <p:cNvSpPr/>
          <p:nvPr/>
        </p:nvSpPr>
        <p:spPr>
          <a:xfrm>
            <a:off x="24204464" y="1023085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137" name="연결선: 꺾임 1136">
            <a:extLst>
              <a:ext uri="{FF2B5EF4-FFF2-40B4-BE49-F238E27FC236}">
                <a16:creationId xmlns:a16="http://schemas.microsoft.com/office/drawing/2014/main" id="{471C049F-4A43-4168-A554-B732ECBD083D}"/>
              </a:ext>
            </a:extLst>
          </p:cNvPr>
          <p:cNvCxnSpPr>
            <a:stCxn id="1131" idx="2"/>
            <a:endCxn id="1136" idx="1"/>
          </p:cNvCxnSpPr>
          <p:nvPr/>
        </p:nvCxnSpPr>
        <p:spPr>
          <a:xfrm rot="16200000" flipH="1">
            <a:off x="23728741" y="9911815"/>
            <a:ext cx="719479" cy="2319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8" name="연결선: 꺾임 1137">
            <a:extLst>
              <a:ext uri="{FF2B5EF4-FFF2-40B4-BE49-F238E27FC236}">
                <a16:creationId xmlns:a16="http://schemas.microsoft.com/office/drawing/2014/main" id="{B8BA373E-F7F1-4005-80C2-B8713EC4CDB7}"/>
              </a:ext>
            </a:extLst>
          </p:cNvPr>
          <p:cNvCxnSpPr>
            <a:stCxn id="1136" idx="2"/>
            <a:endCxn id="1132" idx="1"/>
          </p:cNvCxnSpPr>
          <p:nvPr/>
        </p:nvCxnSpPr>
        <p:spPr>
          <a:xfrm rot="16200000" flipH="1">
            <a:off x="24924686" y="10567123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DE635F66-2409-43C2-9BA0-E200FACF2654}"/>
              </a:ext>
            </a:extLst>
          </p:cNvPr>
          <p:cNvSpPr/>
          <p:nvPr/>
        </p:nvSpPr>
        <p:spPr>
          <a:xfrm>
            <a:off x="26158686" y="1117052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370C313A-69DF-4C17-BFDE-3620C026F612}"/>
              </a:ext>
            </a:extLst>
          </p:cNvPr>
          <p:cNvSpPr/>
          <p:nvPr/>
        </p:nvSpPr>
        <p:spPr>
          <a:xfrm>
            <a:off x="26150833" y="1170120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146" name="연결선: 꺾임 1145">
            <a:extLst>
              <a:ext uri="{FF2B5EF4-FFF2-40B4-BE49-F238E27FC236}">
                <a16:creationId xmlns:a16="http://schemas.microsoft.com/office/drawing/2014/main" id="{7AB8B3A9-967B-4D09-BAB1-EB179DEB7896}"/>
              </a:ext>
            </a:extLst>
          </p:cNvPr>
          <p:cNvCxnSpPr>
            <a:cxnSpLocks/>
            <a:stCxn id="1132" idx="2"/>
            <a:endCxn id="1140" idx="1"/>
          </p:cNvCxnSpPr>
          <p:nvPr/>
        </p:nvCxnSpPr>
        <p:spPr>
          <a:xfrm rot="16200000" flipH="1">
            <a:off x="25871276" y="11039800"/>
            <a:ext cx="343676" cy="231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9" name="연결선: 꺾임 1148">
            <a:extLst>
              <a:ext uri="{FF2B5EF4-FFF2-40B4-BE49-F238E27FC236}">
                <a16:creationId xmlns:a16="http://schemas.microsoft.com/office/drawing/2014/main" id="{AF3AB1DC-EF6D-465A-AF1B-897E0E17AAC9}"/>
              </a:ext>
            </a:extLst>
          </p:cNvPr>
          <p:cNvCxnSpPr>
            <a:cxnSpLocks/>
            <a:stCxn id="1132" idx="2"/>
            <a:endCxn id="1143" idx="1"/>
          </p:cNvCxnSpPr>
          <p:nvPr/>
        </p:nvCxnSpPr>
        <p:spPr>
          <a:xfrm rot="16200000" flipH="1">
            <a:off x="25602014" y="11309063"/>
            <a:ext cx="874349" cy="22329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37464367-AA00-403F-BBF4-FC12E8A979F9}"/>
              </a:ext>
            </a:extLst>
          </p:cNvPr>
          <p:cNvSpPr/>
          <p:nvPr/>
        </p:nvSpPr>
        <p:spPr>
          <a:xfrm>
            <a:off x="8241361" y="603502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정보</a:t>
            </a:r>
            <a:endParaRPr lang="ko-KR" altLang="en-US" sz="1100" b="1" dirty="0"/>
          </a:p>
        </p:txBody>
      </p:sp>
      <p:sp>
        <p:nvSpPr>
          <p:cNvPr id="1158" name="직사각형 1157">
            <a:extLst>
              <a:ext uri="{FF2B5EF4-FFF2-40B4-BE49-F238E27FC236}">
                <a16:creationId xmlns:a16="http://schemas.microsoft.com/office/drawing/2014/main" id="{068BBA70-FC75-4298-B437-873C399D8CDB}"/>
              </a:ext>
            </a:extLst>
          </p:cNvPr>
          <p:cNvSpPr/>
          <p:nvPr/>
        </p:nvSpPr>
        <p:spPr>
          <a:xfrm>
            <a:off x="9117661" y="647920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게시판</a:t>
            </a:r>
            <a:endParaRPr lang="ko-KR" altLang="en-US" sz="1100" b="1" dirty="0"/>
          </a:p>
        </p:txBody>
      </p:sp>
      <p:sp>
        <p:nvSpPr>
          <p:cNvPr id="1160" name="직사각형 1159">
            <a:extLst>
              <a:ext uri="{FF2B5EF4-FFF2-40B4-BE49-F238E27FC236}">
                <a16:creationId xmlns:a16="http://schemas.microsoft.com/office/drawing/2014/main" id="{82FAF292-80A7-4038-B8B4-4051056C12F6}"/>
              </a:ext>
            </a:extLst>
          </p:cNvPr>
          <p:cNvSpPr/>
          <p:nvPr/>
        </p:nvSpPr>
        <p:spPr>
          <a:xfrm>
            <a:off x="10818426" y="7749996"/>
            <a:ext cx="1269722" cy="384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채용 공고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 보기</a:t>
            </a:r>
          </a:p>
        </p:txBody>
      </p:sp>
      <p:cxnSp>
        <p:nvCxnSpPr>
          <p:cNvPr id="1161" name="연결선: 꺾임 1160">
            <a:extLst>
              <a:ext uri="{FF2B5EF4-FFF2-40B4-BE49-F238E27FC236}">
                <a16:creationId xmlns:a16="http://schemas.microsoft.com/office/drawing/2014/main" id="{572F32C2-C845-48B6-86D3-88ECAAD4815C}"/>
              </a:ext>
            </a:extLst>
          </p:cNvPr>
          <p:cNvCxnSpPr>
            <a:cxnSpLocks/>
            <a:stCxn id="1157" idx="2"/>
            <a:endCxn id="1158" idx="1"/>
          </p:cNvCxnSpPr>
          <p:nvPr/>
        </p:nvCxnSpPr>
        <p:spPr>
          <a:xfrm rot="16200000" flipH="1">
            <a:off x="8853189" y="6371416"/>
            <a:ext cx="287507" cy="2414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2" name="연결선: 꺾임 1161">
            <a:extLst>
              <a:ext uri="{FF2B5EF4-FFF2-40B4-BE49-F238E27FC236}">
                <a16:creationId xmlns:a16="http://schemas.microsoft.com/office/drawing/2014/main" id="{1A1A4C59-F8BF-4A72-A8D7-D12F2F7B2C00}"/>
              </a:ext>
            </a:extLst>
          </p:cNvPr>
          <p:cNvCxnSpPr>
            <a:cxnSpLocks/>
            <a:stCxn id="1163" idx="2"/>
            <a:endCxn id="1160" idx="1"/>
          </p:cNvCxnSpPr>
          <p:nvPr/>
        </p:nvCxnSpPr>
        <p:spPr>
          <a:xfrm rot="16200000" flipH="1">
            <a:off x="10573313" y="7697376"/>
            <a:ext cx="304977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30C6C348-DF64-48FF-8128-FE45AC68BC05}"/>
              </a:ext>
            </a:extLst>
          </p:cNvPr>
          <p:cNvSpPr/>
          <p:nvPr/>
        </p:nvSpPr>
        <p:spPr>
          <a:xfrm>
            <a:off x="9998315" y="732415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조회</a:t>
            </a:r>
            <a:endParaRPr lang="ko-KR" altLang="en-US" sz="1100" b="1" dirty="0"/>
          </a:p>
        </p:txBody>
      </p:sp>
      <p:cxnSp>
        <p:nvCxnSpPr>
          <p:cNvPr id="1164" name="연결선: 꺾임 1163">
            <a:extLst>
              <a:ext uri="{FF2B5EF4-FFF2-40B4-BE49-F238E27FC236}">
                <a16:creationId xmlns:a16="http://schemas.microsoft.com/office/drawing/2014/main" id="{66D33DD0-BAC4-44A1-B045-9B43740868D9}"/>
              </a:ext>
            </a:extLst>
          </p:cNvPr>
          <p:cNvCxnSpPr>
            <a:cxnSpLocks/>
            <a:stCxn id="1158" idx="2"/>
            <a:endCxn id="1163" idx="1"/>
          </p:cNvCxnSpPr>
          <p:nvPr/>
        </p:nvCxnSpPr>
        <p:spPr>
          <a:xfrm rot="16200000" flipH="1">
            <a:off x="9531287" y="7013804"/>
            <a:ext cx="68826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6" name="직사각형 1175">
            <a:extLst>
              <a:ext uri="{FF2B5EF4-FFF2-40B4-BE49-F238E27FC236}">
                <a16:creationId xmlns:a16="http://schemas.microsoft.com/office/drawing/2014/main" id="{354F0633-DCDF-4EAC-AEA0-64D8ADC9543E}"/>
              </a:ext>
            </a:extLst>
          </p:cNvPr>
          <p:cNvSpPr/>
          <p:nvPr/>
        </p:nvSpPr>
        <p:spPr>
          <a:xfrm>
            <a:off x="13129672" y="688943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177" name="연결선: 꺾임 1176">
            <a:extLst>
              <a:ext uri="{FF2B5EF4-FFF2-40B4-BE49-F238E27FC236}">
                <a16:creationId xmlns:a16="http://schemas.microsoft.com/office/drawing/2014/main" id="{85628938-6042-4BA2-BC28-27FC269728D4}"/>
              </a:ext>
            </a:extLst>
          </p:cNvPr>
          <p:cNvCxnSpPr>
            <a:stCxn id="1029" idx="2"/>
            <a:endCxn id="1176" idx="1"/>
          </p:cNvCxnSpPr>
          <p:nvPr/>
        </p:nvCxnSpPr>
        <p:spPr>
          <a:xfrm rot="16200000" flipH="1">
            <a:off x="12895903" y="6812346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8" name="직사각형 1177">
            <a:extLst>
              <a:ext uri="{FF2B5EF4-FFF2-40B4-BE49-F238E27FC236}">
                <a16:creationId xmlns:a16="http://schemas.microsoft.com/office/drawing/2014/main" id="{889FB5D8-7CB6-48C2-908B-D9832A363D67}"/>
              </a:ext>
            </a:extLst>
          </p:cNvPr>
          <p:cNvSpPr/>
          <p:nvPr/>
        </p:nvSpPr>
        <p:spPr>
          <a:xfrm>
            <a:off x="19253783" y="6422481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79" name="연결선: 꺾임 1178">
            <a:extLst>
              <a:ext uri="{FF2B5EF4-FFF2-40B4-BE49-F238E27FC236}">
                <a16:creationId xmlns:a16="http://schemas.microsoft.com/office/drawing/2014/main" id="{ECEDFAF5-FA77-4F5E-BF4D-2C1678C1707E}"/>
              </a:ext>
            </a:extLst>
          </p:cNvPr>
          <p:cNvCxnSpPr>
            <a:cxnSpLocks/>
            <a:stCxn id="1017" idx="2"/>
            <a:endCxn id="1178" idx="1"/>
          </p:cNvCxnSpPr>
          <p:nvPr/>
        </p:nvCxnSpPr>
        <p:spPr>
          <a:xfrm rot="16200000" flipH="1">
            <a:off x="18987182" y="6312560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0" name="직사각형 1179">
            <a:extLst>
              <a:ext uri="{FF2B5EF4-FFF2-40B4-BE49-F238E27FC236}">
                <a16:creationId xmlns:a16="http://schemas.microsoft.com/office/drawing/2014/main" id="{CBDC53A3-4154-4010-BC62-60BAC4BDCB51}"/>
              </a:ext>
            </a:extLst>
          </p:cNvPr>
          <p:cNvSpPr/>
          <p:nvPr/>
        </p:nvSpPr>
        <p:spPr>
          <a:xfrm>
            <a:off x="21940149" y="6449778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1" name="연결선: 꺾임 1180">
            <a:extLst>
              <a:ext uri="{FF2B5EF4-FFF2-40B4-BE49-F238E27FC236}">
                <a16:creationId xmlns:a16="http://schemas.microsoft.com/office/drawing/2014/main" id="{8C636F6A-2C33-43ED-8988-CF24187E644A}"/>
              </a:ext>
            </a:extLst>
          </p:cNvPr>
          <p:cNvCxnSpPr>
            <a:cxnSpLocks/>
            <a:stCxn id="1018" idx="2"/>
            <a:endCxn id="1180" idx="1"/>
          </p:cNvCxnSpPr>
          <p:nvPr/>
        </p:nvCxnSpPr>
        <p:spPr>
          <a:xfrm rot="16200000" flipH="1">
            <a:off x="21702812" y="6369121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2" name="직사각형 1181">
            <a:extLst>
              <a:ext uri="{FF2B5EF4-FFF2-40B4-BE49-F238E27FC236}">
                <a16:creationId xmlns:a16="http://schemas.microsoft.com/office/drawing/2014/main" id="{EDB024B9-A9FF-43C1-909C-7446EE6136B2}"/>
              </a:ext>
            </a:extLst>
          </p:cNvPr>
          <p:cNvSpPr/>
          <p:nvPr/>
        </p:nvSpPr>
        <p:spPr>
          <a:xfrm>
            <a:off x="24198231" y="981491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3" name="연결선: 꺾임 1182">
            <a:extLst>
              <a:ext uri="{FF2B5EF4-FFF2-40B4-BE49-F238E27FC236}">
                <a16:creationId xmlns:a16="http://schemas.microsoft.com/office/drawing/2014/main" id="{1F8001BE-419D-424D-838B-791F29185261}"/>
              </a:ext>
            </a:extLst>
          </p:cNvPr>
          <p:cNvCxnSpPr>
            <a:cxnSpLocks/>
            <a:stCxn id="1131" idx="2"/>
            <a:endCxn id="1182" idx="1"/>
          </p:cNvCxnSpPr>
          <p:nvPr/>
        </p:nvCxnSpPr>
        <p:spPr>
          <a:xfrm rot="16200000" flipH="1">
            <a:off x="23933595" y="9706960"/>
            <a:ext cx="303537" cy="2257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4" name="직사각형 1183">
            <a:extLst>
              <a:ext uri="{FF2B5EF4-FFF2-40B4-BE49-F238E27FC236}">
                <a16:creationId xmlns:a16="http://schemas.microsoft.com/office/drawing/2014/main" id="{E3B21A72-571D-41CA-ABD9-E34FD8BC1C9D}"/>
              </a:ext>
            </a:extLst>
          </p:cNvPr>
          <p:cNvSpPr/>
          <p:nvPr/>
        </p:nvSpPr>
        <p:spPr>
          <a:xfrm>
            <a:off x="18035657" y="926688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185" name="연결선: 꺾임 1184">
            <a:extLst>
              <a:ext uri="{FF2B5EF4-FFF2-40B4-BE49-F238E27FC236}">
                <a16:creationId xmlns:a16="http://schemas.microsoft.com/office/drawing/2014/main" id="{D592D6E6-B5B3-457E-BAA3-7FE09D4822B7}"/>
              </a:ext>
            </a:extLst>
          </p:cNvPr>
          <p:cNvCxnSpPr>
            <a:cxnSpLocks/>
            <a:stCxn id="1020" idx="2"/>
            <a:endCxn id="1184" idx="1"/>
          </p:cNvCxnSpPr>
          <p:nvPr/>
        </p:nvCxnSpPr>
        <p:spPr>
          <a:xfrm rot="16200000" flipH="1">
            <a:off x="17784201" y="9172110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6" name="직사각형 1185">
            <a:extLst>
              <a:ext uri="{FF2B5EF4-FFF2-40B4-BE49-F238E27FC236}">
                <a16:creationId xmlns:a16="http://schemas.microsoft.com/office/drawing/2014/main" id="{9ED72713-F84F-4E76-ADAB-21CAD60B7490}"/>
              </a:ext>
            </a:extLst>
          </p:cNvPr>
          <p:cNvSpPr/>
          <p:nvPr/>
        </p:nvSpPr>
        <p:spPr>
          <a:xfrm>
            <a:off x="25274444" y="6425374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7" name="연결선: 꺾임 1186">
            <a:extLst>
              <a:ext uri="{FF2B5EF4-FFF2-40B4-BE49-F238E27FC236}">
                <a16:creationId xmlns:a16="http://schemas.microsoft.com/office/drawing/2014/main" id="{94D4E1C9-AFDF-4CC9-9D06-85ECD4BA8EFC}"/>
              </a:ext>
            </a:extLst>
          </p:cNvPr>
          <p:cNvCxnSpPr>
            <a:cxnSpLocks/>
            <a:stCxn id="1119" idx="2"/>
            <a:endCxn id="1186" idx="1"/>
          </p:cNvCxnSpPr>
          <p:nvPr/>
        </p:nvCxnSpPr>
        <p:spPr>
          <a:xfrm rot="16200000" flipH="1">
            <a:off x="25007119" y="6314730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8" name="직사각형 1187">
            <a:extLst>
              <a:ext uri="{FF2B5EF4-FFF2-40B4-BE49-F238E27FC236}">
                <a16:creationId xmlns:a16="http://schemas.microsoft.com/office/drawing/2014/main" id="{F90DB846-5025-42E5-B99D-FEA33296613C}"/>
              </a:ext>
            </a:extLst>
          </p:cNvPr>
          <p:cNvSpPr/>
          <p:nvPr/>
        </p:nvSpPr>
        <p:spPr>
          <a:xfrm>
            <a:off x="27953879" y="690673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1189" name="연결선: 꺾임 1188">
            <a:extLst>
              <a:ext uri="{FF2B5EF4-FFF2-40B4-BE49-F238E27FC236}">
                <a16:creationId xmlns:a16="http://schemas.microsoft.com/office/drawing/2014/main" id="{A67FE272-A4BD-431D-BAA2-9C3B5ED13655}"/>
              </a:ext>
            </a:extLst>
          </p:cNvPr>
          <p:cNvCxnSpPr>
            <a:cxnSpLocks/>
            <a:stCxn id="1021" idx="2"/>
            <a:endCxn id="1188" idx="1"/>
          </p:cNvCxnSpPr>
          <p:nvPr/>
        </p:nvCxnSpPr>
        <p:spPr>
          <a:xfrm rot="16200000" flipH="1">
            <a:off x="27443726" y="6553266"/>
            <a:ext cx="768353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5" name="직사각형 1194">
            <a:extLst>
              <a:ext uri="{FF2B5EF4-FFF2-40B4-BE49-F238E27FC236}">
                <a16:creationId xmlns:a16="http://schemas.microsoft.com/office/drawing/2014/main" id="{A6BC2571-2EEC-4D83-AF36-0BAEB9C4B9E9}"/>
              </a:ext>
            </a:extLst>
          </p:cNvPr>
          <p:cNvSpPr/>
          <p:nvPr/>
        </p:nvSpPr>
        <p:spPr>
          <a:xfrm>
            <a:off x="24891784" y="3795136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로그아웃</a:t>
            </a:r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A7E96593-48E4-4FFA-BAE5-71EF25939F30}"/>
              </a:ext>
            </a:extLst>
          </p:cNvPr>
          <p:cNvCxnSpPr>
            <a:stCxn id="703" idx="1"/>
            <a:endCxn id="1195" idx="3"/>
          </p:cNvCxnSpPr>
          <p:nvPr/>
        </p:nvCxnSpPr>
        <p:spPr>
          <a:xfrm flipH="1">
            <a:off x="26161506" y="3951817"/>
            <a:ext cx="77679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8" name="직사각형 1197">
            <a:extLst>
              <a:ext uri="{FF2B5EF4-FFF2-40B4-BE49-F238E27FC236}">
                <a16:creationId xmlns:a16="http://schemas.microsoft.com/office/drawing/2014/main" id="{8AC5981B-8A60-49A9-BDD3-4D603046A0E8}"/>
              </a:ext>
            </a:extLst>
          </p:cNvPr>
          <p:cNvSpPr/>
          <p:nvPr/>
        </p:nvSpPr>
        <p:spPr>
          <a:xfrm>
            <a:off x="11686001" y="8378230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수정</a:t>
            </a:r>
            <a:endParaRPr lang="ko-KR" altLang="en-US" sz="1100" b="1" dirty="0"/>
          </a:p>
        </p:txBody>
      </p:sp>
      <p:sp>
        <p:nvSpPr>
          <p:cNvPr id="1199" name="직사각형 1198">
            <a:extLst>
              <a:ext uri="{FF2B5EF4-FFF2-40B4-BE49-F238E27FC236}">
                <a16:creationId xmlns:a16="http://schemas.microsoft.com/office/drawing/2014/main" id="{EFA2733F-5BED-40F8-BCC7-1F0E5E65E079}"/>
              </a:ext>
            </a:extLst>
          </p:cNvPr>
          <p:cNvSpPr/>
          <p:nvPr/>
        </p:nvSpPr>
        <p:spPr>
          <a:xfrm>
            <a:off x="11706899" y="880471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삭제</a:t>
            </a:r>
            <a:endParaRPr lang="ko-KR" altLang="en-US" sz="1100" b="1" dirty="0"/>
          </a:p>
        </p:txBody>
      </p:sp>
      <p:cxnSp>
        <p:nvCxnSpPr>
          <p:cNvPr id="1200" name="연결선: 꺾임 1199">
            <a:extLst>
              <a:ext uri="{FF2B5EF4-FFF2-40B4-BE49-F238E27FC236}">
                <a16:creationId xmlns:a16="http://schemas.microsoft.com/office/drawing/2014/main" id="{F5745B4E-3199-4C8F-A9F6-0049E1A666CC}"/>
              </a:ext>
            </a:extLst>
          </p:cNvPr>
          <p:cNvCxnSpPr>
            <a:cxnSpLocks/>
            <a:stCxn id="1160" idx="2"/>
            <a:endCxn id="1198" idx="1"/>
          </p:cNvCxnSpPr>
          <p:nvPr/>
        </p:nvCxnSpPr>
        <p:spPr>
          <a:xfrm rot="16200000" flipH="1">
            <a:off x="11369681" y="8218590"/>
            <a:ext cx="399927" cy="2327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1" name="연결선: 꺾임 1200">
            <a:extLst>
              <a:ext uri="{FF2B5EF4-FFF2-40B4-BE49-F238E27FC236}">
                <a16:creationId xmlns:a16="http://schemas.microsoft.com/office/drawing/2014/main" id="{A8A09497-4174-4E66-AA37-EABDC5A425F3}"/>
              </a:ext>
            </a:extLst>
          </p:cNvPr>
          <p:cNvCxnSpPr>
            <a:cxnSpLocks/>
            <a:stCxn id="1160" idx="2"/>
            <a:endCxn id="1199" idx="1"/>
          </p:cNvCxnSpPr>
          <p:nvPr/>
        </p:nvCxnSpPr>
        <p:spPr>
          <a:xfrm rot="16200000" flipH="1">
            <a:off x="11166889" y="8421382"/>
            <a:ext cx="826409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2" name="직사각형 1201">
            <a:extLst>
              <a:ext uri="{FF2B5EF4-FFF2-40B4-BE49-F238E27FC236}">
                <a16:creationId xmlns:a16="http://schemas.microsoft.com/office/drawing/2014/main" id="{6AD7F0CF-34F3-4375-9C2E-60A670655B0B}"/>
              </a:ext>
            </a:extLst>
          </p:cNvPr>
          <p:cNvSpPr/>
          <p:nvPr/>
        </p:nvSpPr>
        <p:spPr>
          <a:xfrm>
            <a:off x="9998164" y="6910126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등록</a:t>
            </a:r>
            <a:endParaRPr lang="ko-KR" altLang="en-US" sz="1100" b="1" dirty="0"/>
          </a:p>
        </p:txBody>
      </p:sp>
      <p:cxnSp>
        <p:nvCxnSpPr>
          <p:cNvPr id="1203" name="연결선: 꺾임 1202">
            <a:extLst>
              <a:ext uri="{FF2B5EF4-FFF2-40B4-BE49-F238E27FC236}">
                <a16:creationId xmlns:a16="http://schemas.microsoft.com/office/drawing/2014/main" id="{A1D1FC5C-824D-4A0C-92A5-CF3879BAFBA6}"/>
              </a:ext>
            </a:extLst>
          </p:cNvPr>
          <p:cNvCxnSpPr>
            <a:cxnSpLocks/>
            <a:stCxn id="1158" idx="2"/>
            <a:endCxn id="1202" idx="1"/>
          </p:cNvCxnSpPr>
          <p:nvPr/>
        </p:nvCxnSpPr>
        <p:spPr>
          <a:xfrm rot="16200000" flipH="1">
            <a:off x="9738225" y="6806867"/>
            <a:ext cx="274237" cy="2456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5" name="직사각형 1204">
            <a:extLst>
              <a:ext uri="{FF2B5EF4-FFF2-40B4-BE49-F238E27FC236}">
                <a16:creationId xmlns:a16="http://schemas.microsoft.com/office/drawing/2014/main" id="{37A26D00-DE88-42BE-8074-FBF7537B4ED6}"/>
              </a:ext>
            </a:extLst>
          </p:cNvPr>
          <p:cNvSpPr/>
          <p:nvPr/>
        </p:nvSpPr>
        <p:spPr>
          <a:xfrm>
            <a:off x="9138315" y="8937595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관리</a:t>
            </a:r>
            <a:endParaRPr lang="ko-KR" altLang="en-US" sz="1100" b="1" dirty="0"/>
          </a:p>
        </p:txBody>
      </p:sp>
      <p:cxnSp>
        <p:nvCxnSpPr>
          <p:cNvPr id="1206" name="연결선: 꺾임 1205">
            <a:extLst>
              <a:ext uri="{FF2B5EF4-FFF2-40B4-BE49-F238E27FC236}">
                <a16:creationId xmlns:a16="http://schemas.microsoft.com/office/drawing/2014/main" id="{32E7904A-66D9-437F-A986-750D2057B2B3}"/>
              </a:ext>
            </a:extLst>
          </p:cNvPr>
          <p:cNvCxnSpPr>
            <a:cxnSpLocks/>
            <a:stCxn id="1157" idx="2"/>
            <a:endCxn id="1205" idx="1"/>
          </p:cNvCxnSpPr>
          <p:nvPr/>
        </p:nvCxnSpPr>
        <p:spPr>
          <a:xfrm rot="16200000" flipH="1">
            <a:off x="7634322" y="7590282"/>
            <a:ext cx="2745893" cy="2620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7" name="직사각형 1206">
            <a:extLst>
              <a:ext uri="{FF2B5EF4-FFF2-40B4-BE49-F238E27FC236}">
                <a16:creationId xmlns:a16="http://schemas.microsoft.com/office/drawing/2014/main" id="{68A7B0C1-7604-44A2-A710-FAE9105087AD}"/>
              </a:ext>
            </a:extLst>
          </p:cNvPr>
          <p:cNvSpPr/>
          <p:nvPr/>
        </p:nvSpPr>
        <p:spPr>
          <a:xfrm>
            <a:off x="10020981" y="9398993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검색</a:t>
            </a:r>
            <a:endParaRPr lang="ko-KR" altLang="en-US" sz="1100" b="1" dirty="0"/>
          </a:p>
        </p:txBody>
      </p:sp>
      <p:sp>
        <p:nvSpPr>
          <p:cNvPr id="1208" name="직사각형 1207">
            <a:extLst>
              <a:ext uri="{FF2B5EF4-FFF2-40B4-BE49-F238E27FC236}">
                <a16:creationId xmlns:a16="http://schemas.microsoft.com/office/drawing/2014/main" id="{2C3E7CC6-9DD5-4DED-A22F-D451D860A879}"/>
              </a:ext>
            </a:extLst>
          </p:cNvPr>
          <p:cNvSpPr/>
          <p:nvPr/>
        </p:nvSpPr>
        <p:spPr>
          <a:xfrm>
            <a:off x="10020981" y="984359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조회</a:t>
            </a:r>
            <a:endParaRPr lang="ko-KR" altLang="en-US" sz="1100" b="1" dirty="0"/>
          </a:p>
        </p:txBody>
      </p:sp>
      <p:cxnSp>
        <p:nvCxnSpPr>
          <p:cNvPr id="1209" name="연결선: 꺾임 1208">
            <a:extLst>
              <a:ext uri="{FF2B5EF4-FFF2-40B4-BE49-F238E27FC236}">
                <a16:creationId xmlns:a16="http://schemas.microsoft.com/office/drawing/2014/main" id="{AD6D13EC-1D2C-4F7F-A9E7-AE825A85FAF5}"/>
              </a:ext>
            </a:extLst>
          </p:cNvPr>
          <p:cNvCxnSpPr>
            <a:cxnSpLocks/>
            <a:stCxn id="1205" idx="2"/>
            <a:endCxn id="1207" idx="1"/>
          </p:cNvCxnSpPr>
          <p:nvPr/>
        </p:nvCxnSpPr>
        <p:spPr>
          <a:xfrm rot="16200000" flipH="1">
            <a:off x="9744719" y="9279412"/>
            <a:ext cx="304718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0" name="연결선: 꺾임 1209">
            <a:extLst>
              <a:ext uri="{FF2B5EF4-FFF2-40B4-BE49-F238E27FC236}">
                <a16:creationId xmlns:a16="http://schemas.microsoft.com/office/drawing/2014/main" id="{498E512D-EFB8-4B99-BB7B-7CC2E2BB2FF8}"/>
              </a:ext>
            </a:extLst>
          </p:cNvPr>
          <p:cNvCxnSpPr>
            <a:cxnSpLocks/>
            <a:stCxn id="1205" idx="2"/>
            <a:endCxn id="1208" idx="1"/>
          </p:cNvCxnSpPr>
          <p:nvPr/>
        </p:nvCxnSpPr>
        <p:spPr>
          <a:xfrm rot="16200000" flipH="1">
            <a:off x="9522416" y="9501715"/>
            <a:ext cx="749324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1" name="직사각형 1210">
            <a:extLst>
              <a:ext uri="{FF2B5EF4-FFF2-40B4-BE49-F238E27FC236}">
                <a16:creationId xmlns:a16="http://schemas.microsoft.com/office/drawing/2014/main" id="{B14C4466-EDBD-4B00-9BC4-E0F80434335C}"/>
              </a:ext>
            </a:extLst>
          </p:cNvPr>
          <p:cNvSpPr/>
          <p:nvPr/>
        </p:nvSpPr>
        <p:spPr>
          <a:xfrm>
            <a:off x="10844113" y="10314766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상세보기</a:t>
            </a:r>
            <a:endParaRPr lang="ko-KR" altLang="en-US" sz="1100" b="1" dirty="0"/>
          </a:p>
        </p:txBody>
      </p:sp>
      <p:cxnSp>
        <p:nvCxnSpPr>
          <p:cNvPr id="1212" name="연결선: 꺾임 1211">
            <a:extLst>
              <a:ext uri="{FF2B5EF4-FFF2-40B4-BE49-F238E27FC236}">
                <a16:creationId xmlns:a16="http://schemas.microsoft.com/office/drawing/2014/main" id="{C0C55B7B-DF22-4B85-917C-FBFF134A6813}"/>
              </a:ext>
            </a:extLst>
          </p:cNvPr>
          <p:cNvCxnSpPr>
            <a:cxnSpLocks/>
            <a:stCxn id="1208" idx="2"/>
            <a:endCxn id="1211" idx="1"/>
          </p:cNvCxnSpPr>
          <p:nvPr/>
        </p:nvCxnSpPr>
        <p:spPr>
          <a:xfrm rot="16200000" flipH="1">
            <a:off x="10592734" y="10220067"/>
            <a:ext cx="31448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3" name="직사각형 1212">
            <a:extLst>
              <a:ext uri="{FF2B5EF4-FFF2-40B4-BE49-F238E27FC236}">
                <a16:creationId xmlns:a16="http://schemas.microsoft.com/office/drawing/2014/main" id="{DCF300B0-64DE-4C5C-9753-16F93933C889}"/>
              </a:ext>
            </a:extLst>
          </p:cNvPr>
          <p:cNvSpPr/>
          <p:nvPr/>
        </p:nvSpPr>
        <p:spPr>
          <a:xfrm>
            <a:off x="11732586" y="1074564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추가</a:t>
            </a:r>
            <a:endParaRPr lang="ko-KR" altLang="en-US" sz="1100" b="1" dirty="0"/>
          </a:p>
        </p:txBody>
      </p:sp>
      <p:sp>
        <p:nvSpPr>
          <p:cNvPr id="1214" name="직사각형 1213">
            <a:extLst>
              <a:ext uri="{FF2B5EF4-FFF2-40B4-BE49-F238E27FC236}">
                <a16:creationId xmlns:a16="http://schemas.microsoft.com/office/drawing/2014/main" id="{120CDCFB-ECB0-40BC-8380-726AE2A24555}"/>
              </a:ext>
            </a:extLst>
          </p:cNvPr>
          <p:cNvSpPr/>
          <p:nvPr/>
        </p:nvSpPr>
        <p:spPr>
          <a:xfrm>
            <a:off x="11727132" y="11169843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15" name="연결선: 꺾임 1214">
            <a:extLst>
              <a:ext uri="{FF2B5EF4-FFF2-40B4-BE49-F238E27FC236}">
                <a16:creationId xmlns:a16="http://schemas.microsoft.com/office/drawing/2014/main" id="{62AB63D4-68AA-43BD-9390-7D3D56D1B9C3}"/>
              </a:ext>
            </a:extLst>
          </p:cNvPr>
          <p:cNvCxnSpPr>
            <a:cxnSpLocks/>
            <a:stCxn id="1211" idx="2"/>
            <a:endCxn id="1213" idx="1"/>
          </p:cNvCxnSpPr>
          <p:nvPr/>
        </p:nvCxnSpPr>
        <p:spPr>
          <a:xfrm rot="16200000" flipH="1">
            <a:off x="11468681" y="10638420"/>
            <a:ext cx="274198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6" name="연결선: 꺾임 1215">
            <a:extLst>
              <a:ext uri="{FF2B5EF4-FFF2-40B4-BE49-F238E27FC236}">
                <a16:creationId xmlns:a16="http://schemas.microsoft.com/office/drawing/2014/main" id="{ADE94F42-F756-494A-9BDC-DABF4832FDF5}"/>
              </a:ext>
            </a:extLst>
          </p:cNvPr>
          <p:cNvCxnSpPr>
            <a:cxnSpLocks/>
            <a:stCxn id="1211" idx="2"/>
            <a:endCxn id="1214" idx="1"/>
          </p:cNvCxnSpPr>
          <p:nvPr/>
        </p:nvCxnSpPr>
        <p:spPr>
          <a:xfrm rot="16200000" flipH="1">
            <a:off x="11253855" y="10853246"/>
            <a:ext cx="698397" cy="24815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7" name="직사각형 1216">
            <a:extLst>
              <a:ext uri="{FF2B5EF4-FFF2-40B4-BE49-F238E27FC236}">
                <a16:creationId xmlns:a16="http://schemas.microsoft.com/office/drawing/2014/main" id="{350B2F03-6544-4663-9A12-0FA1A1B820D3}"/>
              </a:ext>
            </a:extLst>
          </p:cNvPr>
          <p:cNvSpPr/>
          <p:nvPr/>
        </p:nvSpPr>
        <p:spPr>
          <a:xfrm>
            <a:off x="9138314" y="1151327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</a:t>
            </a:r>
            <a:endParaRPr lang="ko-KR" altLang="en-US" sz="1100" b="1" dirty="0"/>
          </a:p>
        </p:txBody>
      </p:sp>
      <p:cxnSp>
        <p:nvCxnSpPr>
          <p:cNvPr id="1218" name="연결선: 꺾임 1217">
            <a:extLst>
              <a:ext uri="{FF2B5EF4-FFF2-40B4-BE49-F238E27FC236}">
                <a16:creationId xmlns:a16="http://schemas.microsoft.com/office/drawing/2014/main" id="{DDA31A09-AD84-4BD9-A0AE-D4ED865A726B}"/>
              </a:ext>
            </a:extLst>
          </p:cNvPr>
          <p:cNvCxnSpPr>
            <a:cxnSpLocks/>
            <a:stCxn id="1157" idx="2"/>
            <a:endCxn id="1217" idx="1"/>
          </p:cNvCxnSpPr>
          <p:nvPr/>
        </p:nvCxnSpPr>
        <p:spPr>
          <a:xfrm rot="16200000" flipH="1">
            <a:off x="6346480" y="8878125"/>
            <a:ext cx="5321576" cy="26209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9" name="직사각형 1218">
            <a:extLst>
              <a:ext uri="{FF2B5EF4-FFF2-40B4-BE49-F238E27FC236}">
                <a16:creationId xmlns:a16="http://schemas.microsoft.com/office/drawing/2014/main" id="{48252289-D957-449A-851F-45420ABBDF3A}"/>
              </a:ext>
            </a:extLst>
          </p:cNvPr>
          <p:cNvSpPr/>
          <p:nvPr/>
        </p:nvSpPr>
        <p:spPr>
          <a:xfrm>
            <a:off x="10020981" y="11952718"/>
            <a:ext cx="1269722" cy="421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조회</a:t>
            </a:r>
            <a:endParaRPr lang="ko-KR" altLang="en-US" sz="1100" b="1" dirty="0"/>
          </a:p>
        </p:txBody>
      </p:sp>
      <p:sp>
        <p:nvSpPr>
          <p:cNvPr id="1220" name="직사각형 1219">
            <a:extLst>
              <a:ext uri="{FF2B5EF4-FFF2-40B4-BE49-F238E27FC236}">
                <a16:creationId xmlns:a16="http://schemas.microsoft.com/office/drawing/2014/main" id="{73A23750-2152-4161-B925-5B51D8CF3598}"/>
              </a:ext>
            </a:extLst>
          </p:cNvPr>
          <p:cNvSpPr/>
          <p:nvPr/>
        </p:nvSpPr>
        <p:spPr>
          <a:xfrm>
            <a:off x="10844113" y="12487514"/>
            <a:ext cx="1269722" cy="421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상세보기</a:t>
            </a:r>
            <a:endParaRPr lang="ko-KR" altLang="en-US" sz="1100" b="1" dirty="0"/>
          </a:p>
        </p:txBody>
      </p:sp>
      <p:sp>
        <p:nvSpPr>
          <p:cNvPr id="1221" name="직사각형 1220">
            <a:extLst>
              <a:ext uri="{FF2B5EF4-FFF2-40B4-BE49-F238E27FC236}">
                <a16:creationId xmlns:a16="http://schemas.microsoft.com/office/drawing/2014/main" id="{34643AF9-7307-46A9-ADB7-D9FB822DB47B}"/>
              </a:ext>
            </a:extLst>
          </p:cNvPr>
          <p:cNvSpPr/>
          <p:nvPr/>
        </p:nvSpPr>
        <p:spPr>
          <a:xfrm>
            <a:off x="11706904" y="13046328"/>
            <a:ext cx="1269722" cy="421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22" name="연결선: 꺾임 1221">
            <a:extLst>
              <a:ext uri="{FF2B5EF4-FFF2-40B4-BE49-F238E27FC236}">
                <a16:creationId xmlns:a16="http://schemas.microsoft.com/office/drawing/2014/main" id="{1CB28AC0-5D45-4245-9267-DEC0B117FF36}"/>
              </a:ext>
            </a:extLst>
          </p:cNvPr>
          <p:cNvCxnSpPr>
            <a:cxnSpLocks/>
            <a:stCxn id="1217" idx="2"/>
            <a:endCxn id="1219" idx="1"/>
          </p:cNvCxnSpPr>
          <p:nvPr/>
        </p:nvCxnSpPr>
        <p:spPr>
          <a:xfrm rot="16200000" flipH="1">
            <a:off x="9728754" y="11871060"/>
            <a:ext cx="336648" cy="2478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3" name="연결선: 꺾임 1222">
            <a:extLst>
              <a:ext uri="{FF2B5EF4-FFF2-40B4-BE49-F238E27FC236}">
                <a16:creationId xmlns:a16="http://schemas.microsoft.com/office/drawing/2014/main" id="{92FCD63B-8B55-4CC3-BFB4-06B6B7BD5BEB}"/>
              </a:ext>
            </a:extLst>
          </p:cNvPr>
          <p:cNvCxnSpPr>
            <a:cxnSpLocks/>
            <a:stCxn id="1219" idx="2"/>
            <a:endCxn id="1220" idx="1"/>
          </p:cNvCxnSpPr>
          <p:nvPr/>
        </p:nvCxnSpPr>
        <p:spPr>
          <a:xfrm rot="16200000" flipH="1">
            <a:off x="10587864" y="12441833"/>
            <a:ext cx="32422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4" name="연결선: 꺾임 1223">
            <a:extLst>
              <a:ext uri="{FF2B5EF4-FFF2-40B4-BE49-F238E27FC236}">
                <a16:creationId xmlns:a16="http://schemas.microsoft.com/office/drawing/2014/main" id="{091BDFFD-4B7C-411D-ADF4-696C0F4CB334}"/>
              </a:ext>
            </a:extLst>
          </p:cNvPr>
          <p:cNvCxnSpPr>
            <a:cxnSpLocks/>
            <a:stCxn id="1220" idx="2"/>
            <a:endCxn id="1221" idx="1"/>
          </p:cNvCxnSpPr>
          <p:nvPr/>
        </p:nvCxnSpPr>
        <p:spPr>
          <a:xfrm rot="16200000" flipH="1">
            <a:off x="11418817" y="12968809"/>
            <a:ext cx="348245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5" name="직사각형 1224">
            <a:extLst>
              <a:ext uri="{FF2B5EF4-FFF2-40B4-BE49-F238E27FC236}">
                <a16:creationId xmlns:a16="http://schemas.microsoft.com/office/drawing/2014/main" id="{6FAE65D7-BE68-4F6C-82D7-639DF3EBFAD9}"/>
              </a:ext>
            </a:extLst>
          </p:cNvPr>
          <p:cNvSpPr/>
          <p:nvPr/>
        </p:nvSpPr>
        <p:spPr>
          <a:xfrm>
            <a:off x="25275316" y="6805563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26" name="연결선: 꺾임 1225">
            <a:extLst>
              <a:ext uri="{FF2B5EF4-FFF2-40B4-BE49-F238E27FC236}">
                <a16:creationId xmlns:a16="http://schemas.microsoft.com/office/drawing/2014/main" id="{C65A3CE1-8B84-4698-92F5-AFC01E5A53DF}"/>
              </a:ext>
            </a:extLst>
          </p:cNvPr>
          <p:cNvCxnSpPr>
            <a:cxnSpLocks/>
            <a:stCxn id="1119" idx="2"/>
            <a:endCxn id="1225" idx="1"/>
          </p:cNvCxnSpPr>
          <p:nvPr/>
        </p:nvCxnSpPr>
        <p:spPr>
          <a:xfrm rot="16200000" flipH="1">
            <a:off x="24817461" y="6504388"/>
            <a:ext cx="688567" cy="227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7" name="직사각형 1226">
            <a:extLst>
              <a:ext uri="{FF2B5EF4-FFF2-40B4-BE49-F238E27FC236}">
                <a16:creationId xmlns:a16="http://schemas.microsoft.com/office/drawing/2014/main" id="{73217E24-E3B2-4FAA-B601-ADEB823BA415}"/>
              </a:ext>
            </a:extLst>
          </p:cNvPr>
          <p:cNvSpPr/>
          <p:nvPr/>
        </p:nvSpPr>
        <p:spPr>
          <a:xfrm>
            <a:off x="26943297" y="8421265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수정</a:t>
            </a:r>
            <a:endParaRPr lang="ko-KR" altLang="en-US" sz="1100" b="1" dirty="0"/>
          </a:p>
        </p:txBody>
      </p:sp>
      <p:sp>
        <p:nvSpPr>
          <p:cNvPr id="1228" name="직사각형 1227">
            <a:extLst>
              <a:ext uri="{FF2B5EF4-FFF2-40B4-BE49-F238E27FC236}">
                <a16:creationId xmlns:a16="http://schemas.microsoft.com/office/drawing/2014/main" id="{3C773B06-8B2C-48EE-8A50-E27F314755A9}"/>
              </a:ext>
            </a:extLst>
          </p:cNvPr>
          <p:cNvSpPr/>
          <p:nvPr/>
        </p:nvSpPr>
        <p:spPr>
          <a:xfrm>
            <a:off x="26943297" y="8858328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삭제</a:t>
            </a:r>
            <a:endParaRPr lang="ko-KR" altLang="en-US" sz="1100" b="1" dirty="0"/>
          </a:p>
        </p:txBody>
      </p:sp>
      <p:cxnSp>
        <p:nvCxnSpPr>
          <p:cNvPr id="1229" name="연결선: 꺾임 1228">
            <a:extLst>
              <a:ext uri="{FF2B5EF4-FFF2-40B4-BE49-F238E27FC236}">
                <a16:creationId xmlns:a16="http://schemas.microsoft.com/office/drawing/2014/main" id="{F037D984-50B9-4B56-8F23-4653910FB224}"/>
              </a:ext>
            </a:extLst>
          </p:cNvPr>
          <p:cNvCxnSpPr>
            <a:cxnSpLocks/>
            <a:stCxn id="1121" idx="2"/>
            <a:endCxn id="1227" idx="1"/>
          </p:cNvCxnSpPr>
          <p:nvPr/>
        </p:nvCxnSpPr>
        <p:spPr>
          <a:xfrm rot="16200000" flipH="1">
            <a:off x="26676343" y="8310991"/>
            <a:ext cx="302741" cy="2311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0" name="연결선: 꺾임 1229">
            <a:extLst>
              <a:ext uri="{FF2B5EF4-FFF2-40B4-BE49-F238E27FC236}">
                <a16:creationId xmlns:a16="http://schemas.microsoft.com/office/drawing/2014/main" id="{1F341497-FBA4-4B46-A51E-F3B1E946CB5C}"/>
              </a:ext>
            </a:extLst>
          </p:cNvPr>
          <p:cNvCxnSpPr>
            <a:cxnSpLocks/>
            <a:stCxn id="1228" idx="1"/>
            <a:endCxn id="1121" idx="2"/>
          </p:cNvCxnSpPr>
          <p:nvPr/>
        </p:nvCxnSpPr>
        <p:spPr>
          <a:xfrm rot="10800000">
            <a:off x="26712129" y="8275205"/>
            <a:ext cx="231168" cy="73980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7" name="직사각형 1236">
            <a:extLst>
              <a:ext uri="{FF2B5EF4-FFF2-40B4-BE49-F238E27FC236}">
                <a16:creationId xmlns:a16="http://schemas.microsoft.com/office/drawing/2014/main" id="{E819A29C-CED5-4710-89A8-671AFFF01192}"/>
              </a:ext>
            </a:extLst>
          </p:cNvPr>
          <p:cNvSpPr/>
          <p:nvPr/>
        </p:nvSpPr>
        <p:spPr>
          <a:xfrm>
            <a:off x="19244621" y="6864999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41" name="연결선: 꺾임 1240">
            <a:extLst>
              <a:ext uri="{FF2B5EF4-FFF2-40B4-BE49-F238E27FC236}">
                <a16:creationId xmlns:a16="http://schemas.microsoft.com/office/drawing/2014/main" id="{48279ECA-335C-48A0-B232-A88E3E407A96}"/>
              </a:ext>
            </a:extLst>
          </p:cNvPr>
          <p:cNvCxnSpPr>
            <a:cxnSpLocks/>
            <a:stCxn id="1017" idx="2"/>
            <a:endCxn id="1237" idx="1"/>
          </p:cNvCxnSpPr>
          <p:nvPr/>
        </p:nvCxnSpPr>
        <p:spPr>
          <a:xfrm rot="16200000" flipH="1">
            <a:off x="18761342" y="6538400"/>
            <a:ext cx="751415" cy="215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4" name="직사각형 1243">
            <a:extLst>
              <a:ext uri="{FF2B5EF4-FFF2-40B4-BE49-F238E27FC236}">
                <a16:creationId xmlns:a16="http://schemas.microsoft.com/office/drawing/2014/main" id="{BB5954D0-35FA-48E3-84A3-4A1A703FB306}"/>
              </a:ext>
            </a:extLst>
          </p:cNvPr>
          <p:cNvSpPr/>
          <p:nvPr/>
        </p:nvSpPr>
        <p:spPr>
          <a:xfrm>
            <a:off x="20749198" y="827167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수정</a:t>
            </a:r>
            <a:endParaRPr lang="en-US" altLang="ko-KR" sz="1100" b="1" dirty="0"/>
          </a:p>
        </p:txBody>
      </p:sp>
      <p:sp>
        <p:nvSpPr>
          <p:cNvPr id="1245" name="직사각형 1244">
            <a:extLst>
              <a:ext uri="{FF2B5EF4-FFF2-40B4-BE49-F238E27FC236}">
                <a16:creationId xmlns:a16="http://schemas.microsoft.com/office/drawing/2014/main" id="{ED340FD8-ABEF-47DA-A1E2-9A416B7F58E3}"/>
              </a:ext>
            </a:extLst>
          </p:cNvPr>
          <p:cNvSpPr/>
          <p:nvPr/>
        </p:nvSpPr>
        <p:spPr>
          <a:xfrm>
            <a:off x="20747397" y="8691301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삭제</a:t>
            </a:r>
            <a:endParaRPr lang="en-US" altLang="ko-KR" sz="1100" b="1" dirty="0"/>
          </a:p>
        </p:txBody>
      </p:sp>
      <p:cxnSp>
        <p:nvCxnSpPr>
          <p:cNvPr id="1246" name="연결선: 꺾임 1245">
            <a:extLst>
              <a:ext uri="{FF2B5EF4-FFF2-40B4-BE49-F238E27FC236}">
                <a16:creationId xmlns:a16="http://schemas.microsoft.com/office/drawing/2014/main" id="{4D33EA8A-581B-43D4-8168-3A932EF76B22}"/>
              </a:ext>
            </a:extLst>
          </p:cNvPr>
          <p:cNvCxnSpPr>
            <a:cxnSpLocks/>
            <a:stCxn id="1044" idx="2"/>
            <a:endCxn id="1244" idx="1"/>
          </p:cNvCxnSpPr>
          <p:nvPr/>
        </p:nvCxnSpPr>
        <p:spPr>
          <a:xfrm rot="16200000" flipH="1">
            <a:off x="20529599" y="8208761"/>
            <a:ext cx="269992" cy="1692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9" name="연결선: 꺾임 1248">
            <a:extLst>
              <a:ext uri="{FF2B5EF4-FFF2-40B4-BE49-F238E27FC236}">
                <a16:creationId xmlns:a16="http://schemas.microsoft.com/office/drawing/2014/main" id="{598AFCAB-7D04-4D45-BB51-387086A462FF}"/>
              </a:ext>
            </a:extLst>
          </p:cNvPr>
          <p:cNvCxnSpPr>
            <a:cxnSpLocks/>
            <a:stCxn id="1245" idx="1"/>
            <a:endCxn id="1044" idx="2"/>
          </p:cNvCxnSpPr>
          <p:nvPr/>
        </p:nvCxnSpPr>
        <p:spPr>
          <a:xfrm rot="10800000">
            <a:off x="20579993" y="8158368"/>
            <a:ext cx="167404" cy="6896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65" name="직사각형 1264">
            <a:extLst>
              <a:ext uri="{FF2B5EF4-FFF2-40B4-BE49-F238E27FC236}">
                <a16:creationId xmlns:a16="http://schemas.microsoft.com/office/drawing/2014/main" id="{7281F9B4-0F8A-44A4-8601-81C2EAEFF891}"/>
              </a:ext>
            </a:extLst>
          </p:cNvPr>
          <p:cNvSpPr/>
          <p:nvPr/>
        </p:nvSpPr>
        <p:spPr>
          <a:xfrm>
            <a:off x="21954920" y="6901833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등록</a:t>
            </a:r>
            <a:endParaRPr lang="ko-KR" altLang="en-US" sz="1100" b="1" dirty="0"/>
          </a:p>
        </p:txBody>
      </p:sp>
      <p:cxnSp>
        <p:nvCxnSpPr>
          <p:cNvPr id="1266" name="연결선: 꺾임 1265">
            <a:extLst>
              <a:ext uri="{FF2B5EF4-FFF2-40B4-BE49-F238E27FC236}">
                <a16:creationId xmlns:a16="http://schemas.microsoft.com/office/drawing/2014/main" id="{4172446B-F376-4A08-BAED-C57973436657}"/>
              </a:ext>
            </a:extLst>
          </p:cNvPr>
          <p:cNvCxnSpPr>
            <a:cxnSpLocks/>
            <a:stCxn id="1018" idx="2"/>
            <a:endCxn id="1265" idx="1"/>
          </p:cNvCxnSpPr>
          <p:nvPr/>
        </p:nvCxnSpPr>
        <p:spPr>
          <a:xfrm rot="16200000" flipH="1">
            <a:off x="21484169" y="6587763"/>
            <a:ext cx="779364" cy="16213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2" name="직사각형 1271">
            <a:extLst>
              <a:ext uri="{FF2B5EF4-FFF2-40B4-BE49-F238E27FC236}">
                <a16:creationId xmlns:a16="http://schemas.microsoft.com/office/drawing/2014/main" id="{AA1A20BA-A368-48E9-862E-E3DA68296DAB}"/>
              </a:ext>
            </a:extLst>
          </p:cNvPr>
          <p:cNvSpPr/>
          <p:nvPr/>
        </p:nvSpPr>
        <p:spPr>
          <a:xfrm>
            <a:off x="22017449" y="829362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수정</a:t>
            </a:r>
            <a:endParaRPr lang="en-US" altLang="ko-KR" sz="1100" b="1" dirty="0"/>
          </a:p>
        </p:txBody>
      </p:sp>
      <p:sp>
        <p:nvSpPr>
          <p:cNvPr id="1273" name="직사각형 1272">
            <a:extLst>
              <a:ext uri="{FF2B5EF4-FFF2-40B4-BE49-F238E27FC236}">
                <a16:creationId xmlns:a16="http://schemas.microsoft.com/office/drawing/2014/main" id="{CF679F05-F1EA-4644-832A-508AE89A27E2}"/>
              </a:ext>
            </a:extLst>
          </p:cNvPr>
          <p:cNvSpPr/>
          <p:nvPr/>
        </p:nvSpPr>
        <p:spPr>
          <a:xfrm>
            <a:off x="22024089" y="8691301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삭제</a:t>
            </a:r>
            <a:endParaRPr lang="en-US" altLang="ko-KR" sz="1100" b="1" dirty="0"/>
          </a:p>
        </p:txBody>
      </p:sp>
      <p:cxnSp>
        <p:nvCxnSpPr>
          <p:cNvPr id="1274" name="연결선: 꺾임 1273">
            <a:extLst>
              <a:ext uri="{FF2B5EF4-FFF2-40B4-BE49-F238E27FC236}">
                <a16:creationId xmlns:a16="http://schemas.microsoft.com/office/drawing/2014/main" id="{3B0C2D31-04F2-4736-9E8A-90AE17ABCA6A}"/>
              </a:ext>
            </a:extLst>
          </p:cNvPr>
          <p:cNvCxnSpPr>
            <a:cxnSpLocks/>
            <a:stCxn id="1109" idx="2"/>
            <a:endCxn id="1272" idx="3"/>
          </p:cNvCxnSpPr>
          <p:nvPr/>
        </p:nvCxnSpPr>
        <p:spPr>
          <a:xfrm rot="5400000">
            <a:off x="23056083" y="8291337"/>
            <a:ext cx="212485" cy="1054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7" name="연결선: 꺾임 1276">
            <a:extLst>
              <a:ext uri="{FF2B5EF4-FFF2-40B4-BE49-F238E27FC236}">
                <a16:creationId xmlns:a16="http://schemas.microsoft.com/office/drawing/2014/main" id="{8D0C1B0F-5FE0-46D6-B75F-54DA1CF14A6F}"/>
              </a:ext>
            </a:extLst>
          </p:cNvPr>
          <p:cNvCxnSpPr>
            <a:cxnSpLocks/>
            <a:stCxn id="1109" idx="2"/>
            <a:endCxn id="1273" idx="3"/>
          </p:cNvCxnSpPr>
          <p:nvPr/>
        </p:nvCxnSpPr>
        <p:spPr>
          <a:xfrm rot="5400000">
            <a:off x="22860562" y="8493498"/>
            <a:ext cx="610166" cy="9880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0" name="직사각형 1279">
            <a:extLst>
              <a:ext uri="{FF2B5EF4-FFF2-40B4-BE49-F238E27FC236}">
                <a16:creationId xmlns:a16="http://schemas.microsoft.com/office/drawing/2014/main" id="{CF76BDA3-B312-4E4F-B6ED-20B6AAC00A36}"/>
              </a:ext>
            </a:extLst>
          </p:cNvPr>
          <p:cNvSpPr/>
          <p:nvPr/>
        </p:nvSpPr>
        <p:spPr>
          <a:xfrm>
            <a:off x="30594489" y="5978676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관리자페이지</a:t>
            </a:r>
          </a:p>
        </p:txBody>
      </p:sp>
      <p:sp>
        <p:nvSpPr>
          <p:cNvPr id="1281" name="직사각형 1280">
            <a:extLst>
              <a:ext uri="{FF2B5EF4-FFF2-40B4-BE49-F238E27FC236}">
                <a16:creationId xmlns:a16="http://schemas.microsoft.com/office/drawing/2014/main" id="{2BF50043-233D-440C-9FC7-743FDE0E21CB}"/>
              </a:ext>
            </a:extLst>
          </p:cNvPr>
          <p:cNvSpPr/>
          <p:nvPr/>
        </p:nvSpPr>
        <p:spPr>
          <a:xfrm>
            <a:off x="34040042" y="6348383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회원 관리</a:t>
            </a:r>
          </a:p>
        </p:txBody>
      </p:sp>
      <p:cxnSp>
        <p:nvCxnSpPr>
          <p:cNvPr id="1282" name="연결선: 꺾임 1281">
            <a:extLst>
              <a:ext uri="{FF2B5EF4-FFF2-40B4-BE49-F238E27FC236}">
                <a16:creationId xmlns:a16="http://schemas.microsoft.com/office/drawing/2014/main" id="{37BBB9FC-76A9-4DA5-B52D-AC891AA5B3DF}"/>
              </a:ext>
            </a:extLst>
          </p:cNvPr>
          <p:cNvCxnSpPr>
            <a:stCxn id="1280" idx="2"/>
            <a:endCxn id="1281" idx="1"/>
          </p:cNvCxnSpPr>
          <p:nvPr/>
        </p:nvCxnSpPr>
        <p:spPr>
          <a:xfrm rot="16200000" flipH="1">
            <a:off x="32528184" y="4993203"/>
            <a:ext cx="213027" cy="281069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3" name="직사각형 1282">
            <a:extLst>
              <a:ext uri="{FF2B5EF4-FFF2-40B4-BE49-F238E27FC236}">
                <a16:creationId xmlns:a16="http://schemas.microsoft.com/office/drawing/2014/main" id="{B6E7408B-0EA6-4BD6-8B74-46E149300C07}"/>
              </a:ext>
            </a:extLst>
          </p:cNvPr>
          <p:cNvSpPr/>
          <p:nvPr/>
        </p:nvSpPr>
        <p:spPr>
          <a:xfrm>
            <a:off x="34922693" y="7250135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목록 조회</a:t>
            </a:r>
          </a:p>
        </p:txBody>
      </p:sp>
      <p:sp>
        <p:nvSpPr>
          <p:cNvPr id="1284" name="직사각형 1283">
            <a:extLst>
              <a:ext uri="{FF2B5EF4-FFF2-40B4-BE49-F238E27FC236}">
                <a16:creationId xmlns:a16="http://schemas.microsoft.com/office/drawing/2014/main" id="{150A51ED-C463-4E71-A054-B6D259CFAF11}"/>
              </a:ext>
            </a:extLst>
          </p:cNvPr>
          <p:cNvSpPr/>
          <p:nvPr/>
        </p:nvSpPr>
        <p:spPr>
          <a:xfrm>
            <a:off x="35786181" y="766766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상세보기</a:t>
            </a:r>
          </a:p>
        </p:txBody>
      </p:sp>
      <p:cxnSp>
        <p:nvCxnSpPr>
          <p:cNvPr id="1285" name="연결선: 꺾임 1284">
            <a:extLst>
              <a:ext uri="{FF2B5EF4-FFF2-40B4-BE49-F238E27FC236}">
                <a16:creationId xmlns:a16="http://schemas.microsoft.com/office/drawing/2014/main" id="{05223755-886D-4DF8-B9A0-3E3E5EAAAF70}"/>
              </a:ext>
            </a:extLst>
          </p:cNvPr>
          <p:cNvCxnSpPr>
            <a:stCxn id="1283" idx="2"/>
            <a:endCxn id="1284" idx="1"/>
          </p:cNvCxnSpPr>
          <p:nvPr/>
        </p:nvCxnSpPr>
        <p:spPr>
          <a:xfrm rot="16200000" flipH="1">
            <a:off x="35541444" y="7579606"/>
            <a:ext cx="26084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6" name="직사각형 1285">
            <a:extLst>
              <a:ext uri="{FF2B5EF4-FFF2-40B4-BE49-F238E27FC236}">
                <a16:creationId xmlns:a16="http://schemas.microsoft.com/office/drawing/2014/main" id="{D76C78F3-6BEF-4821-8CFD-8F7BA4E02D2E}"/>
              </a:ext>
            </a:extLst>
          </p:cNvPr>
          <p:cNvSpPr/>
          <p:nvPr/>
        </p:nvSpPr>
        <p:spPr>
          <a:xfrm>
            <a:off x="36623658" y="808002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</a:t>
            </a:r>
            <a:r>
              <a:rPr lang="ko-KR" altLang="en-US" sz="1100" b="1" dirty="0" err="1"/>
              <a:t>강퇴</a:t>
            </a:r>
            <a:endParaRPr lang="ko-KR" altLang="en-US" sz="1100" b="1" dirty="0"/>
          </a:p>
        </p:txBody>
      </p:sp>
      <p:cxnSp>
        <p:nvCxnSpPr>
          <p:cNvPr id="1287" name="연결선: 꺾임 1286">
            <a:extLst>
              <a:ext uri="{FF2B5EF4-FFF2-40B4-BE49-F238E27FC236}">
                <a16:creationId xmlns:a16="http://schemas.microsoft.com/office/drawing/2014/main" id="{68297F39-1AC8-4366-B59C-FB0C303CD01E}"/>
              </a:ext>
            </a:extLst>
          </p:cNvPr>
          <p:cNvCxnSpPr>
            <a:cxnSpLocks/>
            <a:stCxn id="1284" idx="2"/>
            <a:endCxn id="1286" idx="1"/>
          </p:cNvCxnSpPr>
          <p:nvPr/>
        </p:nvCxnSpPr>
        <p:spPr>
          <a:xfrm rot="16200000" flipH="1">
            <a:off x="36394510" y="8007556"/>
            <a:ext cx="255680" cy="20261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8" name="직사각형 1287">
            <a:extLst>
              <a:ext uri="{FF2B5EF4-FFF2-40B4-BE49-F238E27FC236}">
                <a16:creationId xmlns:a16="http://schemas.microsoft.com/office/drawing/2014/main" id="{DBBCDC37-8B87-4661-9F66-A8FF7985DA4E}"/>
              </a:ext>
            </a:extLst>
          </p:cNvPr>
          <p:cNvSpPr/>
          <p:nvPr/>
        </p:nvSpPr>
        <p:spPr>
          <a:xfrm>
            <a:off x="31567570" y="6992280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관리</a:t>
            </a:r>
          </a:p>
        </p:txBody>
      </p:sp>
      <p:cxnSp>
        <p:nvCxnSpPr>
          <p:cNvPr id="1289" name="연결선: 꺾임 1288">
            <a:extLst>
              <a:ext uri="{FF2B5EF4-FFF2-40B4-BE49-F238E27FC236}">
                <a16:creationId xmlns:a16="http://schemas.microsoft.com/office/drawing/2014/main" id="{5E1A9926-48A5-4EEC-8DA8-3E695D06027B}"/>
              </a:ext>
            </a:extLst>
          </p:cNvPr>
          <p:cNvCxnSpPr>
            <a:stCxn id="1288" idx="1"/>
            <a:endCxn id="1280" idx="2"/>
          </p:cNvCxnSpPr>
          <p:nvPr/>
        </p:nvCxnSpPr>
        <p:spPr>
          <a:xfrm rot="10800000">
            <a:off x="31229350" y="6292036"/>
            <a:ext cx="338220" cy="85692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90" name="직사각형 1289">
            <a:extLst>
              <a:ext uri="{FF2B5EF4-FFF2-40B4-BE49-F238E27FC236}">
                <a16:creationId xmlns:a16="http://schemas.microsoft.com/office/drawing/2014/main" id="{4F96530F-E33C-445C-A6D9-B787303C1089}"/>
              </a:ext>
            </a:extLst>
          </p:cNvPr>
          <p:cNvSpPr/>
          <p:nvPr/>
        </p:nvSpPr>
        <p:spPr>
          <a:xfrm>
            <a:off x="32670232" y="10452610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관리</a:t>
            </a:r>
          </a:p>
        </p:txBody>
      </p:sp>
      <p:sp>
        <p:nvSpPr>
          <p:cNvPr id="1291" name="직사각형 1290">
            <a:extLst>
              <a:ext uri="{FF2B5EF4-FFF2-40B4-BE49-F238E27FC236}">
                <a16:creationId xmlns:a16="http://schemas.microsoft.com/office/drawing/2014/main" id="{A4E06A5B-15B1-4522-BBA0-0743D69F0F79}"/>
              </a:ext>
            </a:extLst>
          </p:cNvPr>
          <p:cNvSpPr/>
          <p:nvPr/>
        </p:nvSpPr>
        <p:spPr>
          <a:xfrm>
            <a:off x="31690465" y="13134700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관리</a:t>
            </a:r>
          </a:p>
        </p:txBody>
      </p:sp>
      <p:sp>
        <p:nvSpPr>
          <p:cNvPr id="1292" name="직사각형 1291">
            <a:extLst>
              <a:ext uri="{FF2B5EF4-FFF2-40B4-BE49-F238E27FC236}">
                <a16:creationId xmlns:a16="http://schemas.microsoft.com/office/drawing/2014/main" id="{F60E356E-94B7-45DF-A458-4E0AC1F00F8B}"/>
              </a:ext>
            </a:extLst>
          </p:cNvPr>
          <p:cNvSpPr/>
          <p:nvPr/>
        </p:nvSpPr>
        <p:spPr>
          <a:xfrm>
            <a:off x="31599942" y="1622922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신고 관리</a:t>
            </a:r>
          </a:p>
        </p:txBody>
      </p:sp>
      <p:sp>
        <p:nvSpPr>
          <p:cNvPr id="1293" name="직사각형 1292">
            <a:extLst>
              <a:ext uri="{FF2B5EF4-FFF2-40B4-BE49-F238E27FC236}">
                <a16:creationId xmlns:a16="http://schemas.microsoft.com/office/drawing/2014/main" id="{856C3F59-3F31-4914-A474-C7FFCBFB7E15}"/>
              </a:ext>
            </a:extLst>
          </p:cNvPr>
          <p:cNvSpPr/>
          <p:nvPr/>
        </p:nvSpPr>
        <p:spPr>
          <a:xfrm>
            <a:off x="32463410" y="792062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조회</a:t>
            </a:r>
          </a:p>
        </p:txBody>
      </p:sp>
      <p:cxnSp>
        <p:nvCxnSpPr>
          <p:cNvPr id="1294" name="연결선: 꺾임 1293">
            <a:extLst>
              <a:ext uri="{FF2B5EF4-FFF2-40B4-BE49-F238E27FC236}">
                <a16:creationId xmlns:a16="http://schemas.microsoft.com/office/drawing/2014/main" id="{47C9554B-0CE7-4826-9455-59EC9F08E3E2}"/>
              </a:ext>
            </a:extLst>
          </p:cNvPr>
          <p:cNvCxnSpPr>
            <a:stCxn id="1288" idx="2"/>
            <a:endCxn id="1293" idx="1"/>
          </p:cNvCxnSpPr>
          <p:nvPr/>
        </p:nvCxnSpPr>
        <p:spPr>
          <a:xfrm rot="16200000" flipH="1">
            <a:off x="31947087" y="7560985"/>
            <a:ext cx="771669" cy="26097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95" name="직사각형 1294">
            <a:extLst>
              <a:ext uri="{FF2B5EF4-FFF2-40B4-BE49-F238E27FC236}">
                <a16:creationId xmlns:a16="http://schemas.microsoft.com/office/drawing/2014/main" id="{E19AC894-7CE1-4A38-889F-67F2FA822E23}"/>
              </a:ext>
            </a:extLst>
          </p:cNvPr>
          <p:cNvSpPr/>
          <p:nvPr/>
        </p:nvSpPr>
        <p:spPr>
          <a:xfrm>
            <a:off x="34359649" y="1230079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상세보기</a:t>
            </a:r>
          </a:p>
        </p:txBody>
      </p:sp>
      <p:sp>
        <p:nvSpPr>
          <p:cNvPr id="1296" name="직사각형 1295">
            <a:extLst>
              <a:ext uri="{FF2B5EF4-FFF2-40B4-BE49-F238E27FC236}">
                <a16:creationId xmlns:a16="http://schemas.microsoft.com/office/drawing/2014/main" id="{75A58629-221F-4BD8-97DC-FBF53DDFD643}"/>
              </a:ext>
            </a:extLst>
          </p:cNvPr>
          <p:cNvSpPr/>
          <p:nvPr/>
        </p:nvSpPr>
        <p:spPr>
          <a:xfrm>
            <a:off x="35224725" y="1276118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수정</a:t>
            </a:r>
          </a:p>
        </p:txBody>
      </p:sp>
      <p:sp>
        <p:nvSpPr>
          <p:cNvPr id="1297" name="직사각형 1296">
            <a:extLst>
              <a:ext uri="{FF2B5EF4-FFF2-40B4-BE49-F238E27FC236}">
                <a16:creationId xmlns:a16="http://schemas.microsoft.com/office/drawing/2014/main" id="{BE6C850E-750A-4354-8E62-9B3642DBEDFC}"/>
              </a:ext>
            </a:extLst>
          </p:cNvPr>
          <p:cNvSpPr/>
          <p:nvPr/>
        </p:nvSpPr>
        <p:spPr>
          <a:xfrm>
            <a:off x="35223137" y="13221820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삭제</a:t>
            </a:r>
          </a:p>
        </p:txBody>
      </p:sp>
      <p:cxnSp>
        <p:nvCxnSpPr>
          <p:cNvPr id="1298" name="연결선: 꺾임 1297">
            <a:extLst>
              <a:ext uri="{FF2B5EF4-FFF2-40B4-BE49-F238E27FC236}">
                <a16:creationId xmlns:a16="http://schemas.microsoft.com/office/drawing/2014/main" id="{FCAE5A8C-B021-45F8-8075-6970A9814B9F}"/>
              </a:ext>
            </a:extLst>
          </p:cNvPr>
          <p:cNvCxnSpPr>
            <a:cxnSpLocks/>
            <a:stCxn id="1290" idx="2"/>
            <a:endCxn id="1315" idx="1"/>
          </p:cNvCxnSpPr>
          <p:nvPr/>
        </p:nvCxnSpPr>
        <p:spPr>
          <a:xfrm rot="16200000" flipH="1">
            <a:off x="32806053" y="11265010"/>
            <a:ext cx="1240404" cy="2423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9" name="연결선: 꺾임 1298">
            <a:extLst>
              <a:ext uri="{FF2B5EF4-FFF2-40B4-BE49-F238E27FC236}">
                <a16:creationId xmlns:a16="http://schemas.microsoft.com/office/drawing/2014/main" id="{707C4BF4-5627-47DD-B5D8-35F006FCEF45}"/>
              </a:ext>
            </a:extLst>
          </p:cNvPr>
          <p:cNvCxnSpPr>
            <a:stCxn id="1295" idx="2"/>
            <a:endCxn id="1296" idx="1"/>
          </p:cNvCxnSpPr>
          <p:nvPr/>
        </p:nvCxnSpPr>
        <p:spPr>
          <a:xfrm rot="16200000" flipH="1">
            <a:off x="34957763" y="12650899"/>
            <a:ext cx="303711" cy="23021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0" name="연결선: 꺾임 1299">
            <a:extLst>
              <a:ext uri="{FF2B5EF4-FFF2-40B4-BE49-F238E27FC236}">
                <a16:creationId xmlns:a16="http://schemas.microsoft.com/office/drawing/2014/main" id="{8E505A4B-80EE-43AE-ADAF-E6F228D19702}"/>
              </a:ext>
            </a:extLst>
          </p:cNvPr>
          <p:cNvCxnSpPr>
            <a:stCxn id="1295" idx="2"/>
            <a:endCxn id="1297" idx="1"/>
          </p:cNvCxnSpPr>
          <p:nvPr/>
        </p:nvCxnSpPr>
        <p:spPr>
          <a:xfrm rot="16200000" flipH="1">
            <a:off x="34726650" y="12882012"/>
            <a:ext cx="76434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01" name="직사각형 1300">
            <a:extLst>
              <a:ext uri="{FF2B5EF4-FFF2-40B4-BE49-F238E27FC236}">
                <a16:creationId xmlns:a16="http://schemas.microsoft.com/office/drawing/2014/main" id="{56F87D21-C419-4A16-81F8-774EAFBD7040}"/>
              </a:ext>
            </a:extLst>
          </p:cNvPr>
          <p:cNvSpPr/>
          <p:nvPr/>
        </p:nvSpPr>
        <p:spPr>
          <a:xfrm>
            <a:off x="33340874" y="14999843"/>
            <a:ext cx="1269722" cy="3702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1302" name="직사각형 1301">
            <a:extLst>
              <a:ext uri="{FF2B5EF4-FFF2-40B4-BE49-F238E27FC236}">
                <a16:creationId xmlns:a16="http://schemas.microsoft.com/office/drawing/2014/main" id="{CE97195C-B33F-4CBB-88B4-BF75DA8B6DC9}"/>
              </a:ext>
            </a:extLst>
          </p:cNvPr>
          <p:cNvSpPr/>
          <p:nvPr/>
        </p:nvSpPr>
        <p:spPr>
          <a:xfrm>
            <a:off x="34204362" y="15507745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303" name="연결선: 꺾임 1302">
            <a:extLst>
              <a:ext uri="{FF2B5EF4-FFF2-40B4-BE49-F238E27FC236}">
                <a16:creationId xmlns:a16="http://schemas.microsoft.com/office/drawing/2014/main" id="{63D06287-33A5-4398-962B-D19ADA20D89B}"/>
              </a:ext>
            </a:extLst>
          </p:cNvPr>
          <p:cNvCxnSpPr>
            <a:cxnSpLocks/>
            <a:stCxn id="1301" idx="2"/>
            <a:endCxn id="1302" idx="1"/>
          </p:cNvCxnSpPr>
          <p:nvPr/>
        </p:nvCxnSpPr>
        <p:spPr>
          <a:xfrm rot="16200000" flipH="1">
            <a:off x="33942895" y="15402959"/>
            <a:ext cx="29430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4" name="연결선: 꺾임 1303">
            <a:extLst>
              <a:ext uri="{FF2B5EF4-FFF2-40B4-BE49-F238E27FC236}">
                <a16:creationId xmlns:a16="http://schemas.microsoft.com/office/drawing/2014/main" id="{9F2319E9-4B4A-42BC-BBD9-53B16BB44D0F}"/>
              </a:ext>
            </a:extLst>
          </p:cNvPr>
          <p:cNvCxnSpPr>
            <a:cxnSpLocks/>
            <a:stCxn id="1301" idx="2"/>
            <a:endCxn id="1366" idx="1"/>
          </p:cNvCxnSpPr>
          <p:nvPr/>
        </p:nvCxnSpPr>
        <p:spPr>
          <a:xfrm rot="16200000" flipH="1">
            <a:off x="33719285" y="15626570"/>
            <a:ext cx="752851" cy="23994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5" name="연결선: 꺾임 1304">
            <a:extLst>
              <a:ext uri="{FF2B5EF4-FFF2-40B4-BE49-F238E27FC236}">
                <a16:creationId xmlns:a16="http://schemas.microsoft.com/office/drawing/2014/main" id="{3D50B6C5-D0EB-4722-A232-9C1CF603AF8D}"/>
              </a:ext>
            </a:extLst>
          </p:cNvPr>
          <p:cNvCxnSpPr>
            <a:cxnSpLocks/>
            <a:stCxn id="1291" idx="2"/>
            <a:endCxn id="1317" idx="1"/>
          </p:cNvCxnSpPr>
          <p:nvPr/>
        </p:nvCxnSpPr>
        <p:spPr>
          <a:xfrm rot="16200000" flipH="1">
            <a:off x="31776760" y="13996626"/>
            <a:ext cx="1294990" cy="19785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06" name="직사각형 1305">
            <a:extLst>
              <a:ext uri="{FF2B5EF4-FFF2-40B4-BE49-F238E27FC236}">
                <a16:creationId xmlns:a16="http://schemas.microsoft.com/office/drawing/2014/main" id="{0B499B0E-EC2C-40AE-BC29-883971AE3A35}"/>
              </a:ext>
            </a:extLst>
          </p:cNvPr>
          <p:cNvSpPr/>
          <p:nvPr/>
        </p:nvSpPr>
        <p:spPr>
          <a:xfrm>
            <a:off x="33261325" y="17148124"/>
            <a:ext cx="1269722" cy="3702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조회</a:t>
            </a:r>
          </a:p>
        </p:txBody>
      </p:sp>
      <p:sp>
        <p:nvSpPr>
          <p:cNvPr id="1307" name="직사각형 1306">
            <a:extLst>
              <a:ext uri="{FF2B5EF4-FFF2-40B4-BE49-F238E27FC236}">
                <a16:creationId xmlns:a16="http://schemas.microsoft.com/office/drawing/2014/main" id="{4D5DBC78-C628-410B-8CB9-9F1DC4A9311C}"/>
              </a:ext>
            </a:extLst>
          </p:cNvPr>
          <p:cNvSpPr/>
          <p:nvPr/>
        </p:nvSpPr>
        <p:spPr>
          <a:xfrm>
            <a:off x="34124813" y="17630201"/>
            <a:ext cx="1269722" cy="3384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08" name="직사각형 1307">
            <a:extLst>
              <a:ext uri="{FF2B5EF4-FFF2-40B4-BE49-F238E27FC236}">
                <a16:creationId xmlns:a16="http://schemas.microsoft.com/office/drawing/2014/main" id="{8789FEDB-6D1F-4A2E-80EA-ACCAB4D0465A}"/>
              </a:ext>
            </a:extLst>
          </p:cNvPr>
          <p:cNvSpPr/>
          <p:nvPr/>
        </p:nvSpPr>
        <p:spPr>
          <a:xfrm>
            <a:off x="34124813" y="1808112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cxnSp>
        <p:nvCxnSpPr>
          <p:cNvPr id="1309" name="연결선: 꺾임 1308">
            <a:extLst>
              <a:ext uri="{FF2B5EF4-FFF2-40B4-BE49-F238E27FC236}">
                <a16:creationId xmlns:a16="http://schemas.microsoft.com/office/drawing/2014/main" id="{3DC0218B-748A-4230-9CEA-C80FEEAED7DA}"/>
              </a:ext>
            </a:extLst>
          </p:cNvPr>
          <p:cNvCxnSpPr>
            <a:cxnSpLocks/>
            <a:endCxn id="1307" idx="1"/>
          </p:cNvCxnSpPr>
          <p:nvPr/>
        </p:nvCxnSpPr>
        <p:spPr>
          <a:xfrm rot="16200000" flipH="1">
            <a:off x="33893806" y="17568405"/>
            <a:ext cx="23338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0" name="연결선: 꺾임 1309">
            <a:extLst>
              <a:ext uri="{FF2B5EF4-FFF2-40B4-BE49-F238E27FC236}">
                <a16:creationId xmlns:a16="http://schemas.microsoft.com/office/drawing/2014/main" id="{107BD963-A989-46C0-A778-C8A6A6895DA8}"/>
              </a:ext>
            </a:extLst>
          </p:cNvPr>
          <p:cNvCxnSpPr>
            <a:cxnSpLocks/>
            <a:stCxn id="1306" idx="2"/>
            <a:endCxn id="1308" idx="1"/>
          </p:cNvCxnSpPr>
          <p:nvPr/>
        </p:nvCxnSpPr>
        <p:spPr>
          <a:xfrm rot="16200000" flipH="1">
            <a:off x="33650796" y="17763791"/>
            <a:ext cx="71940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1" name="연결선: 꺾임 1310">
            <a:extLst>
              <a:ext uri="{FF2B5EF4-FFF2-40B4-BE49-F238E27FC236}">
                <a16:creationId xmlns:a16="http://schemas.microsoft.com/office/drawing/2014/main" id="{AFC8D2B6-74FD-465A-B3B7-3FBFDEA49381}"/>
              </a:ext>
            </a:extLst>
          </p:cNvPr>
          <p:cNvCxnSpPr>
            <a:cxnSpLocks/>
            <a:stCxn id="1292" idx="2"/>
            <a:endCxn id="1319" idx="1"/>
          </p:cNvCxnSpPr>
          <p:nvPr/>
        </p:nvCxnSpPr>
        <p:spPr>
          <a:xfrm rot="16200000" flipH="1">
            <a:off x="32183775" y="16593612"/>
            <a:ext cx="310888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2" name="연결선: 꺾임 1311">
            <a:extLst>
              <a:ext uri="{FF2B5EF4-FFF2-40B4-BE49-F238E27FC236}">
                <a16:creationId xmlns:a16="http://schemas.microsoft.com/office/drawing/2014/main" id="{454ABE43-0BAE-4607-B0D6-B342B3262CF9}"/>
              </a:ext>
            </a:extLst>
          </p:cNvPr>
          <p:cNvCxnSpPr>
            <a:cxnSpLocks/>
            <a:stCxn id="1281" idx="2"/>
            <a:endCxn id="1283" idx="1"/>
          </p:cNvCxnSpPr>
          <p:nvPr/>
        </p:nvCxnSpPr>
        <p:spPr>
          <a:xfrm rot="16200000" flipH="1">
            <a:off x="34426262" y="6910385"/>
            <a:ext cx="745072" cy="24779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3" name="직사각형 1312">
            <a:extLst>
              <a:ext uri="{FF2B5EF4-FFF2-40B4-BE49-F238E27FC236}">
                <a16:creationId xmlns:a16="http://schemas.microsoft.com/office/drawing/2014/main" id="{B5BB4616-7C18-4C3E-8DA1-CAC6E29E3C0F}"/>
              </a:ext>
            </a:extLst>
          </p:cNvPr>
          <p:cNvSpPr/>
          <p:nvPr/>
        </p:nvSpPr>
        <p:spPr>
          <a:xfrm>
            <a:off x="33244836" y="8345296"/>
            <a:ext cx="1269722" cy="4185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상세보기</a:t>
            </a:r>
          </a:p>
        </p:txBody>
      </p:sp>
      <p:cxnSp>
        <p:nvCxnSpPr>
          <p:cNvPr id="1314" name="연결선: 꺾임 1313">
            <a:extLst>
              <a:ext uri="{FF2B5EF4-FFF2-40B4-BE49-F238E27FC236}">
                <a16:creationId xmlns:a16="http://schemas.microsoft.com/office/drawing/2014/main" id="{64EE2350-0F9E-44DA-9357-0AF7E63D4983}"/>
              </a:ext>
            </a:extLst>
          </p:cNvPr>
          <p:cNvCxnSpPr>
            <a:cxnSpLocks/>
            <a:stCxn id="1293" idx="2"/>
            <a:endCxn id="1313" idx="1"/>
          </p:cNvCxnSpPr>
          <p:nvPr/>
        </p:nvCxnSpPr>
        <p:spPr>
          <a:xfrm rot="16200000" flipH="1">
            <a:off x="33011270" y="8320991"/>
            <a:ext cx="320569" cy="14656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6D4EE331-97B0-485B-B11D-4922B5FAAA6E}"/>
              </a:ext>
            </a:extLst>
          </p:cNvPr>
          <p:cNvSpPr/>
          <p:nvPr/>
        </p:nvSpPr>
        <p:spPr>
          <a:xfrm>
            <a:off x="33547418" y="11849694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조회</a:t>
            </a:r>
          </a:p>
        </p:txBody>
      </p:sp>
      <p:cxnSp>
        <p:nvCxnSpPr>
          <p:cNvPr id="1316" name="연결선: 꺾임 1315">
            <a:extLst>
              <a:ext uri="{FF2B5EF4-FFF2-40B4-BE49-F238E27FC236}">
                <a16:creationId xmlns:a16="http://schemas.microsoft.com/office/drawing/2014/main" id="{A2B3D2C3-C56F-40C3-B354-4D08C2C00A85}"/>
              </a:ext>
            </a:extLst>
          </p:cNvPr>
          <p:cNvCxnSpPr>
            <a:stCxn id="1315" idx="2"/>
            <a:endCxn id="1295" idx="1"/>
          </p:cNvCxnSpPr>
          <p:nvPr/>
        </p:nvCxnSpPr>
        <p:spPr>
          <a:xfrm rot="16200000" flipH="1">
            <a:off x="34123757" y="12221577"/>
            <a:ext cx="294417" cy="1773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7" name="직사각형 1316">
            <a:extLst>
              <a:ext uri="{FF2B5EF4-FFF2-40B4-BE49-F238E27FC236}">
                <a16:creationId xmlns:a16="http://schemas.microsoft.com/office/drawing/2014/main" id="{21D8DB48-A69E-43FC-9064-CAD89499620A}"/>
              </a:ext>
            </a:extLst>
          </p:cNvPr>
          <p:cNvSpPr/>
          <p:nvPr/>
        </p:nvSpPr>
        <p:spPr>
          <a:xfrm>
            <a:off x="32523185" y="14586370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318" name="연결선: 꺾임 1317">
            <a:extLst>
              <a:ext uri="{FF2B5EF4-FFF2-40B4-BE49-F238E27FC236}">
                <a16:creationId xmlns:a16="http://schemas.microsoft.com/office/drawing/2014/main" id="{B4444BC7-49C7-4F7C-BA42-F565934C5420}"/>
              </a:ext>
            </a:extLst>
          </p:cNvPr>
          <p:cNvCxnSpPr>
            <a:cxnSpLocks/>
            <a:stCxn id="1317" idx="2"/>
            <a:endCxn id="1301" idx="1"/>
          </p:cNvCxnSpPr>
          <p:nvPr/>
        </p:nvCxnSpPr>
        <p:spPr>
          <a:xfrm rot="16200000" flipH="1">
            <a:off x="33106836" y="14950941"/>
            <a:ext cx="285251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9" name="직사각형 1318">
            <a:extLst>
              <a:ext uri="{FF2B5EF4-FFF2-40B4-BE49-F238E27FC236}">
                <a16:creationId xmlns:a16="http://schemas.microsoft.com/office/drawing/2014/main" id="{71F7B4EA-11E8-44C3-BAC5-A7A7AC986C46}"/>
              </a:ext>
            </a:extLst>
          </p:cNvPr>
          <p:cNvSpPr/>
          <p:nvPr/>
        </p:nvSpPr>
        <p:spPr>
          <a:xfrm>
            <a:off x="32443636" y="1669679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관리</a:t>
            </a:r>
          </a:p>
        </p:txBody>
      </p:sp>
      <p:cxnSp>
        <p:nvCxnSpPr>
          <p:cNvPr id="1320" name="연결선: 꺾임 1319">
            <a:extLst>
              <a:ext uri="{FF2B5EF4-FFF2-40B4-BE49-F238E27FC236}">
                <a16:creationId xmlns:a16="http://schemas.microsoft.com/office/drawing/2014/main" id="{38534F31-E0FF-4ADC-8A98-F350242BC2E0}"/>
              </a:ext>
            </a:extLst>
          </p:cNvPr>
          <p:cNvCxnSpPr>
            <a:cxnSpLocks/>
            <a:stCxn id="1319" idx="2"/>
            <a:endCxn id="1306" idx="1"/>
          </p:cNvCxnSpPr>
          <p:nvPr/>
        </p:nvCxnSpPr>
        <p:spPr>
          <a:xfrm rot="16200000" flipH="1">
            <a:off x="33008356" y="17080293"/>
            <a:ext cx="323110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1" name="연결선: 꺾임 1320">
            <a:extLst>
              <a:ext uri="{FF2B5EF4-FFF2-40B4-BE49-F238E27FC236}">
                <a16:creationId xmlns:a16="http://schemas.microsoft.com/office/drawing/2014/main" id="{1F326CC3-A507-453C-9CB5-3ED487A1360B}"/>
              </a:ext>
            </a:extLst>
          </p:cNvPr>
          <p:cNvCxnSpPr>
            <a:stCxn id="1280" idx="2"/>
            <a:endCxn id="1290" idx="1"/>
          </p:cNvCxnSpPr>
          <p:nvPr/>
        </p:nvCxnSpPr>
        <p:spPr>
          <a:xfrm rot="16200000" flipH="1">
            <a:off x="29791164" y="7730222"/>
            <a:ext cx="4317254" cy="14408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2" name="연결선: 꺾임 1321">
            <a:extLst>
              <a:ext uri="{FF2B5EF4-FFF2-40B4-BE49-F238E27FC236}">
                <a16:creationId xmlns:a16="http://schemas.microsoft.com/office/drawing/2014/main" id="{9F848028-CBAD-47D6-9143-77446BBCD378}"/>
              </a:ext>
            </a:extLst>
          </p:cNvPr>
          <p:cNvCxnSpPr>
            <a:stCxn id="1280" idx="2"/>
            <a:endCxn id="1291" idx="1"/>
          </p:cNvCxnSpPr>
          <p:nvPr/>
        </p:nvCxnSpPr>
        <p:spPr>
          <a:xfrm rot="16200000" flipH="1">
            <a:off x="27960235" y="9561151"/>
            <a:ext cx="6999344" cy="46111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3" name="연결선: 꺾임 1322">
            <a:extLst>
              <a:ext uri="{FF2B5EF4-FFF2-40B4-BE49-F238E27FC236}">
                <a16:creationId xmlns:a16="http://schemas.microsoft.com/office/drawing/2014/main" id="{BBC863C8-A77C-402E-87D9-48193128C8F3}"/>
              </a:ext>
            </a:extLst>
          </p:cNvPr>
          <p:cNvCxnSpPr>
            <a:stCxn id="1280" idx="2"/>
            <a:endCxn id="1292" idx="1"/>
          </p:cNvCxnSpPr>
          <p:nvPr/>
        </p:nvCxnSpPr>
        <p:spPr>
          <a:xfrm rot="16200000" flipH="1">
            <a:off x="26367712" y="11153674"/>
            <a:ext cx="10093868" cy="37059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4" name="직사각형 1323">
            <a:extLst>
              <a:ext uri="{FF2B5EF4-FFF2-40B4-BE49-F238E27FC236}">
                <a16:creationId xmlns:a16="http://schemas.microsoft.com/office/drawing/2014/main" id="{E7892753-6191-4DB7-89D2-338D28A2F9DA}"/>
              </a:ext>
            </a:extLst>
          </p:cNvPr>
          <p:cNvSpPr/>
          <p:nvPr/>
        </p:nvSpPr>
        <p:spPr>
          <a:xfrm>
            <a:off x="36623658" y="853912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내역 보기</a:t>
            </a:r>
          </a:p>
        </p:txBody>
      </p:sp>
      <p:cxnSp>
        <p:nvCxnSpPr>
          <p:cNvPr id="1325" name="연결선: 꺾임 1324">
            <a:extLst>
              <a:ext uri="{FF2B5EF4-FFF2-40B4-BE49-F238E27FC236}">
                <a16:creationId xmlns:a16="http://schemas.microsoft.com/office/drawing/2014/main" id="{98617A79-EE4E-4EDC-B851-9E5B5B06DA59}"/>
              </a:ext>
            </a:extLst>
          </p:cNvPr>
          <p:cNvCxnSpPr>
            <a:stCxn id="1284" idx="2"/>
            <a:endCxn id="1324" idx="1"/>
          </p:cNvCxnSpPr>
          <p:nvPr/>
        </p:nvCxnSpPr>
        <p:spPr>
          <a:xfrm rot="16200000" flipH="1">
            <a:off x="36164958" y="8237108"/>
            <a:ext cx="714784" cy="20261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6" name="직사각형 1325">
            <a:extLst>
              <a:ext uri="{FF2B5EF4-FFF2-40B4-BE49-F238E27FC236}">
                <a16:creationId xmlns:a16="http://schemas.microsoft.com/office/drawing/2014/main" id="{3092AC8E-911A-474C-9934-43CF86A39597}"/>
              </a:ext>
            </a:extLst>
          </p:cNvPr>
          <p:cNvSpPr/>
          <p:nvPr/>
        </p:nvSpPr>
        <p:spPr>
          <a:xfrm>
            <a:off x="32450221" y="746358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등록</a:t>
            </a:r>
          </a:p>
        </p:txBody>
      </p:sp>
      <p:cxnSp>
        <p:nvCxnSpPr>
          <p:cNvPr id="1327" name="연결선: 꺾임 1326">
            <a:extLst>
              <a:ext uri="{FF2B5EF4-FFF2-40B4-BE49-F238E27FC236}">
                <a16:creationId xmlns:a16="http://schemas.microsoft.com/office/drawing/2014/main" id="{4594B550-0269-4116-A3D0-1B1BAB400744}"/>
              </a:ext>
            </a:extLst>
          </p:cNvPr>
          <p:cNvCxnSpPr>
            <a:stCxn id="1288" idx="2"/>
            <a:endCxn id="1326" idx="1"/>
          </p:cNvCxnSpPr>
          <p:nvPr/>
        </p:nvCxnSpPr>
        <p:spPr>
          <a:xfrm rot="16200000" flipH="1">
            <a:off x="32169017" y="7339055"/>
            <a:ext cx="314621" cy="24779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8" name="직사각형 1327">
            <a:extLst>
              <a:ext uri="{FF2B5EF4-FFF2-40B4-BE49-F238E27FC236}">
                <a16:creationId xmlns:a16="http://schemas.microsoft.com/office/drawing/2014/main" id="{DE3ADBC0-208B-4B6B-AD69-2FB7F642F4E8}"/>
              </a:ext>
            </a:extLst>
          </p:cNvPr>
          <p:cNvSpPr/>
          <p:nvPr/>
        </p:nvSpPr>
        <p:spPr>
          <a:xfrm>
            <a:off x="34092441" y="888722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수정</a:t>
            </a:r>
          </a:p>
        </p:txBody>
      </p:sp>
      <p:cxnSp>
        <p:nvCxnSpPr>
          <p:cNvPr id="1329" name="연결선: 꺾임 1328">
            <a:extLst>
              <a:ext uri="{FF2B5EF4-FFF2-40B4-BE49-F238E27FC236}">
                <a16:creationId xmlns:a16="http://schemas.microsoft.com/office/drawing/2014/main" id="{3153F7D4-AA8D-4A32-B488-07B4CE727547}"/>
              </a:ext>
            </a:extLst>
          </p:cNvPr>
          <p:cNvCxnSpPr>
            <a:cxnSpLocks/>
            <a:stCxn id="1313" idx="2"/>
            <a:endCxn id="1328" idx="1"/>
          </p:cNvCxnSpPr>
          <p:nvPr/>
        </p:nvCxnSpPr>
        <p:spPr>
          <a:xfrm rot="16200000" flipH="1">
            <a:off x="33846027" y="8797491"/>
            <a:ext cx="280087" cy="2127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0" name="직사각형 1329">
            <a:extLst>
              <a:ext uri="{FF2B5EF4-FFF2-40B4-BE49-F238E27FC236}">
                <a16:creationId xmlns:a16="http://schemas.microsoft.com/office/drawing/2014/main" id="{FA3D70E6-4E33-46CF-9615-B665621EB63F}"/>
              </a:ext>
            </a:extLst>
          </p:cNvPr>
          <p:cNvSpPr/>
          <p:nvPr/>
        </p:nvSpPr>
        <p:spPr>
          <a:xfrm>
            <a:off x="34092441" y="934633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삭제</a:t>
            </a:r>
          </a:p>
        </p:txBody>
      </p:sp>
      <p:cxnSp>
        <p:nvCxnSpPr>
          <p:cNvPr id="1331" name="연결선: 꺾임 1330">
            <a:extLst>
              <a:ext uri="{FF2B5EF4-FFF2-40B4-BE49-F238E27FC236}">
                <a16:creationId xmlns:a16="http://schemas.microsoft.com/office/drawing/2014/main" id="{B7D17E1E-CA2F-407A-AAF3-ABD9FB1E69CC}"/>
              </a:ext>
            </a:extLst>
          </p:cNvPr>
          <p:cNvCxnSpPr>
            <a:cxnSpLocks/>
            <a:stCxn id="1313" idx="2"/>
            <a:endCxn id="1330" idx="1"/>
          </p:cNvCxnSpPr>
          <p:nvPr/>
        </p:nvCxnSpPr>
        <p:spPr>
          <a:xfrm rot="16200000" flipH="1">
            <a:off x="33616475" y="9027043"/>
            <a:ext cx="739191" cy="2127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2" name="직사각형 1331">
            <a:extLst>
              <a:ext uri="{FF2B5EF4-FFF2-40B4-BE49-F238E27FC236}">
                <a16:creationId xmlns:a16="http://schemas.microsoft.com/office/drawing/2014/main" id="{FA4C0D8C-CFF4-4E5C-A455-02FA162FAAF9}"/>
              </a:ext>
            </a:extLst>
          </p:cNvPr>
          <p:cNvSpPr/>
          <p:nvPr/>
        </p:nvSpPr>
        <p:spPr>
          <a:xfrm>
            <a:off x="33547418" y="11391149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등록</a:t>
            </a:r>
          </a:p>
        </p:txBody>
      </p:sp>
      <p:cxnSp>
        <p:nvCxnSpPr>
          <p:cNvPr id="1333" name="연결선: 꺾임 1332">
            <a:extLst>
              <a:ext uri="{FF2B5EF4-FFF2-40B4-BE49-F238E27FC236}">
                <a16:creationId xmlns:a16="http://schemas.microsoft.com/office/drawing/2014/main" id="{192F51E8-6B37-4207-8305-BF1D1F87E9C1}"/>
              </a:ext>
            </a:extLst>
          </p:cNvPr>
          <p:cNvCxnSpPr>
            <a:stCxn id="1290" idx="2"/>
            <a:endCxn id="1332" idx="1"/>
          </p:cNvCxnSpPr>
          <p:nvPr/>
        </p:nvCxnSpPr>
        <p:spPr>
          <a:xfrm rot="16200000" flipH="1">
            <a:off x="33035326" y="11035737"/>
            <a:ext cx="781859" cy="2423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4" name="직사각형 1333">
            <a:extLst>
              <a:ext uri="{FF2B5EF4-FFF2-40B4-BE49-F238E27FC236}">
                <a16:creationId xmlns:a16="http://schemas.microsoft.com/office/drawing/2014/main" id="{BABAEB0F-FDF0-473E-A00F-EFCEA6D74A7D}"/>
              </a:ext>
            </a:extLst>
          </p:cNvPr>
          <p:cNvSpPr/>
          <p:nvPr/>
        </p:nvSpPr>
        <p:spPr>
          <a:xfrm>
            <a:off x="32523185" y="1410480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등록</a:t>
            </a:r>
          </a:p>
        </p:txBody>
      </p:sp>
      <p:cxnSp>
        <p:nvCxnSpPr>
          <p:cNvPr id="1335" name="연결선: 꺾임 1334">
            <a:extLst>
              <a:ext uri="{FF2B5EF4-FFF2-40B4-BE49-F238E27FC236}">
                <a16:creationId xmlns:a16="http://schemas.microsoft.com/office/drawing/2014/main" id="{17C40DCA-E718-4AB9-AA67-8D53A5DFE5FB}"/>
              </a:ext>
            </a:extLst>
          </p:cNvPr>
          <p:cNvCxnSpPr>
            <a:cxnSpLocks/>
            <a:stCxn id="1291" idx="2"/>
            <a:endCxn id="1334" idx="1"/>
          </p:cNvCxnSpPr>
          <p:nvPr/>
        </p:nvCxnSpPr>
        <p:spPr>
          <a:xfrm rot="16200000" flipH="1">
            <a:off x="32017542" y="13755844"/>
            <a:ext cx="813427" cy="19785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6" name="직사각형 1335">
            <a:extLst>
              <a:ext uri="{FF2B5EF4-FFF2-40B4-BE49-F238E27FC236}">
                <a16:creationId xmlns:a16="http://schemas.microsoft.com/office/drawing/2014/main" id="{1348AFB8-4443-49B4-A4C3-70AD69E99FF1}"/>
              </a:ext>
            </a:extLst>
          </p:cNvPr>
          <p:cNvSpPr/>
          <p:nvPr/>
        </p:nvSpPr>
        <p:spPr>
          <a:xfrm>
            <a:off x="33261325" y="19497648"/>
            <a:ext cx="1269722" cy="3702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조회</a:t>
            </a:r>
          </a:p>
        </p:txBody>
      </p:sp>
      <p:sp>
        <p:nvSpPr>
          <p:cNvPr id="1337" name="직사각형 1336">
            <a:extLst>
              <a:ext uri="{FF2B5EF4-FFF2-40B4-BE49-F238E27FC236}">
                <a16:creationId xmlns:a16="http://schemas.microsoft.com/office/drawing/2014/main" id="{B8DC1DEC-3053-455B-A92F-54FE0F9D363F}"/>
              </a:ext>
            </a:extLst>
          </p:cNvPr>
          <p:cNvSpPr/>
          <p:nvPr/>
        </p:nvSpPr>
        <p:spPr>
          <a:xfrm>
            <a:off x="34124813" y="19979725"/>
            <a:ext cx="1269722" cy="3384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38" name="직사각형 1337">
            <a:extLst>
              <a:ext uri="{FF2B5EF4-FFF2-40B4-BE49-F238E27FC236}">
                <a16:creationId xmlns:a16="http://schemas.microsoft.com/office/drawing/2014/main" id="{72634379-9B00-49DA-AD27-662CF327A82A}"/>
              </a:ext>
            </a:extLst>
          </p:cNvPr>
          <p:cNvSpPr/>
          <p:nvPr/>
        </p:nvSpPr>
        <p:spPr>
          <a:xfrm>
            <a:off x="34124813" y="20430653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상세보기</a:t>
            </a:r>
          </a:p>
        </p:txBody>
      </p:sp>
      <p:cxnSp>
        <p:nvCxnSpPr>
          <p:cNvPr id="1339" name="연결선: 꺾임 1338">
            <a:extLst>
              <a:ext uri="{FF2B5EF4-FFF2-40B4-BE49-F238E27FC236}">
                <a16:creationId xmlns:a16="http://schemas.microsoft.com/office/drawing/2014/main" id="{48190C50-4038-4E6A-89A5-2F63BE25E297}"/>
              </a:ext>
            </a:extLst>
          </p:cNvPr>
          <p:cNvCxnSpPr>
            <a:cxnSpLocks/>
            <a:endCxn id="1337" idx="1"/>
          </p:cNvCxnSpPr>
          <p:nvPr/>
        </p:nvCxnSpPr>
        <p:spPr>
          <a:xfrm rot="16200000" flipH="1">
            <a:off x="33893806" y="19917929"/>
            <a:ext cx="23338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0" name="연결선: 꺾임 1339">
            <a:extLst>
              <a:ext uri="{FF2B5EF4-FFF2-40B4-BE49-F238E27FC236}">
                <a16:creationId xmlns:a16="http://schemas.microsoft.com/office/drawing/2014/main" id="{E003A47C-C888-4033-862D-71883C4BD274}"/>
              </a:ext>
            </a:extLst>
          </p:cNvPr>
          <p:cNvCxnSpPr>
            <a:cxnSpLocks/>
            <a:stCxn id="1336" idx="2"/>
            <a:endCxn id="1338" idx="1"/>
          </p:cNvCxnSpPr>
          <p:nvPr/>
        </p:nvCxnSpPr>
        <p:spPr>
          <a:xfrm rot="16200000" flipH="1">
            <a:off x="33650796" y="20113315"/>
            <a:ext cx="71940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1" name="직사각형 1340">
            <a:extLst>
              <a:ext uri="{FF2B5EF4-FFF2-40B4-BE49-F238E27FC236}">
                <a16:creationId xmlns:a16="http://schemas.microsoft.com/office/drawing/2014/main" id="{5B9780C5-27C6-4A78-A27F-38D44FD7DA39}"/>
              </a:ext>
            </a:extLst>
          </p:cNvPr>
          <p:cNvSpPr/>
          <p:nvPr/>
        </p:nvSpPr>
        <p:spPr>
          <a:xfrm>
            <a:off x="32443636" y="18989401"/>
            <a:ext cx="1269722" cy="3702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관리</a:t>
            </a:r>
          </a:p>
        </p:txBody>
      </p:sp>
      <p:cxnSp>
        <p:nvCxnSpPr>
          <p:cNvPr id="1342" name="연결선: 꺾임 1341">
            <a:extLst>
              <a:ext uri="{FF2B5EF4-FFF2-40B4-BE49-F238E27FC236}">
                <a16:creationId xmlns:a16="http://schemas.microsoft.com/office/drawing/2014/main" id="{52E471C9-ED60-4E72-A82B-C266BF8B9FF5}"/>
              </a:ext>
            </a:extLst>
          </p:cNvPr>
          <p:cNvCxnSpPr>
            <a:cxnSpLocks/>
            <a:stCxn id="1341" idx="2"/>
            <a:endCxn id="1336" idx="1"/>
          </p:cNvCxnSpPr>
          <p:nvPr/>
        </p:nvCxnSpPr>
        <p:spPr>
          <a:xfrm rot="16200000" flipH="1">
            <a:off x="33008358" y="19429817"/>
            <a:ext cx="323109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3" name="연결선: 꺾임 1342">
            <a:extLst>
              <a:ext uri="{FF2B5EF4-FFF2-40B4-BE49-F238E27FC236}">
                <a16:creationId xmlns:a16="http://schemas.microsoft.com/office/drawing/2014/main" id="{F44F0AE9-435B-49A6-A808-7A050B37935D}"/>
              </a:ext>
            </a:extLst>
          </p:cNvPr>
          <p:cNvCxnSpPr>
            <a:stCxn id="1292" idx="2"/>
            <a:endCxn id="1341" idx="1"/>
          </p:cNvCxnSpPr>
          <p:nvPr/>
        </p:nvCxnSpPr>
        <p:spPr>
          <a:xfrm rot="16200000" flipH="1">
            <a:off x="31023243" y="17754145"/>
            <a:ext cx="2631955" cy="2088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4" name="직사각형 1343">
            <a:extLst>
              <a:ext uri="{FF2B5EF4-FFF2-40B4-BE49-F238E27FC236}">
                <a16:creationId xmlns:a16="http://schemas.microsoft.com/office/drawing/2014/main" id="{9BC92FA0-3C9E-4256-BFE2-6F82668D6C44}"/>
              </a:ext>
            </a:extLst>
          </p:cNvPr>
          <p:cNvSpPr/>
          <p:nvPr/>
        </p:nvSpPr>
        <p:spPr>
          <a:xfrm>
            <a:off x="34899717" y="1851047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45" name="연결선: 꺾임 1344">
            <a:extLst>
              <a:ext uri="{FF2B5EF4-FFF2-40B4-BE49-F238E27FC236}">
                <a16:creationId xmlns:a16="http://schemas.microsoft.com/office/drawing/2014/main" id="{9EAEA3AD-1535-46A7-B8EB-FB2D09EE99AC}"/>
              </a:ext>
            </a:extLst>
          </p:cNvPr>
          <p:cNvCxnSpPr>
            <a:stCxn id="1308" idx="2"/>
            <a:endCxn id="1344" idx="1"/>
          </p:cNvCxnSpPr>
          <p:nvPr/>
        </p:nvCxnSpPr>
        <p:spPr>
          <a:xfrm rot="16200000" flipH="1">
            <a:off x="34693362" y="18460802"/>
            <a:ext cx="272669" cy="1400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6" name="직사각형 1345">
            <a:extLst>
              <a:ext uri="{FF2B5EF4-FFF2-40B4-BE49-F238E27FC236}">
                <a16:creationId xmlns:a16="http://schemas.microsoft.com/office/drawing/2014/main" id="{32518D55-0083-4D2A-8030-A97018D5DF25}"/>
              </a:ext>
            </a:extLst>
          </p:cNvPr>
          <p:cNvSpPr/>
          <p:nvPr/>
        </p:nvSpPr>
        <p:spPr>
          <a:xfrm>
            <a:off x="34899717" y="2085911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347" name="연결선: 꺾임 1346">
            <a:extLst>
              <a:ext uri="{FF2B5EF4-FFF2-40B4-BE49-F238E27FC236}">
                <a16:creationId xmlns:a16="http://schemas.microsoft.com/office/drawing/2014/main" id="{714C124F-0A2E-493E-8E8E-414D7F9BAD4C}"/>
              </a:ext>
            </a:extLst>
          </p:cNvPr>
          <p:cNvCxnSpPr>
            <a:cxnSpLocks/>
            <a:stCxn id="1338" idx="2"/>
            <a:endCxn id="1346" idx="1"/>
          </p:cNvCxnSpPr>
          <p:nvPr/>
        </p:nvCxnSpPr>
        <p:spPr>
          <a:xfrm rot="16200000" flipH="1">
            <a:off x="34693803" y="20809884"/>
            <a:ext cx="271784" cy="1400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8" name="직사각형 1347">
            <a:extLst>
              <a:ext uri="{FF2B5EF4-FFF2-40B4-BE49-F238E27FC236}">
                <a16:creationId xmlns:a16="http://schemas.microsoft.com/office/drawing/2014/main" id="{F5DFE813-E425-4444-A57B-A23E29060FDB}"/>
              </a:ext>
            </a:extLst>
          </p:cNvPr>
          <p:cNvSpPr/>
          <p:nvPr/>
        </p:nvSpPr>
        <p:spPr>
          <a:xfrm>
            <a:off x="33229919" y="22210522"/>
            <a:ext cx="1269722" cy="3702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조회</a:t>
            </a:r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667EB22D-E46A-4D45-9287-4D02BFB4393C}"/>
              </a:ext>
            </a:extLst>
          </p:cNvPr>
          <p:cNvSpPr/>
          <p:nvPr/>
        </p:nvSpPr>
        <p:spPr>
          <a:xfrm>
            <a:off x="34093407" y="22692599"/>
            <a:ext cx="1269722" cy="3384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50" name="직사각형 1349">
            <a:extLst>
              <a:ext uri="{FF2B5EF4-FFF2-40B4-BE49-F238E27FC236}">
                <a16:creationId xmlns:a16="http://schemas.microsoft.com/office/drawing/2014/main" id="{CB1A23E8-E48F-4F39-B120-4D4D1CD872AF}"/>
              </a:ext>
            </a:extLst>
          </p:cNvPr>
          <p:cNvSpPr/>
          <p:nvPr/>
        </p:nvSpPr>
        <p:spPr>
          <a:xfrm>
            <a:off x="34093407" y="2314352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페이지</a:t>
            </a:r>
          </a:p>
        </p:txBody>
      </p:sp>
      <p:cxnSp>
        <p:nvCxnSpPr>
          <p:cNvPr id="1351" name="연결선: 꺾임 1350">
            <a:extLst>
              <a:ext uri="{FF2B5EF4-FFF2-40B4-BE49-F238E27FC236}">
                <a16:creationId xmlns:a16="http://schemas.microsoft.com/office/drawing/2014/main" id="{5E7A4AA8-548F-48D1-89B4-E54A434EE4BB}"/>
              </a:ext>
            </a:extLst>
          </p:cNvPr>
          <p:cNvCxnSpPr>
            <a:cxnSpLocks/>
            <a:endCxn id="1349" idx="1"/>
          </p:cNvCxnSpPr>
          <p:nvPr/>
        </p:nvCxnSpPr>
        <p:spPr>
          <a:xfrm rot="16200000" flipH="1">
            <a:off x="33862400" y="22630803"/>
            <a:ext cx="233386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2" name="연결선: 꺾임 1351">
            <a:extLst>
              <a:ext uri="{FF2B5EF4-FFF2-40B4-BE49-F238E27FC236}">
                <a16:creationId xmlns:a16="http://schemas.microsoft.com/office/drawing/2014/main" id="{84677633-FD9B-4BC6-9AC1-5AEAD3695F39}"/>
              </a:ext>
            </a:extLst>
          </p:cNvPr>
          <p:cNvCxnSpPr>
            <a:cxnSpLocks/>
            <a:stCxn id="1348" idx="2"/>
            <a:endCxn id="1350" idx="1"/>
          </p:cNvCxnSpPr>
          <p:nvPr/>
        </p:nvCxnSpPr>
        <p:spPr>
          <a:xfrm rot="16200000" flipH="1">
            <a:off x="33619390" y="22826189"/>
            <a:ext cx="719409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53" name="직사각형 1352">
            <a:extLst>
              <a:ext uri="{FF2B5EF4-FFF2-40B4-BE49-F238E27FC236}">
                <a16:creationId xmlns:a16="http://schemas.microsoft.com/office/drawing/2014/main" id="{69DA5E61-B8D8-46C2-B140-872B5787B17E}"/>
              </a:ext>
            </a:extLst>
          </p:cNvPr>
          <p:cNvSpPr/>
          <p:nvPr/>
        </p:nvSpPr>
        <p:spPr>
          <a:xfrm>
            <a:off x="32412230" y="21702275"/>
            <a:ext cx="1269722" cy="3702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관리</a:t>
            </a:r>
          </a:p>
        </p:txBody>
      </p:sp>
      <p:cxnSp>
        <p:nvCxnSpPr>
          <p:cNvPr id="1354" name="연결선: 꺾임 1353">
            <a:extLst>
              <a:ext uri="{FF2B5EF4-FFF2-40B4-BE49-F238E27FC236}">
                <a16:creationId xmlns:a16="http://schemas.microsoft.com/office/drawing/2014/main" id="{CF0F7179-1427-4EE4-A241-CB037701C68C}"/>
              </a:ext>
            </a:extLst>
          </p:cNvPr>
          <p:cNvCxnSpPr>
            <a:cxnSpLocks/>
            <a:stCxn id="1353" idx="2"/>
            <a:endCxn id="1348" idx="1"/>
          </p:cNvCxnSpPr>
          <p:nvPr/>
        </p:nvCxnSpPr>
        <p:spPr>
          <a:xfrm rot="16200000" flipH="1">
            <a:off x="32976952" y="22142691"/>
            <a:ext cx="323109" cy="1828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55" name="직사각형 1354">
            <a:extLst>
              <a:ext uri="{FF2B5EF4-FFF2-40B4-BE49-F238E27FC236}">
                <a16:creationId xmlns:a16="http://schemas.microsoft.com/office/drawing/2014/main" id="{203FCD03-2A54-4921-869A-6970C412D7A0}"/>
              </a:ext>
            </a:extLst>
          </p:cNvPr>
          <p:cNvSpPr/>
          <p:nvPr/>
        </p:nvSpPr>
        <p:spPr>
          <a:xfrm>
            <a:off x="34868311" y="23571991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56" name="연결선: 꺾임 1355">
            <a:extLst>
              <a:ext uri="{FF2B5EF4-FFF2-40B4-BE49-F238E27FC236}">
                <a16:creationId xmlns:a16="http://schemas.microsoft.com/office/drawing/2014/main" id="{16F18F04-7F0E-4E63-B0DA-4E0FBDE0A031}"/>
              </a:ext>
            </a:extLst>
          </p:cNvPr>
          <p:cNvCxnSpPr>
            <a:cxnSpLocks/>
            <a:stCxn id="1350" idx="2"/>
            <a:endCxn id="1355" idx="1"/>
          </p:cNvCxnSpPr>
          <p:nvPr/>
        </p:nvCxnSpPr>
        <p:spPr>
          <a:xfrm rot="16200000" flipH="1">
            <a:off x="34662397" y="23522758"/>
            <a:ext cx="271784" cy="1400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7" name="연결선: 꺾임 1356">
            <a:extLst>
              <a:ext uri="{FF2B5EF4-FFF2-40B4-BE49-F238E27FC236}">
                <a16:creationId xmlns:a16="http://schemas.microsoft.com/office/drawing/2014/main" id="{38D9E740-A3DC-49EB-94F7-2096DC37D488}"/>
              </a:ext>
            </a:extLst>
          </p:cNvPr>
          <p:cNvCxnSpPr>
            <a:stCxn id="1292" idx="2"/>
            <a:endCxn id="1353" idx="1"/>
          </p:cNvCxnSpPr>
          <p:nvPr/>
        </p:nvCxnSpPr>
        <p:spPr>
          <a:xfrm rot="16200000" flipH="1">
            <a:off x="29651103" y="19126285"/>
            <a:ext cx="5344829" cy="1774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8" name="연결선: 꺾임 1357">
            <a:extLst>
              <a:ext uri="{FF2B5EF4-FFF2-40B4-BE49-F238E27FC236}">
                <a16:creationId xmlns:a16="http://schemas.microsoft.com/office/drawing/2014/main" id="{114C2650-F3B4-4007-BABB-8AC19DF5274D}"/>
              </a:ext>
            </a:extLst>
          </p:cNvPr>
          <p:cNvCxnSpPr>
            <a:cxnSpLocks/>
            <a:stCxn id="1348" idx="2"/>
            <a:endCxn id="1359" idx="1"/>
          </p:cNvCxnSpPr>
          <p:nvPr/>
        </p:nvCxnSpPr>
        <p:spPr>
          <a:xfrm rot="16200000" flipH="1">
            <a:off x="33176689" y="23268889"/>
            <a:ext cx="1604808" cy="2286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59" name="직사각형 1358">
            <a:extLst>
              <a:ext uri="{FF2B5EF4-FFF2-40B4-BE49-F238E27FC236}">
                <a16:creationId xmlns:a16="http://schemas.microsoft.com/office/drawing/2014/main" id="{56CB696F-5409-40DF-9192-0756487B7695}"/>
              </a:ext>
            </a:extLst>
          </p:cNvPr>
          <p:cNvSpPr/>
          <p:nvPr/>
        </p:nvSpPr>
        <p:spPr>
          <a:xfrm>
            <a:off x="34093407" y="24028926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60" name="연결선: 꺾임 1359">
            <a:extLst>
              <a:ext uri="{FF2B5EF4-FFF2-40B4-BE49-F238E27FC236}">
                <a16:creationId xmlns:a16="http://schemas.microsoft.com/office/drawing/2014/main" id="{D0006880-3767-4495-8866-9EE2E1E87ED9}"/>
              </a:ext>
            </a:extLst>
          </p:cNvPr>
          <p:cNvCxnSpPr>
            <a:cxnSpLocks/>
            <a:stCxn id="1336" idx="2"/>
            <a:endCxn id="1361" idx="1"/>
          </p:cNvCxnSpPr>
          <p:nvPr/>
        </p:nvCxnSpPr>
        <p:spPr>
          <a:xfrm rot="16200000" flipH="1">
            <a:off x="33205027" y="20559083"/>
            <a:ext cx="1604808" cy="2224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1" name="직사각형 1360">
            <a:extLst>
              <a:ext uri="{FF2B5EF4-FFF2-40B4-BE49-F238E27FC236}">
                <a16:creationId xmlns:a16="http://schemas.microsoft.com/office/drawing/2014/main" id="{D66F1B7D-13C3-4330-B4BC-574650112B3E}"/>
              </a:ext>
            </a:extLst>
          </p:cNvPr>
          <p:cNvSpPr/>
          <p:nvPr/>
        </p:nvSpPr>
        <p:spPr>
          <a:xfrm>
            <a:off x="34118677" y="21316052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362" name="연결선: 꺾임 1361">
            <a:extLst>
              <a:ext uri="{FF2B5EF4-FFF2-40B4-BE49-F238E27FC236}">
                <a16:creationId xmlns:a16="http://schemas.microsoft.com/office/drawing/2014/main" id="{E83C774C-4296-4F56-8993-44CEEAAED7A3}"/>
              </a:ext>
            </a:extLst>
          </p:cNvPr>
          <p:cNvCxnSpPr>
            <a:cxnSpLocks/>
            <a:stCxn id="1306" idx="2"/>
            <a:endCxn id="1363" idx="1"/>
          </p:cNvCxnSpPr>
          <p:nvPr/>
        </p:nvCxnSpPr>
        <p:spPr>
          <a:xfrm rot="16200000" flipH="1">
            <a:off x="33240569" y="18174018"/>
            <a:ext cx="1541957" cy="230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3" name="직사각형 1362">
            <a:extLst>
              <a:ext uri="{FF2B5EF4-FFF2-40B4-BE49-F238E27FC236}">
                <a16:creationId xmlns:a16="http://schemas.microsoft.com/office/drawing/2014/main" id="{65DF2ADC-8EA6-4551-81E8-6AF3F7EA4205}"/>
              </a:ext>
            </a:extLst>
          </p:cNvPr>
          <p:cNvSpPr/>
          <p:nvPr/>
        </p:nvSpPr>
        <p:spPr>
          <a:xfrm>
            <a:off x="34126906" y="18903677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4" name="직사각형 1363">
            <a:extLst>
              <a:ext uri="{FF2B5EF4-FFF2-40B4-BE49-F238E27FC236}">
                <a16:creationId xmlns:a16="http://schemas.microsoft.com/office/drawing/2014/main" id="{87E6BE1A-EBC5-47E4-B27A-241C6C972973}"/>
              </a:ext>
            </a:extLst>
          </p:cNvPr>
          <p:cNvSpPr/>
          <p:nvPr/>
        </p:nvSpPr>
        <p:spPr>
          <a:xfrm>
            <a:off x="34899717" y="6797658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검색</a:t>
            </a:r>
          </a:p>
        </p:txBody>
      </p:sp>
      <p:cxnSp>
        <p:nvCxnSpPr>
          <p:cNvPr id="1365" name="연결선: 꺾임 1364">
            <a:extLst>
              <a:ext uri="{FF2B5EF4-FFF2-40B4-BE49-F238E27FC236}">
                <a16:creationId xmlns:a16="http://schemas.microsoft.com/office/drawing/2014/main" id="{10E88D0C-CF1F-4658-B0D8-11A0AB26F4BE}"/>
              </a:ext>
            </a:extLst>
          </p:cNvPr>
          <p:cNvCxnSpPr>
            <a:cxnSpLocks/>
            <a:stCxn id="1281" idx="2"/>
            <a:endCxn id="1364" idx="1"/>
          </p:cNvCxnSpPr>
          <p:nvPr/>
        </p:nvCxnSpPr>
        <p:spPr>
          <a:xfrm rot="16200000" flipH="1">
            <a:off x="34641013" y="6695634"/>
            <a:ext cx="292595" cy="2248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6" name="직사각형 1365">
            <a:extLst>
              <a:ext uri="{FF2B5EF4-FFF2-40B4-BE49-F238E27FC236}">
                <a16:creationId xmlns:a16="http://schemas.microsoft.com/office/drawing/2014/main" id="{435E611A-E6CF-4117-B8FC-34F6E1C22CC7}"/>
              </a:ext>
            </a:extLst>
          </p:cNvPr>
          <p:cNvSpPr/>
          <p:nvPr/>
        </p:nvSpPr>
        <p:spPr>
          <a:xfrm>
            <a:off x="34215683" y="15966290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7" name="직사각형 1366">
            <a:extLst>
              <a:ext uri="{FF2B5EF4-FFF2-40B4-BE49-F238E27FC236}">
                <a16:creationId xmlns:a16="http://schemas.microsoft.com/office/drawing/2014/main" id="{9EAA6943-AD82-4904-AD78-41833EF05FED}"/>
              </a:ext>
            </a:extLst>
          </p:cNvPr>
          <p:cNvSpPr/>
          <p:nvPr/>
        </p:nvSpPr>
        <p:spPr>
          <a:xfrm>
            <a:off x="32519461" y="13632726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368" name="연결선: 꺾임 1367">
            <a:extLst>
              <a:ext uri="{FF2B5EF4-FFF2-40B4-BE49-F238E27FC236}">
                <a16:creationId xmlns:a16="http://schemas.microsoft.com/office/drawing/2014/main" id="{BB014131-F947-400F-8251-64934A082245}"/>
              </a:ext>
            </a:extLst>
          </p:cNvPr>
          <p:cNvCxnSpPr>
            <a:cxnSpLocks/>
            <a:stCxn id="1291" idx="2"/>
            <a:endCxn id="1367" idx="1"/>
          </p:cNvCxnSpPr>
          <p:nvPr/>
        </p:nvCxnSpPr>
        <p:spPr>
          <a:xfrm rot="16200000" flipH="1">
            <a:off x="32251720" y="13521666"/>
            <a:ext cx="341346" cy="1941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9" name="직사각형 1368">
            <a:extLst>
              <a:ext uri="{FF2B5EF4-FFF2-40B4-BE49-F238E27FC236}">
                <a16:creationId xmlns:a16="http://schemas.microsoft.com/office/drawing/2014/main" id="{1819CD99-9D10-4189-8DE6-FDABB4ECB264}"/>
              </a:ext>
            </a:extLst>
          </p:cNvPr>
          <p:cNvSpPr/>
          <p:nvPr/>
        </p:nvSpPr>
        <p:spPr>
          <a:xfrm>
            <a:off x="33547418" y="10937495"/>
            <a:ext cx="1269722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370" name="연결선: 꺾임 1369">
            <a:extLst>
              <a:ext uri="{FF2B5EF4-FFF2-40B4-BE49-F238E27FC236}">
                <a16:creationId xmlns:a16="http://schemas.microsoft.com/office/drawing/2014/main" id="{CA2FF543-E475-4952-B4F2-56D632F5C198}"/>
              </a:ext>
            </a:extLst>
          </p:cNvPr>
          <p:cNvCxnSpPr>
            <a:cxnSpLocks/>
            <a:stCxn id="1290" idx="2"/>
            <a:endCxn id="1369" idx="1"/>
          </p:cNvCxnSpPr>
          <p:nvPr/>
        </p:nvCxnSpPr>
        <p:spPr>
          <a:xfrm rot="16200000" flipH="1">
            <a:off x="33262153" y="10808910"/>
            <a:ext cx="328205" cy="2423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1D88E08-619A-41ED-AC96-A0FDB20AB7CC}"/>
              </a:ext>
            </a:extLst>
          </p:cNvPr>
          <p:cNvCxnSpPr>
            <a:stCxn id="438" idx="2"/>
            <a:endCxn id="703" idx="0"/>
          </p:cNvCxnSpPr>
          <p:nvPr/>
        </p:nvCxnSpPr>
        <p:spPr>
          <a:xfrm rot="5400000">
            <a:off x="26500039" y="2868461"/>
            <a:ext cx="1848407" cy="494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2FE7196-B6B6-4DCA-AE5E-3C7290299E61}"/>
              </a:ext>
            </a:extLst>
          </p:cNvPr>
          <p:cNvCxnSpPr>
            <a:cxnSpLocks/>
            <a:stCxn id="703" idx="2"/>
            <a:endCxn id="1157" idx="0"/>
          </p:cNvCxnSpPr>
          <p:nvPr/>
        </p:nvCxnSpPr>
        <p:spPr>
          <a:xfrm rot="5400000">
            <a:off x="17185734" y="-4201015"/>
            <a:ext cx="1926525" cy="1854554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F57134-1609-40E1-A277-D0216119223B}"/>
              </a:ext>
            </a:extLst>
          </p:cNvPr>
          <p:cNvCxnSpPr>
            <a:stCxn id="703" idx="2"/>
            <a:endCxn id="1020" idx="0"/>
          </p:cNvCxnSpPr>
          <p:nvPr/>
        </p:nvCxnSpPr>
        <p:spPr>
          <a:xfrm rot="5400000">
            <a:off x="20278334" y="1664839"/>
            <a:ext cx="4699778" cy="9587095"/>
          </a:xfrm>
          <a:prstGeom prst="bentConnector3">
            <a:avLst>
              <a:gd name="adj1" fmla="val 1987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4" name="연결선: 꺾임 933">
            <a:extLst>
              <a:ext uri="{FF2B5EF4-FFF2-40B4-BE49-F238E27FC236}">
                <a16:creationId xmlns:a16="http://schemas.microsoft.com/office/drawing/2014/main" id="{AAC278BC-1341-4720-94AC-73C49DEA6031}"/>
              </a:ext>
            </a:extLst>
          </p:cNvPr>
          <p:cNvCxnSpPr>
            <a:stCxn id="703" idx="2"/>
            <a:endCxn id="1280" idx="0"/>
          </p:cNvCxnSpPr>
          <p:nvPr/>
        </p:nvCxnSpPr>
        <p:spPr>
          <a:xfrm rot="16200000" flipH="1">
            <a:off x="28390471" y="3139796"/>
            <a:ext cx="1870179" cy="38075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연결선: 꺾임 935">
            <a:extLst>
              <a:ext uri="{FF2B5EF4-FFF2-40B4-BE49-F238E27FC236}">
                <a16:creationId xmlns:a16="http://schemas.microsoft.com/office/drawing/2014/main" id="{143BE788-819A-4B2B-9D7C-79E5278FB7E2}"/>
              </a:ext>
            </a:extLst>
          </p:cNvPr>
          <p:cNvCxnSpPr>
            <a:cxnSpLocks/>
            <a:stCxn id="703" idx="2"/>
            <a:endCxn id="1131" idx="0"/>
          </p:cNvCxnSpPr>
          <p:nvPr/>
        </p:nvCxnSpPr>
        <p:spPr>
          <a:xfrm rot="5400000">
            <a:off x="23074032" y="5006961"/>
            <a:ext cx="5246202" cy="3449274"/>
          </a:xfrm>
          <a:prstGeom prst="bentConnector3">
            <a:avLst>
              <a:gd name="adj1" fmla="val 179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0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2540</TotalTime>
  <Words>1042</Words>
  <Application>Microsoft Office PowerPoint</Application>
  <PresentationFormat>사용자 지정</PresentationFormat>
  <Paragraphs>466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sist</cp:lastModifiedBy>
  <cp:revision>218</cp:revision>
  <dcterms:created xsi:type="dcterms:W3CDTF">2019-12-10T12:59:29Z</dcterms:created>
  <dcterms:modified xsi:type="dcterms:W3CDTF">2019-12-20T06:57:17Z</dcterms:modified>
</cp:coreProperties>
</file>