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5" r:id="rId19"/>
    <p:sldId id="276" r:id="rId20"/>
    <p:sldId id="277" r:id="rId21"/>
    <p:sldId id="279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24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문석재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 smtClean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 smtClean="0">
                <a:solidFill>
                  <a:srgbClr val="E7E6E6">
                    <a:lumMod val="90000"/>
                  </a:srgbClr>
                </a:solidFill>
              </a:rPr>
              <a:t>     </a:t>
            </a:r>
            <a:r>
              <a:rPr lang="ko-KR" altLang="en-US" sz="1450" dirty="0" smtClean="0">
                <a:solidFill>
                  <a:srgbClr val="E7E6E6">
                    <a:lumMod val="90000"/>
                  </a:srgbClr>
                </a:solidFill>
              </a:rPr>
              <a:t>각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 smtClean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 smtClean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endParaRPr lang="en-US" altLang="ko-KR" sz="1450" dirty="0" smtClean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 smtClean="0">
                <a:solidFill>
                  <a:srgbClr val="E7E6E6">
                    <a:lumMod val="90000"/>
                  </a:srgbClr>
                </a:solidFill>
              </a:rPr>
              <a:t>     </a:t>
            </a:r>
            <a:r>
              <a:rPr lang="ko-KR" altLang="en-US" sz="1450" dirty="0" smtClean="0">
                <a:solidFill>
                  <a:srgbClr val="E7E6E6">
                    <a:lumMod val="90000"/>
                  </a:srgbClr>
                </a:solidFill>
              </a:rPr>
              <a:t>좌석과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</a:t>
            </a:r>
            <a:r>
              <a:rPr lang="en-US" altLang="ko-KR" sz="1450" dirty="0" smtClean="0">
                <a:solidFill>
                  <a:srgbClr val="E7E6E6">
                    <a:lumMod val="90000"/>
                  </a:srgbClr>
                </a:solidFill>
              </a:rPr>
              <a:t>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(~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만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19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</a:t>
            </a:r>
            <a:r>
              <a:rPr lang="ko-KR" altLang="en-US" sz="1450" dirty="0" smtClean="0">
                <a:solidFill>
                  <a:srgbClr val="E7E6E6">
                    <a:lumMod val="90000"/>
                  </a:srgbClr>
                </a:solidFill>
              </a:rPr>
              <a:t>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전체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</a:t>
            </a:r>
            <a:r>
              <a:rPr lang="ko-KR" altLang="en-US" sz="1700" dirty="0" smtClean="0">
                <a:solidFill>
                  <a:schemeClr val="bg2">
                    <a:lumMod val="90000"/>
                  </a:schemeClr>
                </a:solidFill>
              </a:rPr>
              <a:t>등록하고</a:t>
            </a:r>
            <a:r>
              <a:rPr lang="en-US" altLang="ko-KR" sz="17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</a:t>
            </a:r>
            <a:r>
              <a:rPr lang="ko-KR" altLang="en-US" sz="1700" dirty="0" smtClean="0">
                <a:solidFill>
                  <a:schemeClr val="bg2">
                    <a:lumMod val="90000"/>
                  </a:schemeClr>
                </a:solidFill>
              </a:rPr>
              <a:t>리뷰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등을 공유할 수 있는 환경을 제공하는 </a:t>
            </a:r>
            <a:r>
              <a:rPr lang="ko-KR" altLang="en-US" sz="1700" dirty="0" smtClean="0">
                <a:solidFill>
                  <a:schemeClr val="bg2">
                    <a:lumMod val="90000"/>
                  </a:schemeClr>
                </a:solidFill>
              </a:rPr>
              <a:t>시스템이다</a:t>
            </a:r>
            <a:r>
              <a:rPr lang="en-US" altLang="ko-KR" sz="17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관리자는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예매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       -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            -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6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조회할 수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조회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. </a:t>
            </a:r>
            <a:r>
              <a:rPr lang="ko-KR" altLang="en-US" sz="1400" dirty="0" err="1" smtClean="0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 smtClean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비회원과 회원은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있으며 게시판의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 smtClean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내역 조회 및 상세보기 할 수 있고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 smtClean="0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 smtClean="0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 smtClean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 smtClean="0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 smtClean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 smtClean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 smtClean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2168</Words>
  <Application>Microsoft Office PowerPoint</Application>
  <PresentationFormat>와이드스크린</PresentationFormat>
  <Paragraphs>208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KoPub돋움체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yeongjoo</cp:lastModifiedBy>
  <cp:revision>75</cp:revision>
  <dcterms:created xsi:type="dcterms:W3CDTF">2019-12-04T07:47:40Z</dcterms:created>
  <dcterms:modified xsi:type="dcterms:W3CDTF">2020-01-02T10:27:26Z</dcterms:modified>
  <cp:version>1000.0000.01</cp:version>
</cp:coreProperties>
</file>