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2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  <a:endParaRPr lang="ko-KR" altLang="en-US" sz="36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  <a:endParaRPr lang="ko-KR" altLang="en-US" sz="2100" b="1" i="1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문석재</a:t>
            </a:r>
            <a:endParaRPr lang="ko-KR" altLang="en-US" sz="1100" b="1" i="1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533331"/>
            <a:ext cx="11737158" cy="414166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2. 리뷰(게시판) - 회원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마이페이지에서 ‘내 리뷰’를 클릭하여 내가 작성한 리뷰글을 조회할 수 있다.(리뷰글 클릭 시 리뷰글 상세보기 페이지로 이동)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마이페이지에서 ‘내 예매 내역’를 클릭 후 내가 본 영화 상세페이지에서 리뷰를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회원과 관리자는 리뷰게시판 페이지에서 모든 회원이 작성한 리뷰 게시글을 조회(제목, 내용, 아이디, 조회수) 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회원과 관리자는 리뷰게시판 페이지에서 특정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아이디)를 입력하여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검색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회원과 관리자는 리뷰게시판 페이지에서 모든 회원이 작성한 리뷰글들을 상세보기(제목, 내용, 작성한사람 아이디, 작성한 시간,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조회수)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리뷰게시판 페이지에서 자신이 작성한 게시글을 클릭 후 리뷰글 상세보기 페이지에서 수정 및 삭제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리뷰게시판 페이지에서 다른 회원이 작성한 리뷰글 상세보기 페이지에서 신고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관리자는 리뷰게시판에 있는 모든 회원의 글을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88322"/>
            <a:ext cx="11704386" cy="30055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3. 리뷰댓글 - 회원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관리자는 리뷰게시판 내 게시글 상세보기 페이지에서 댓글들을 조회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의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게시글 상세보기 페이지에서 댓글을 작성하면 해당 게시물 하단에 자신의 댓글이 등록된다.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 페이지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의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게시글 상세보기 페이지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의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해당 게시물에서 자신이 작성한 댓글을 수정 및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리뷰게시판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페이지의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게시글 상세보기 페이지에서 다른 회원이 작성한 댓글을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리뷰게시판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페이지의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게시글 상세보기 페이지에 있는 모든 회원들의 댓글을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60847"/>
            <a:ext cx="11564802" cy="33473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4. 한줄평 - 회원, 비회원,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회원과 비회원과 관리자는 영화 상세보기 페이지에서 해당 영화에 대한 별점(최대 5개) + 한줄평들을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영화 상세보기 페이지에서 해당 영화에 대한 별점과 한줄평을 작성할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영화 상세보기 페이지에서 자신이 작성한 별점과 한줄평을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영화 상세보기 페이지에서 다른 회원이 작성한 한줄평을 신고할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회원은 마이페이지에서 ‘내가 작성한 한줄평’을 클릭하여 내가 작성한 한줄평을 조회, 수정, 삭제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 관리자는 영화 상세보기 페이지 내 회원들이 작성한 한줄평을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04132"/>
            <a:ext cx="11836944" cy="405178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5. 영화예매 - 회원, 관리자 이용가능 // 마이페이지 - 내 예매 내역 / 내 영화 내역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영화 예매 페이지에서 영화와 날짜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시간을 선택 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한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좌석 선택화면으로 넘어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가서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좌석을 선택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한 다음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결제하여 영화를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예매할 수 있다. (시간, 좌석선택)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 (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요금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: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성인인 경우 10000원, 청소년(~ 만 19세)인 경우 9000원에 예매할 수 있다. - 신용카드 / 체크카드만 결제 가능)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 페이지에서 자신이 예매한 내역 이력들(과거에 본 영화, 볼 영화, 취소한 영화)을 조회할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예매 내역’을 클릭하여 자신이 예매한 내역을 조회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한 후, 영화 시작 30분 전까지 영화를 취소할 수있다.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 (신용카드 / 체크카드의 경우 즉시 취소처리가 이뤄지게 된다. 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‘회원 관리’ 페이지에서 회원 한 명을 검색(아이디/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이름)하여 클릭 후 상세보기 페이지에서 예매 내역 보기 버튼을 누르면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그 회원의 전체 예매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내역을 조회할 수 있다.</a:t>
            </a:r>
            <a:endParaRPr lang="ko-KR" altLang="en-US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1443575"/>
            <a:ext cx="11564803" cy="369802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6. 상영스케줄 - 회원, 비회원, 관리자 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상영스케줄 조회 페이지에서 날짜별 상영스케줄을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날짜별 상영스케줄을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날짜별 상영스케줄을 선택하여 상세보기할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 관리 페이지에서 날짜별 영화에 대한 상영스케줄을 등록할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상영스케줄을 상영스케줄 상세보기 페이지에서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상영스케줄을 상영스케줄 상세보기 페이지에서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57464" y="1398566"/>
            <a:ext cx="11637376" cy="528879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7. 영화 -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7(1)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영화 목록을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영화를 키워드(제목)로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영화를 선택하여 상세보기(포스터, 제목, 줄거리, 개봉일, 장르, 감독, 배우, 예매율)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영화를 상세보기 페이지에서 영화 정보를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영화 관리 페이지에서 영화에 대한 정보(포스터, 제목, 줄거리, 개봉일, 장르, 감독, 배우)를 등록할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7(1). 영화 예매 랭킹</a:t>
            </a:r>
            <a:r>
              <a:rPr lang="ko-KR" altLang="en-US" b="1">
                <a:solidFill>
                  <a:srgbClr val="e7e6e6">
                    <a:lumMod val="90000"/>
                  </a:srgbClr>
                </a:solidFill>
              </a:rPr>
              <a:t> 목록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- 회원, 비회원,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예매율 순으로 조회할 수있다.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영화에 대한 정보를 상세보기(포스터, 제목, 줄거리, 개봉일, 장르,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감독, 배우, 예매율)할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회원과 관리자와 비회원은 영화 랭킹 페이지에서 영화를 키워드(제목)로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57012"/>
            <a:ext cx="11945805" cy="39439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8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채용정보 - 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회원과 관리자는 메인에서 채용정보를 클릭 시 '채용공고 게시판'과 '내 지원현황(회원전용)'과 '지원서 관리(관리자 전용)', '즐겨찾는 지원서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(관리자 전용)' 중 '채용공고 게시판'의 목록이 먼저 조회된다.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회원과 관리자는 채용정보의 채용공고 게시판에서 현재 진행 중인 채용공고를 조회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회원과 관리자는 채용정보의 채용공고 게시판에서 현재 진행 중인 채용공고를 조회 한 후 상세보기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채용정보의 채용공고 게시판에서 채용공고 글 상세보기 창에서 지원하기 버튼을 눌러 지원서(사진, 이름, 자기소개, 주소, 전화번호, 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이메일, 알바경력)를 넣어서 지원할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채용정보에서 ‘내 지원현황’에서 자신의 지원현황을 조회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채용정보에서 '내 지원현황'에서 자신의 지원현황을 조회 한 후 지원서를 상세보기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회원은 채용정보에서 '내 지원현황'에서 자신의 지원현황의 지원서 상세보기 페이지에서 지원서를 수정 및 삭제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51379"/>
            <a:ext cx="11664590" cy="39439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8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채용정보 - 회원, 관리자 이용가능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채용공고 게시판 페이지에서 채용공고를 등록 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채용공고 게시판 페이지에서 채용공고를 상세보기하여 채용공고를 수정 및 삭제할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'지원서 관리' 페이지에서 모든 회원이 제출한 지원서들을 조회할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'지원서 관리' 페이지에서 모든 회원이 제출한 지원서들을 조회 한 후 상세보기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'지원서 관리' 페이지에서 모든 회원이 제출한 지원서들을 상세보기하여 즐겨찾기에 추가하거나 해제할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'지원서 관리' 페이지에서 키워드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를 통해 지원서를 검색할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'즐겨찾는 지원서'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페이지에서 즐겨찾기한 지원서를 조회할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'즐겨찾는 지원서'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페이지에서 즐겨찾기한 지원서를 조회 한 후 상세보기할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- 관리자는 채용정보의 '즐겨찾는 지원서'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00">
                <a:solidFill>
                  <a:srgbClr val="e7e6e6">
                    <a:lumMod val="90000"/>
                  </a:srgbClr>
                </a:solidFill>
              </a:rPr>
              <a:t>페이지에서 즐겨찾기한 지원서를 상세보기하여 즐겨찾기에서 해제할 수 있다.</a:t>
            </a: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42094"/>
            <a:ext cx="11564802" cy="27374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9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공지사항 게시판 - 회원, 비회원,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공지사항 게시글 전체를 조회할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공지사항 게시판 페이지에서 특정 공지사항 글 하나를 상세보기(제목, 내용)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작성할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공지사항 게시판 페이지에서 게시글을 상세보기하여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96737"/>
            <a:ext cx="11704386" cy="30876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10. 할인정보 게시판 - 회원, 비회원,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할인정보 게시글 전체를 조회할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비회원, 관리자는 할인정보 게시판에서 특정 할인정보 글 하나를 상세보기(제목, 내용)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할인정보 게시판에서 게시글을 작성할 수 있다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할인정보 게시판에서 게시글을 상세보기하여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영화관 관리 시스템은 영화를 등록하고 이벤트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>
                <a:solidFill>
                  <a:schemeClr val="bg2">
                    <a:lumMod val="90000"/>
                  </a:schemeClr>
                </a:solidFill>
              </a:rPr>
              <a:t>,</a:t>
            </a: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70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bg2">
                    <a:lumMod val="90000"/>
                  </a:schemeClr>
                </a:solidFill>
              </a:rPr>
              <a:t>회원들은 영화를 예매하거나 정보 및 후기 등을 공유할 수 있는 환경을 제공하는 시스템이다</a:t>
            </a:r>
            <a:endParaRPr lang="ko-KR" altLang="en-US" sz="17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6"/>
            <a:ext cx="11564802" cy="47735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11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건의사항 게시판 -회원,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건의사항 전체 게시글을 조회 할 수 있다.(공개글에 한함)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게시글을 상세보기(제목, 내용, 아이디) 할 수 있다.(공개글에 한함)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건의사항 게시판에서 게시글을 작성 할 수 있다 (공개글/비밀글-비밀번호 여부, 제목, 내용)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자신의 건의사항 게시글을 상세보기해서 수정 및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 건의사항’을 클릭 후 자신이 작성한 게시글을 조회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 (조회 후 클릭 시 상세보기 가능)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게시판에서 비밀글을 포함한 모든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회원이 작성한 전체 게시글을 조회 할 수 있다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아이디)를 입력하여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게시판에서 게시글을 상세보기(제목, 내용, 아이디, 비밀글/공개글 여부)를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건의사항 게시판에서 비밀글을 포함한 모든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회원이 작성한 글을 삭제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87664"/>
            <a:ext cx="11773446" cy="38015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12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습득물 알림 게시판 - 회원,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관리자는 습득물 알림 게시판 습득물 알림 게시판의 글을 조회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관리자는 습득물 알림 게시판에서 키워드(제목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내용)를 통해 게시글을 검색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회원, 관리자는 습득물 알림 게시판에서 게시글을 상세보기(제목, 내용)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습득된 분실물에 대한 정보를 게시판에 등록(제목, 분실물 특징, 날짜, 습득 위치)할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게시글 상세보기 페이지에서 내용을 수정할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습득물 알림 게시판 페이지에서 게시글 상세보기 페이지에서 게시글을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1544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13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 - 회원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b="1">
                <a:solidFill>
                  <a:srgbClr val="e7e6e6">
                    <a:lumMod val="90000"/>
                  </a:srgbClr>
                </a:solidFill>
              </a:rPr>
              <a:t> 관리자</a:t>
            </a:r>
            <a:endParaRPr lang="ko-KR" altLang="en-US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관리자는 기프티콘 페이지에서 현재 판매중인 기프티콘 전체를 조회할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관리자는 현재 판매중인 기프티콘을 클릭하여 상세보기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회원과 관리자는 기프티콘 페이지에서 키워드(이름)를 통해 기프티콘을 검색할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기프티콘 상세보기 페이지에서 기프티콘을 구입 할 수 있다.(기프티콘의 유효기간은 구매일자로부터 3달이다.)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 페이지에서 기프티콘 만료 일주일 전에 유효기간을 1회 한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달 연장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 페이지에서 사용가능한 기프티콘에 대하여 환불 받을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 내 ‘내 기프티콘’ 페이지에서 기프티콘 구입 내역을 조회(이름, 가격, 사용가능여부(사용가능/기간만료/사용완료),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만료기간)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308763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14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기프티콘 관리 -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현재 판매하고 있는 기프티콘 전체를 조회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현재 판매하고 있는 기프티콘을 클릭하여 상세보기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기프티콘을 검색(이름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구성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가격)할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관리 페이지에서 기프티콘을 추가로 등록(사진, 이름, 구성, 가격)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상세보기 페이지에서 기프티콘의 이름이나 가격이나 사진을 수정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기프티콘 상세보기 페이지에서 상품 거래가 중단된 기프티콘을 목록에서 삭제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387665"/>
            <a:ext cx="11564802" cy="273520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>
                <a:solidFill>
                  <a:srgbClr val="e7e6e6">
                    <a:lumMod val="90000"/>
                  </a:srgbClr>
                </a:solidFill>
              </a:rPr>
              <a:t>5.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 관리 - 관리자</a:t>
            </a: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메인에서 신고 관리를 클릭 시 '리뷰 신고', '리뷰 댓글 신고', '한줄평 신고' 중 '리뷰 신고'의 목록이 먼저 조회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되고,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탭마다 각각 신고 내역을 조회할 수 있다.( 신고자ID, 신고내용, 신고제목[리뷰 제목/댓글 내용/한줄평 내용], 체크박스 )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신고내용을 클릭 시 신고 상세보기가 가능하다.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신고제목을 클릭 시 리뷰글/ 리뷰 댓글이 있는 리뷰글/ 한줄평 부분으로 이동해서 상세보기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신고 내역 옆 체크박스를 선택하여 여러 글을 한 번에 삭제할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6789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강퇴할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영화를 즐겨찾기에 추가하거나 삭제하고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즐겨찾기 목록을 조회할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 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추가됨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!)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영화예매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변경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부적절한 리뷰는 삭제할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45390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ko-KR" altLang="en-US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관리자와 회원은 작성된 리뷰의 댓글을 조회할 수 있으며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한줄평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비회원은 영화 상세보기에 들어가서 한줄평을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영화 상세보기에 들어가서 한줄평을 조회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상세보기에 들어가서 한줄평을 조회 및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 및 검색할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영화 상영 스케줄을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기프티콘의 전체 목록을 조회 및 검색하여 구입할 수 있으며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기간이 만료되기 전에 기프티콘의 기간을 연장할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추가됨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!)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자신이 구입한 기프티콘을 조회할 수 있고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사용하지 않은 기프티콘에 대해 환불을 받을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481438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기프티콘 관리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기프티콘 관리에 들어가서 기프티콘의 전체 목록을 조회하거나 검색할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새로운 기프티콘을 추가하거나 가격이나 구성을 변경하거나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상품 거래가 중지된 기프티콘을 제거할 수도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공지사항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할인정보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할인정보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컴플레인 및 건의할 내용의 글을 작성하거나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삭제할 수 있으며다른 사람이 작성한 공개 게시글을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    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  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  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25842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13.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분실물 게시판의 글을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0" marR="0" lvl="0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14.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채용정보 게시판</a:t>
            </a:r>
            <a:endParaRPr lang="ko-KR" altLang="en-US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회원은 채용정보 게시판에서 이력서를 작성 및 수정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그리고 지난 이력서를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회원들이 낸 이력서를 전체 조회 및 검색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상세보기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>
                <a:solidFill>
                  <a:srgbClr val="e7e6e6">
                    <a:lumMod val="90000"/>
                  </a:srgbClr>
                </a:solidFill>
              </a:rPr>
              <a:t>관리자는 특정 이력서를 즐겨찾기에 추가하거나 해제하고 조회할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  <a:p>
            <a:pPr marL="914400" marR="0" lvl="2" defTabSz="914400">
              <a:lnSpc>
                <a:spcPct val="130000"/>
              </a:lnSpc>
              <a:buClrTx/>
              <a:buFontTx/>
              <a:buNone/>
              <a:defRPr/>
            </a:pPr>
            <a:endParaRPr lang="en-US" altLang="ko-KR" sz="140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  <a:endParaRPr lang="ko-KR" altLang="en-US" sz="3600" b="1" i="1">
              <a:solidFill>
                <a:srgbClr val="15ee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30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478379"/>
            <a:ext cx="11858599" cy="47681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>
                <a:solidFill>
                  <a:srgbClr val="e7e6e6">
                    <a:lumMod val="90000"/>
                  </a:srgbClr>
                </a:solidFill>
              </a:rPr>
              <a:t> </a:t>
            </a:r>
            <a:endParaRPr lang="ko-KR" altLang="ko-KR" sz="16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비회원은 회원가입 페이지에서 아이디, 이름, 비밀번호, 비밀번호확인, 이메일, 생년월일, 핸드폰번호를 통해서 회원가입을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아이디 찾기 페이지에서 이메일, 핸드폰번호를 통해서 아이디를 찾을수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비밀번호 찾기 페이지에서 아이디, 이메일, 핸드폰번호를 통해서 비밀번호를 초기화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'내정보 조회'를 클릭 후 본인의 정보를 상세보기(아이디, 이름, 이메일, 생년월일, 핸드폰번호)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‘내정보 조회’의 상세보기 페이지에서 내정보를 수정(이메일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핸드폰번호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비밀번호)할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회원은 마이페이지에서 ‘내정보 조회'의 상세보기 페이지에서 비밀번호 입력을 통해 회원 탈퇴를 할 수 있다. 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‘회원 관리’ 페이지에서 전체 회원을 조회(아이디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이름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이메일</a:t>
            </a:r>
            <a:r>
              <a:rPr lang="en-US" altLang="ko-KR" sz="145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 생년월일)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‘회원 관리’ 페이지에서 회원</a:t>
            </a:r>
            <a:r>
              <a:rPr lang="ko-KR" altLang="en-US" sz="145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아이디, 이름 등으로 검색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‘회원 관리’ 페이지에서 각 회원을 상세보기(아이디, 이메일, 생년월일, 핸드폰번호)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ko-KR" altLang="ko-KR" sz="1450">
                <a:solidFill>
                  <a:srgbClr val="e7e6e6">
                    <a:lumMod val="90000"/>
                  </a:srgbClr>
                </a:solidFill>
              </a:rPr>
              <a:t>- 관리자는 ‘회원 관리’ 페이지에서 각 회원의 상세보기 페이지에서 특정 회원을 강퇴 할 수 있다.</a:t>
            </a:r>
            <a:endParaRPr lang="ko-KR" altLang="ko-KR" sz="145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  <a:endParaRPr lang="ko-KR" altLang="en-US" sz="2800" b="1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  <a:endParaRPr lang="ko-KR" altLang="en-US" sz="1700" b="1" i="1">
              <a:solidFill>
                <a:prstClr val="white">
                  <a:lumMod val="95000"/>
                </a:prstClr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2409</ep:Words>
  <ep:PresentationFormat>와이드스크린</ep:PresentationFormat>
  <ep:Paragraphs>260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2019-12-04T07:47:40.000</dcterms:created>
  <dc:creator>조땡</dc:creator>
  <cp:lastModifiedBy>JJ</cp:lastModifiedBy>
  <dcterms:modified xsi:type="dcterms:W3CDTF">2019-12-19T08:43:33.059</dcterms:modified>
  <cp:revision>67</cp:revision>
  <dc:title>PowerPoint 프레젠테이션</dc:title>
  <cp:version>1000.0000.01</cp:version>
</cp:coreProperties>
</file>