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</p:sldIdLst>
  <p:sldSz cx="51120675" cy="216011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5202" autoAdjust="0"/>
  </p:normalViewPr>
  <p:slideViewPr>
    <p:cSldViewPr snapToGrid="0">
      <p:cViewPr>
        <p:scale>
          <a:sx n="33" d="100"/>
          <a:sy n="33" d="100"/>
        </p:scale>
        <p:origin x="3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90085" y="3535184"/>
            <a:ext cx="38340506" cy="7520387"/>
          </a:xfrm>
        </p:spPr>
        <p:txBody>
          <a:bodyPr anchor="b"/>
          <a:lstStyle>
            <a:lvl1pPr algn="ctr">
              <a:defRPr sz="188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085" y="11345586"/>
            <a:ext cx="38340506" cy="5215267"/>
          </a:xfrm>
        </p:spPr>
        <p:txBody>
          <a:bodyPr/>
          <a:lstStyle>
            <a:lvl1pPr marL="0" indent="0" algn="ctr">
              <a:buNone/>
              <a:defRPr sz="7560"/>
            </a:lvl1pPr>
            <a:lvl2pPr marL="1440089" indent="0" algn="ctr">
              <a:buNone/>
              <a:defRPr sz="6300"/>
            </a:lvl2pPr>
            <a:lvl3pPr marL="2880177" indent="0" algn="ctr">
              <a:buNone/>
              <a:defRPr sz="5670"/>
            </a:lvl3pPr>
            <a:lvl4pPr marL="4320266" indent="0" algn="ctr">
              <a:buNone/>
              <a:defRPr sz="5040"/>
            </a:lvl4pPr>
            <a:lvl5pPr marL="5760354" indent="0" algn="ctr">
              <a:buNone/>
              <a:defRPr sz="5040"/>
            </a:lvl5pPr>
            <a:lvl6pPr marL="7200443" indent="0" algn="ctr">
              <a:buNone/>
              <a:defRPr sz="5040"/>
            </a:lvl6pPr>
            <a:lvl7pPr marL="8640531" indent="0" algn="ctr">
              <a:buNone/>
              <a:defRPr sz="5040"/>
            </a:lvl7pPr>
            <a:lvl8pPr marL="10080620" indent="0" algn="ctr">
              <a:buNone/>
              <a:defRPr sz="5040"/>
            </a:lvl8pPr>
            <a:lvl9pPr marL="11520708" indent="0" algn="ctr">
              <a:buNone/>
              <a:defRPr sz="50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9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87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83233" y="1150059"/>
            <a:ext cx="11022896" cy="1830594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4547" y="1150059"/>
            <a:ext cx="32429678" cy="1830594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48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19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1" y="5385281"/>
            <a:ext cx="44091582" cy="8985461"/>
          </a:xfrm>
        </p:spPr>
        <p:txBody>
          <a:bodyPr anchor="b"/>
          <a:lstStyle>
            <a:lvl1pPr>
              <a:defRPr sz="188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7921" y="14455748"/>
            <a:ext cx="44091582" cy="4725242"/>
          </a:xfrm>
        </p:spPr>
        <p:txBody>
          <a:bodyPr/>
          <a:lstStyle>
            <a:lvl1pPr marL="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1pPr>
            <a:lvl2pPr marL="1440089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2pPr>
            <a:lvl3pPr marL="2880177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3pPr>
            <a:lvl4pPr marL="4320266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35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4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53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6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708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25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4546" y="5750296"/>
            <a:ext cx="21726287" cy="137057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9842" y="5750296"/>
            <a:ext cx="21726287" cy="137057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8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1150061"/>
            <a:ext cx="44091582" cy="41752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1207" y="5295274"/>
            <a:ext cx="21626440" cy="2595132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089" indent="0">
              <a:buNone/>
              <a:defRPr sz="6300" b="1"/>
            </a:lvl2pPr>
            <a:lvl3pPr marL="2880177" indent="0">
              <a:buNone/>
              <a:defRPr sz="5670" b="1"/>
            </a:lvl3pPr>
            <a:lvl4pPr marL="4320266" indent="0">
              <a:buNone/>
              <a:defRPr sz="5040" b="1"/>
            </a:lvl4pPr>
            <a:lvl5pPr marL="5760354" indent="0">
              <a:buNone/>
              <a:defRPr sz="5040" b="1"/>
            </a:lvl5pPr>
            <a:lvl6pPr marL="7200443" indent="0">
              <a:buNone/>
              <a:defRPr sz="5040" b="1"/>
            </a:lvl6pPr>
            <a:lvl7pPr marL="8640531" indent="0">
              <a:buNone/>
              <a:defRPr sz="5040" b="1"/>
            </a:lvl7pPr>
            <a:lvl8pPr marL="10080620" indent="0">
              <a:buNone/>
              <a:defRPr sz="5040" b="1"/>
            </a:lvl8pPr>
            <a:lvl9pPr marL="11520708" indent="0">
              <a:buNone/>
              <a:defRPr sz="50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207" y="7890406"/>
            <a:ext cx="21626440" cy="11605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79842" y="5295274"/>
            <a:ext cx="21732945" cy="2595132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089" indent="0">
              <a:buNone/>
              <a:defRPr sz="6300" b="1"/>
            </a:lvl2pPr>
            <a:lvl3pPr marL="2880177" indent="0">
              <a:buNone/>
              <a:defRPr sz="5670" b="1"/>
            </a:lvl3pPr>
            <a:lvl4pPr marL="4320266" indent="0">
              <a:buNone/>
              <a:defRPr sz="5040" b="1"/>
            </a:lvl4pPr>
            <a:lvl5pPr marL="5760354" indent="0">
              <a:buNone/>
              <a:defRPr sz="5040" b="1"/>
            </a:lvl5pPr>
            <a:lvl6pPr marL="7200443" indent="0">
              <a:buNone/>
              <a:defRPr sz="5040" b="1"/>
            </a:lvl6pPr>
            <a:lvl7pPr marL="8640531" indent="0">
              <a:buNone/>
              <a:defRPr sz="5040" b="1"/>
            </a:lvl7pPr>
            <a:lvl8pPr marL="10080620" indent="0">
              <a:buNone/>
              <a:defRPr sz="5040" b="1"/>
            </a:lvl8pPr>
            <a:lvl9pPr marL="11520708" indent="0">
              <a:buNone/>
              <a:defRPr sz="50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879842" y="7890406"/>
            <a:ext cx="21732945" cy="11605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7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90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07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7" y="1440074"/>
            <a:ext cx="16487747" cy="5040260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945" y="3110162"/>
            <a:ext cx="25879842" cy="15350791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6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7" y="6480334"/>
            <a:ext cx="16487747" cy="12005620"/>
          </a:xfrm>
        </p:spPr>
        <p:txBody>
          <a:bodyPr/>
          <a:lstStyle>
            <a:lvl1pPr marL="0" indent="0">
              <a:buNone/>
              <a:defRPr sz="5040"/>
            </a:lvl1pPr>
            <a:lvl2pPr marL="1440089" indent="0">
              <a:buNone/>
              <a:defRPr sz="4410"/>
            </a:lvl2pPr>
            <a:lvl3pPr marL="2880177" indent="0">
              <a:buNone/>
              <a:defRPr sz="3780"/>
            </a:lvl3pPr>
            <a:lvl4pPr marL="4320266" indent="0">
              <a:buNone/>
              <a:defRPr sz="3150"/>
            </a:lvl4pPr>
            <a:lvl5pPr marL="5760354" indent="0">
              <a:buNone/>
              <a:defRPr sz="3150"/>
            </a:lvl5pPr>
            <a:lvl6pPr marL="7200443" indent="0">
              <a:buNone/>
              <a:defRPr sz="3150"/>
            </a:lvl6pPr>
            <a:lvl7pPr marL="8640531" indent="0">
              <a:buNone/>
              <a:defRPr sz="3150"/>
            </a:lvl7pPr>
            <a:lvl8pPr marL="10080620" indent="0">
              <a:buNone/>
              <a:defRPr sz="3150"/>
            </a:lvl8pPr>
            <a:lvl9pPr marL="11520708" indent="0">
              <a:buNone/>
              <a:defRPr sz="31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40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7" y="1440074"/>
            <a:ext cx="16487747" cy="5040260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32945" y="3110162"/>
            <a:ext cx="25879842" cy="15350791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89" indent="0">
              <a:buNone/>
              <a:defRPr sz="8819"/>
            </a:lvl2pPr>
            <a:lvl3pPr marL="2880177" indent="0">
              <a:buNone/>
              <a:defRPr sz="7560"/>
            </a:lvl3pPr>
            <a:lvl4pPr marL="4320266" indent="0">
              <a:buNone/>
              <a:defRPr sz="6300"/>
            </a:lvl4pPr>
            <a:lvl5pPr marL="5760354" indent="0">
              <a:buNone/>
              <a:defRPr sz="6300"/>
            </a:lvl5pPr>
            <a:lvl6pPr marL="7200443" indent="0">
              <a:buNone/>
              <a:defRPr sz="6300"/>
            </a:lvl6pPr>
            <a:lvl7pPr marL="8640531" indent="0">
              <a:buNone/>
              <a:defRPr sz="6300"/>
            </a:lvl7pPr>
            <a:lvl8pPr marL="10080620" indent="0">
              <a:buNone/>
              <a:defRPr sz="6300"/>
            </a:lvl8pPr>
            <a:lvl9pPr marL="11520708" indent="0">
              <a:buNone/>
              <a:defRPr sz="63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7" y="6480334"/>
            <a:ext cx="16487747" cy="12005620"/>
          </a:xfrm>
        </p:spPr>
        <p:txBody>
          <a:bodyPr/>
          <a:lstStyle>
            <a:lvl1pPr marL="0" indent="0">
              <a:buNone/>
              <a:defRPr sz="5040"/>
            </a:lvl1pPr>
            <a:lvl2pPr marL="1440089" indent="0">
              <a:buNone/>
              <a:defRPr sz="4410"/>
            </a:lvl2pPr>
            <a:lvl3pPr marL="2880177" indent="0">
              <a:buNone/>
              <a:defRPr sz="3780"/>
            </a:lvl3pPr>
            <a:lvl4pPr marL="4320266" indent="0">
              <a:buNone/>
              <a:defRPr sz="3150"/>
            </a:lvl4pPr>
            <a:lvl5pPr marL="5760354" indent="0">
              <a:buNone/>
              <a:defRPr sz="3150"/>
            </a:lvl5pPr>
            <a:lvl6pPr marL="7200443" indent="0">
              <a:buNone/>
              <a:defRPr sz="3150"/>
            </a:lvl6pPr>
            <a:lvl7pPr marL="8640531" indent="0">
              <a:buNone/>
              <a:defRPr sz="3150"/>
            </a:lvl7pPr>
            <a:lvl8pPr marL="10080620" indent="0">
              <a:buNone/>
              <a:defRPr sz="3150"/>
            </a:lvl8pPr>
            <a:lvl9pPr marL="11520708" indent="0">
              <a:buNone/>
              <a:defRPr sz="31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7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4547" y="1150061"/>
            <a:ext cx="44091582" cy="4175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4547" y="5750296"/>
            <a:ext cx="44091582" cy="13705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4546" y="20021033"/>
            <a:ext cx="11502152" cy="1150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3724" y="20021033"/>
            <a:ext cx="17253228" cy="1150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03977" y="20021033"/>
            <a:ext cx="11502152" cy="1150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01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2880177" rtl="0" eaLnBrk="1" latinLnBrk="1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44" indent="-720044" algn="l" defTabSz="2880177" rtl="0" eaLnBrk="1" latinLnBrk="1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133" indent="-720044" algn="l" defTabSz="288017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600221" indent="-720044" algn="l" defTabSz="288017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5040310" indent="-720044" algn="l" defTabSz="288017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6480399" indent="-720044" algn="l" defTabSz="288017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920487" indent="-720044" algn="l" defTabSz="288017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9360576" indent="-720044" algn="l" defTabSz="288017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664" indent="-720044" algn="l" defTabSz="288017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2240753" indent="-720044" algn="l" defTabSz="288017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177" rtl="0" eaLnBrk="1" latinLnBrk="1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1pPr>
      <a:lvl2pPr marL="1440089" algn="l" defTabSz="2880177" rtl="0" eaLnBrk="1" latinLnBrk="1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880177" algn="l" defTabSz="2880177" rtl="0" eaLnBrk="1" latinLnBrk="1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3pPr>
      <a:lvl4pPr marL="4320266" algn="l" defTabSz="2880177" rtl="0" eaLnBrk="1" latinLnBrk="1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5760354" algn="l" defTabSz="2880177" rtl="0" eaLnBrk="1" latinLnBrk="1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200443" algn="l" defTabSz="2880177" rtl="0" eaLnBrk="1" latinLnBrk="1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8640531" algn="l" defTabSz="2880177" rtl="0" eaLnBrk="1" latinLnBrk="1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080620" algn="l" defTabSz="2880177" rtl="0" eaLnBrk="1" latinLnBrk="1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1520708" algn="l" defTabSz="2880177" rtl="0" eaLnBrk="1" latinLnBrk="1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4F70CE-2F0E-4D51-9200-0555972D7E4F}"/>
              </a:ext>
            </a:extLst>
          </p:cNvPr>
          <p:cNvSpPr/>
          <p:nvPr/>
        </p:nvSpPr>
        <p:spPr>
          <a:xfrm>
            <a:off x="25071476" y="923214"/>
            <a:ext cx="2003847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영화관 예약 시스템</a:t>
            </a: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95C938C4-E216-465E-9406-F0A4137EC4CC}"/>
              </a:ext>
            </a:extLst>
          </p:cNvPr>
          <p:cNvSpPr/>
          <p:nvPr/>
        </p:nvSpPr>
        <p:spPr>
          <a:xfrm>
            <a:off x="22683285" y="1324534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가입</a:t>
            </a:r>
          </a:p>
        </p:txBody>
      </p: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770C9ADC-6E8C-4A2F-9977-FBE5BFCE445D}"/>
              </a:ext>
            </a:extLst>
          </p:cNvPr>
          <p:cNvCxnSpPr>
            <a:cxnSpLocks/>
            <a:stCxn id="172" idx="3"/>
            <a:endCxn id="4" idx="2"/>
          </p:cNvCxnSpPr>
          <p:nvPr/>
        </p:nvCxnSpPr>
        <p:spPr>
          <a:xfrm flipV="1">
            <a:off x="23775439" y="1236575"/>
            <a:ext cx="2297961" cy="2446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8C91E7B-E5EB-45BD-9038-A719F931650A}"/>
              </a:ext>
            </a:extLst>
          </p:cNvPr>
          <p:cNvSpPr/>
          <p:nvPr/>
        </p:nvSpPr>
        <p:spPr>
          <a:xfrm>
            <a:off x="25527322" y="2714628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로그인</a:t>
            </a:r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9AE3970A-F152-4FF1-9EA7-29393CD20141}"/>
              </a:ext>
            </a:extLst>
          </p:cNvPr>
          <p:cNvSpPr/>
          <p:nvPr/>
        </p:nvSpPr>
        <p:spPr>
          <a:xfrm>
            <a:off x="10694368" y="3984610"/>
            <a:ext cx="966948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회원</a:t>
            </a:r>
          </a:p>
        </p:txBody>
      </p:sp>
      <p:cxnSp>
        <p:nvCxnSpPr>
          <p:cNvPr id="340" name="연결선: 꺾임 339">
            <a:extLst>
              <a:ext uri="{FF2B5EF4-FFF2-40B4-BE49-F238E27FC236}">
                <a16:creationId xmlns:a16="http://schemas.microsoft.com/office/drawing/2014/main" id="{9D7FB316-E6FC-4F11-A5AF-F582255A3ACE}"/>
              </a:ext>
            </a:extLst>
          </p:cNvPr>
          <p:cNvCxnSpPr>
            <a:cxnSpLocks/>
            <a:stCxn id="141" idx="2"/>
            <a:endCxn id="339" idx="0"/>
          </p:cNvCxnSpPr>
          <p:nvPr/>
        </p:nvCxnSpPr>
        <p:spPr>
          <a:xfrm rot="5400000">
            <a:off x="18147311" y="-3941479"/>
            <a:ext cx="956621" cy="148955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연결선: 꺾임 352">
            <a:extLst>
              <a:ext uri="{FF2B5EF4-FFF2-40B4-BE49-F238E27FC236}">
                <a16:creationId xmlns:a16="http://schemas.microsoft.com/office/drawing/2014/main" id="{5F251045-077A-41AC-AEFA-88361F39B542}"/>
              </a:ext>
            </a:extLst>
          </p:cNvPr>
          <p:cNvCxnSpPr>
            <a:cxnSpLocks/>
            <a:stCxn id="361" idx="0"/>
            <a:endCxn id="339" idx="2"/>
          </p:cNvCxnSpPr>
          <p:nvPr/>
        </p:nvCxnSpPr>
        <p:spPr>
          <a:xfrm rot="5400000" flipH="1" flipV="1">
            <a:off x="5893157" y="-299574"/>
            <a:ext cx="687139" cy="98822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연결선: 꺾임 353">
            <a:extLst>
              <a:ext uri="{FF2B5EF4-FFF2-40B4-BE49-F238E27FC236}">
                <a16:creationId xmlns:a16="http://schemas.microsoft.com/office/drawing/2014/main" id="{66D4F16E-6F92-49A6-8360-E54EA6FBCF09}"/>
              </a:ext>
            </a:extLst>
          </p:cNvPr>
          <p:cNvCxnSpPr>
            <a:cxnSpLocks/>
            <a:stCxn id="364" idx="0"/>
            <a:endCxn id="339" idx="2"/>
          </p:cNvCxnSpPr>
          <p:nvPr/>
        </p:nvCxnSpPr>
        <p:spPr>
          <a:xfrm rot="5400000" flipH="1" flipV="1">
            <a:off x="8348677" y="2158580"/>
            <a:ext cx="689774" cy="49685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94A039CF-E44A-49BA-A95C-64CAC1285595}"/>
              </a:ext>
            </a:extLst>
          </p:cNvPr>
          <p:cNvSpPr/>
          <p:nvPr/>
        </p:nvSpPr>
        <p:spPr>
          <a:xfrm>
            <a:off x="749533" y="4985110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</a:t>
            </a: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C050281E-0717-46D8-B1CB-5C01E9AA0C34}"/>
              </a:ext>
            </a:extLst>
          </p:cNvPr>
          <p:cNvSpPr/>
          <p:nvPr/>
        </p:nvSpPr>
        <p:spPr>
          <a:xfrm>
            <a:off x="8337573" y="4978357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</a:t>
            </a: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52B0410C-7813-4509-B2FF-A8BBE7423A3E}"/>
              </a:ext>
            </a:extLst>
          </p:cNvPr>
          <p:cNvSpPr/>
          <p:nvPr/>
        </p:nvSpPr>
        <p:spPr>
          <a:xfrm>
            <a:off x="11884253" y="4999945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9934EEC8-191F-4015-B00C-5EEA72C7FAC6}"/>
              </a:ext>
            </a:extLst>
          </p:cNvPr>
          <p:cNvSpPr/>
          <p:nvPr/>
        </p:nvSpPr>
        <p:spPr>
          <a:xfrm>
            <a:off x="5663208" y="4987745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예매</a:t>
            </a: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99F37188-EA12-4CCE-BBB8-2E08E47EE7D0}"/>
              </a:ext>
            </a:extLst>
          </p:cNvPr>
          <p:cNvSpPr/>
          <p:nvPr/>
        </p:nvSpPr>
        <p:spPr>
          <a:xfrm>
            <a:off x="14008253" y="7152726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기프티콘</a:t>
            </a: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29E4E78C-7F87-4515-8FBC-8C5E2BBD718A}"/>
              </a:ext>
            </a:extLst>
          </p:cNvPr>
          <p:cNvSpPr/>
          <p:nvPr/>
        </p:nvSpPr>
        <p:spPr>
          <a:xfrm>
            <a:off x="17806927" y="4950517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</a:t>
            </a:r>
          </a:p>
        </p:txBody>
      </p:sp>
      <p:cxnSp>
        <p:nvCxnSpPr>
          <p:cNvPr id="377" name="연결선: 꺾임 376">
            <a:extLst>
              <a:ext uri="{FF2B5EF4-FFF2-40B4-BE49-F238E27FC236}">
                <a16:creationId xmlns:a16="http://schemas.microsoft.com/office/drawing/2014/main" id="{11D8C12D-D04C-4D5F-9A0A-56AA55F41998}"/>
              </a:ext>
            </a:extLst>
          </p:cNvPr>
          <p:cNvCxnSpPr>
            <a:cxnSpLocks/>
            <a:stCxn id="365" idx="0"/>
            <a:endCxn id="339" idx="2"/>
          </p:cNvCxnSpPr>
          <p:nvPr/>
        </p:nvCxnSpPr>
        <p:spPr>
          <a:xfrm rot="16200000" flipV="1">
            <a:off x="11438710" y="4037104"/>
            <a:ext cx="2854755" cy="3376489"/>
          </a:xfrm>
          <a:prstGeom prst="bentConnector3">
            <a:avLst>
              <a:gd name="adj1" fmla="val 87369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B1C2732F-2906-4E08-A348-B5F1BD79D318}"/>
              </a:ext>
            </a:extLst>
          </p:cNvPr>
          <p:cNvSpPr/>
          <p:nvPr/>
        </p:nvSpPr>
        <p:spPr>
          <a:xfrm>
            <a:off x="2308680" y="5830545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상세보기</a:t>
            </a:r>
          </a:p>
        </p:txBody>
      </p:sp>
      <p:cxnSp>
        <p:nvCxnSpPr>
          <p:cNvPr id="385" name="연결선: 꺾임 384">
            <a:extLst>
              <a:ext uri="{FF2B5EF4-FFF2-40B4-BE49-F238E27FC236}">
                <a16:creationId xmlns:a16="http://schemas.microsoft.com/office/drawing/2014/main" id="{F994B7EA-E4C8-4768-BF36-9A2818E02ED1}"/>
              </a:ext>
            </a:extLst>
          </p:cNvPr>
          <p:cNvCxnSpPr>
            <a:cxnSpLocks/>
            <a:stCxn id="384" idx="1"/>
            <a:endCxn id="392" idx="2"/>
          </p:cNvCxnSpPr>
          <p:nvPr/>
        </p:nvCxnSpPr>
        <p:spPr>
          <a:xfrm rot="10800000">
            <a:off x="2167512" y="5696714"/>
            <a:ext cx="141168" cy="29051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62F59960-9A6C-46ED-A64E-1BB1C5861B73}"/>
              </a:ext>
            </a:extLst>
          </p:cNvPr>
          <p:cNvSpPr/>
          <p:nvPr/>
        </p:nvSpPr>
        <p:spPr>
          <a:xfrm>
            <a:off x="3255420" y="6675979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한줄평</a:t>
            </a:r>
            <a:r>
              <a:rPr lang="en-US" altLang="ko-KR" sz="1100" b="1"/>
              <a:t>(</a:t>
            </a:r>
            <a:r>
              <a:rPr lang="ko-KR" altLang="en-US" sz="1100" b="1"/>
              <a:t>조회</a:t>
            </a:r>
            <a:r>
              <a:rPr lang="en-US" altLang="ko-KR" sz="1100" b="1"/>
              <a:t>)</a:t>
            </a:r>
            <a:endParaRPr lang="ko-KR" altLang="en-US" sz="1100" b="1"/>
          </a:p>
        </p:txBody>
      </p:sp>
      <p:cxnSp>
        <p:nvCxnSpPr>
          <p:cNvPr id="387" name="연결선: 꺾임 386">
            <a:extLst>
              <a:ext uri="{FF2B5EF4-FFF2-40B4-BE49-F238E27FC236}">
                <a16:creationId xmlns:a16="http://schemas.microsoft.com/office/drawing/2014/main" id="{AE803DEF-5473-4E8A-9F08-DCA13BE5315D}"/>
              </a:ext>
            </a:extLst>
          </p:cNvPr>
          <p:cNvCxnSpPr>
            <a:cxnSpLocks/>
            <a:stCxn id="386" idx="1"/>
            <a:endCxn id="384" idx="2"/>
          </p:cNvCxnSpPr>
          <p:nvPr/>
        </p:nvCxnSpPr>
        <p:spPr>
          <a:xfrm rot="10800000">
            <a:off x="3051808" y="6143906"/>
            <a:ext cx="203613" cy="6887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F1BF8A98-20F4-443B-A6E2-09F5C3DDFC58}"/>
              </a:ext>
            </a:extLst>
          </p:cNvPr>
          <p:cNvSpPr/>
          <p:nvPr/>
        </p:nvSpPr>
        <p:spPr>
          <a:xfrm>
            <a:off x="3255420" y="6264577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정보</a:t>
            </a:r>
          </a:p>
        </p:txBody>
      </p:sp>
      <p:cxnSp>
        <p:nvCxnSpPr>
          <p:cNvPr id="391" name="연결선: 꺾임 390">
            <a:extLst>
              <a:ext uri="{FF2B5EF4-FFF2-40B4-BE49-F238E27FC236}">
                <a16:creationId xmlns:a16="http://schemas.microsoft.com/office/drawing/2014/main" id="{1D1E578D-4927-435D-B181-B73EAA46A72E}"/>
              </a:ext>
            </a:extLst>
          </p:cNvPr>
          <p:cNvCxnSpPr>
            <a:cxnSpLocks/>
            <a:stCxn id="390" idx="1"/>
            <a:endCxn id="384" idx="2"/>
          </p:cNvCxnSpPr>
          <p:nvPr/>
        </p:nvCxnSpPr>
        <p:spPr>
          <a:xfrm rot="10800000">
            <a:off x="3051808" y="6143906"/>
            <a:ext cx="203613" cy="27735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8F51C461-1A98-4135-9C3F-A5D8D5F5D51A}"/>
              </a:ext>
            </a:extLst>
          </p:cNvPr>
          <p:cNvSpPr/>
          <p:nvPr/>
        </p:nvSpPr>
        <p:spPr>
          <a:xfrm>
            <a:off x="1424385" y="5383352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랭킹 조회</a:t>
            </a:r>
          </a:p>
        </p:txBody>
      </p:sp>
      <p:cxnSp>
        <p:nvCxnSpPr>
          <p:cNvPr id="393" name="연결선: 꺾임 392">
            <a:extLst>
              <a:ext uri="{FF2B5EF4-FFF2-40B4-BE49-F238E27FC236}">
                <a16:creationId xmlns:a16="http://schemas.microsoft.com/office/drawing/2014/main" id="{95093247-B63E-4C9E-B26A-FA2F839FFF70}"/>
              </a:ext>
            </a:extLst>
          </p:cNvPr>
          <p:cNvCxnSpPr>
            <a:cxnSpLocks/>
            <a:stCxn id="361" idx="2"/>
            <a:endCxn id="392" idx="1"/>
          </p:cNvCxnSpPr>
          <p:nvPr/>
        </p:nvCxnSpPr>
        <p:spPr>
          <a:xfrm rot="16200000" flipH="1">
            <a:off x="1239217" y="5354865"/>
            <a:ext cx="241562" cy="12877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E99E2D26-D6BF-43E4-BE4D-D98C46BA6DE6}"/>
              </a:ext>
            </a:extLst>
          </p:cNvPr>
          <p:cNvSpPr/>
          <p:nvPr/>
        </p:nvSpPr>
        <p:spPr>
          <a:xfrm>
            <a:off x="6415814" y="5420370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상영 시간표</a:t>
            </a:r>
          </a:p>
        </p:txBody>
      </p: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B2FA90B7-FCC9-487A-BC32-78D5BC48075C}"/>
              </a:ext>
            </a:extLst>
          </p:cNvPr>
          <p:cNvSpPr/>
          <p:nvPr/>
        </p:nvSpPr>
        <p:spPr>
          <a:xfrm>
            <a:off x="6415814" y="5852997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예매</a:t>
            </a: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DEADDBD7-2ADC-4DD8-9553-BBE5697AF4F4}"/>
              </a:ext>
            </a:extLst>
          </p:cNvPr>
          <p:cNvSpPr/>
          <p:nvPr/>
        </p:nvSpPr>
        <p:spPr>
          <a:xfrm>
            <a:off x="7331369" y="7069199"/>
            <a:ext cx="1486254" cy="4443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시간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날짜</a:t>
            </a:r>
            <a:br>
              <a:rPr lang="en-US" altLang="ko-KR" sz="1100" b="1" dirty="0"/>
            </a:br>
            <a:r>
              <a:rPr lang="ko-KR" altLang="en-US" sz="1100" b="1" dirty="0"/>
              <a:t>선택 페이지</a:t>
            </a:r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01187380-665E-474C-A35F-701B1C5E83A9}"/>
              </a:ext>
            </a:extLst>
          </p:cNvPr>
          <p:cNvSpPr/>
          <p:nvPr/>
        </p:nvSpPr>
        <p:spPr>
          <a:xfrm>
            <a:off x="8262811" y="7715896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좌석 선택 페이지</a:t>
            </a:r>
          </a:p>
        </p:txBody>
      </p:sp>
      <p:cxnSp>
        <p:nvCxnSpPr>
          <p:cNvPr id="411" name="연결선: 꺾임 410">
            <a:extLst>
              <a:ext uri="{FF2B5EF4-FFF2-40B4-BE49-F238E27FC236}">
                <a16:creationId xmlns:a16="http://schemas.microsoft.com/office/drawing/2014/main" id="{4F27DD40-A4FC-4AAD-9204-39207F81CD89}"/>
              </a:ext>
            </a:extLst>
          </p:cNvPr>
          <p:cNvCxnSpPr>
            <a:cxnSpLocks/>
            <a:stCxn id="410" idx="1"/>
            <a:endCxn id="409" idx="2"/>
          </p:cNvCxnSpPr>
          <p:nvPr/>
        </p:nvCxnSpPr>
        <p:spPr>
          <a:xfrm rot="10800000">
            <a:off x="8074497" y="7513573"/>
            <a:ext cx="188315" cy="35900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" name="연결선: 꺾임 411">
            <a:extLst>
              <a:ext uri="{FF2B5EF4-FFF2-40B4-BE49-F238E27FC236}">
                <a16:creationId xmlns:a16="http://schemas.microsoft.com/office/drawing/2014/main" id="{17604E57-B4A4-49F5-A54C-2257E8FF04AB}"/>
              </a:ext>
            </a:extLst>
          </p:cNvPr>
          <p:cNvCxnSpPr>
            <a:cxnSpLocks/>
            <a:stCxn id="409" idx="1"/>
            <a:endCxn id="405" idx="2"/>
          </p:cNvCxnSpPr>
          <p:nvPr/>
        </p:nvCxnSpPr>
        <p:spPr>
          <a:xfrm rot="10800000">
            <a:off x="7158941" y="6166358"/>
            <a:ext cx="172428" cy="11250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연결선: 꺾임 418">
            <a:extLst>
              <a:ext uri="{FF2B5EF4-FFF2-40B4-BE49-F238E27FC236}">
                <a16:creationId xmlns:a16="http://schemas.microsoft.com/office/drawing/2014/main" id="{1571584E-1C41-40A2-B711-98B9ED84C3FF}"/>
              </a:ext>
            </a:extLst>
          </p:cNvPr>
          <p:cNvCxnSpPr>
            <a:cxnSpLocks/>
            <a:stCxn id="365" idx="2"/>
            <a:endCxn id="422" idx="1"/>
          </p:cNvCxnSpPr>
          <p:nvPr/>
        </p:nvCxnSpPr>
        <p:spPr>
          <a:xfrm rot="16200000" flipH="1">
            <a:off x="14517488" y="7502930"/>
            <a:ext cx="297888" cy="22420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2" name="직사각형 421">
            <a:extLst>
              <a:ext uri="{FF2B5EF4-FFF2-40B4-BE49-F238E27FC236}">
                <a16:creationId xmlns:a16="http://schemas.microsoft.com/office/drawing/2014/main" id="{9EA90BE3-13A8-4324-8BE6-489B1C2E2EE7}"/>
              </a:ext>
            </a:extLst>
          </p:cNvPr>
          <p:cNvSpPr/>
          <p:nvPr/>
        </p:nvSpPr>
        <p:spPr>
          <a:xfrm>
            <a:off x="14778533" y="7607294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06654E1D-760B-4E5F-BAFA-2C85FB17566A}"/>
              </a:ext>
            </a:extLst>
          </p:cNvPr>
          <p:cNvSpPr/>
          <p:nvPr/>
        </p:nvSpPr>
        <p:spPr>
          <a:xfrm>
            <a:off x="19606743" y="6297573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 상세보기</a:t>
            </a:r>
          </a:p>
        </p:txBody>
      </p:sp>
      <p:sp>
        <p:nvSpPr>
          <p:cNvPr id="434" name="직사각형 433">
            <a:extLst>
              <a:ext uri="{FF2B5EF4-FFF2-40B4-BE49-F238E27FC236}">
                <a16:creationId xmlns:a16="http://schemas.microsoft.com/office/drawing/2014/main" id="{3309DB71-985B-4B81-A862-926908990E96}"/>
              </a:ext>
            </a:extLst>
          </p:cNvPr>
          <p:cNvSpPr/>
          <p:nvPr/>
        </p:nvSpPr>
        <p:spPr>
          <a:xfrm>
            <a:off x="18611918" y="5387580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작성</a:t>
            </a:r>
          </a:p>
        </p:txBody>
      </p:sp>
      <p:cxnSp>
        <p:nvCxnSpPr>
          <p:cNvPr id="435" name="연결선: 꺾임 434">
            <a:extLst>
              <a:ext uri="{FF2B5EF4-FFF2-40B4-BE49-F238E27FC236}">
                <a16:creationId xmlns:a16="http://schemas.microsoft.com/office/drawing/2014/main" id="{4F5D1A8E-86B2-43BB-BFF8-7C1149AF25DB}"/>
              </a:ext>
            </a:extLst>
          </p:cNvPr>
          <p:cNvCxnSpPr>
            <a:cxnSpLocks/>
            <a:stCxn id="434" idx="1"/>
            <a:endCxn id="366" idx="2"/>
          </p:cNvCxnSpPr>
          <p:nvPr/>
        </p:nvCxnSpPr>
        <p:spPr>
          <a:xfrm rot="10800000">
            <a:off x="18353006" y="5263879"/>
            <a:ext cx="258913" cy="2803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4" name="직사각형 503">
            <a:extLst>
              <a:ext uri="{FF2B5EF4-FFF2-40B4-BE49-F238E27FC236}">
                <a16:creationId xmlns:a16="http://schemas.microsoft.com/office/drawing/2014/main" id="{0489995E-70D7-4BE1-B6C6-95D037A7B16F}"/>
              </a:ext>
            </a:extLst>
          </p:cNvPr>
          <p:cNvSpPr/>
          <p:nvPr/>
        </p:nvSpPr>
        <p:spPr>
          <a:xfrm>
            <a:off x="4152181" y="7092453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</a:t>
            </a:r>
            <a:r>
              <a:rPr lang="ko-KR" altLang="en-US" sz="1100" b="1" dirty="0" err="1"/>
              <a:t>한줄평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작성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cxnSp>
        <p:nvCxnSpPr>
          <p:cNvPr id="505" name="연결선: 꺾임 504">
            <a:extLst>
              <a:ext uri="{FF2B5EF4-FFF2-40B4-BE49-F238E27FC236}">
                <a16:creationId xmlns:a16="http://schemas.microsoft.com/office/drawing/2014/main" id="{FEC35B16-7D7E-4546-AE78-B3657792B994}"/>
              </a:ext>
            </a:extLst>
          </p:cNvPr>
          <p:cNvCxnSpPr>
            <a:cxnSpLocks/>
            <a:stCxn id="504" idx="1"/>
            <a:endCxn id="386" idx="2"/>
          </p:cNvCxnSpPr>
          <p:nvPr/>
        </p:nvCxnSpPr>
        <p:spPr>
          <a:xfrm rot="10800000">
            <a:off x="3998547" y="6989340"/>
            <a:ext cx="153634" cy="25979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461E5DB-3F15-481D-8449-1E3C3A145358}"/>
              </a:ext>
            </a:extLst>
          </p:cNvPr>
          <p:cNvSpPr/>
          <p:nvPr/>
        </p:nvSpPr>
        <p:spPr>
          <a:xfrm>
            <a:off x="22692620" y="1733559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ID </a:t>
            </a:r>
            <a:r>
              <a:rPr lang="ko-KR" altLang="en-US" sz="1100" b="1" dirty="0"/>
              <a:t>찾기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3DD21EA-7BB0-433A-A1B1-0C6C0F0FEE70}"/>
              </a:ext>
            </a:extLst>
          </p:cNvPr>
          <p:cNvSpPr/>
          <p:nvPr/>
        </p:nvSpPr>
        <p:spPr>
          <a:xfrm>
            <a:off x="22683285" y="2178125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PW </a:t>
            </a:r>
            <a:r>
              <a:rPr lang="ko-KR" altLang="en-US" sz="1100" b="1" dirty="0"/>
              <a:t>찾기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E703B887-3F09-4733-B402-18A84ACD8F21}"/>
              </a:ext>
            </a:extLst>
          </p:cNvPr>
          <p:cNvSpPr/>
          <p:nvPr/>
        </p:nvSpPr>
        <p:spPr>
          <a:xfrm>
            <a:off x="9804044" y="5850063"/>
            <a:ext cx="1092155" cy="4145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상세보기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795E643A-A9A1-478C-B4F5-DAC171CA2D06}"/>
              </a:ext>
            </a:extLst>
          </p:cNvPr>
          <p:cNvSpPr/>
          <p:nvPr/>
        </p:nvSpPr>
        <p:spPr>
          <a:xfrm>
            <a:off x="12597367" y="5434087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조회</a:t>
            </a:r>
            <a:endParaRPr lang="en-US" altLang="ko-KR" sz="1100" b="1" dirty="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F3CC9FDD-D711-497A-B498-7F3354E0A09C}"/>
              </a:ext>
            </a:extLst>
          </p:cNvPr>
          <p:cNvSpPr/>
          <p:nvPr/>
        </p:nvSpPr>
        <p:spPr>
          <a:xfrm>
            <a:off x="20581012" y="6736888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수정</a:t>
            </a: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9C30C98A-044A-4212-85B6-A766CC294130}"/>
              </a:ext>
            </a:extLst>
          </p:cNvPr>
          <p:cNvCxnSpPr>
            <a:cxnSpLocks/>
            <a:stCxn id="176" idx="1"/>
            <a:endCxn id="430" idx="2"/>
          </p:cNvCxnSpPr>
          <p:nvPr/>
        </p:nvCxnSpPr>
        <p:spPr>
          <a:xfrm rot="10800000">
            <a:off x="20349870" y="6610935"/>
            <a:ext cx="231142" cy="28263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F2AADA29-C29B-4B9A-996A-81AE06988618}"/>
              </a:ext>
            </a:extLst>
          </p:cNvPr>
          <p:cNvSpPr/>
          <p:nvPr/>
        </p:nvSpPr>
        <p:spPr>
          <a:xfrm>
            <a:off x="20581012" y="7178082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삭제</a:t>
            </a: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47FA4662-2CD9-4403-8F26-9F64A7CFD511}"/>
              </a:ext>
            </a:extLst>
          </p:cNvPr>
          <p:cNvSpPr/>
          <p:nvPr/>
        </p:nvSpPr>
        <p:spPr>
          <a:xfrm>
            <a:off x="4164449" y="7513573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err="1"/>
              <a:t>한줄평</a:t>
            </a:r>
            <a:r>
              <a:rPr lang="ko-KR" altLang="en-US" sz="1100" b="1" dirty="0"/>
              <a:t> 수정</a:t>
            </a:r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C887391A-2F35-4010-927C-2FE199D75C66}"/>
              </a:ext>
            </a:extLst>
          </p:cNvPr>
          <p:cNvCxnSpPr>
            <a:cxnSpLocks/>
            <a:stCxn id="188" idx="1"/>
            <a:endCxn id="386" idx="2"/>
          </p:cNvCxnSpPr>
          <p:nvPr/>
        </p:nvCxnSpPr>
        <p:spPr>
          <a:xfrm rot="10800000">
            <a:off x="3998547" y="6989340"/>
            <a:ext cx="165902" cy="68091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50F9B59F-D76E-4928-AF99-F2F3660858C5}"/>
              </a:ext>
            </a:extLst>
          </p:cNvPr>
          <p:cNvSpPr/>
          <p:nvPr/>
        </p:nvSpPr>
        <p:spPr>
          <a:xfrm>
            <a:off x="4164449" y="7903305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84F59E5E-4876-4F69-8C05-44F6851C674B}"/>
              </a:ext>
            </a:extLst>
          </p:cNvPr>
          <p:cNvCxnSpPr>
            <a:cxnSpLocks/>
            <a:stCxn id="192" idx="1"/>
            <a:endCxn id="386" idx="2"/>
          </p:cNvCxnSpPr>
          <p:nvPr/>
        </p:nvCxnSpPr>
        <p:spPr>
          <a:xfrm rot="10800000">
            <a:off x="3998547" y="6989340"/>
            <a:ext cx="165902" cy="107064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8B726137-940D-43DD-9BF0-C7D3453E9C62}"/>
              </a:ext>
            </a:extLst>
          </p:cNvPr>
          <p:cNvSpPr/>
          <p:nvPr/>
        </p:nvSpPr>
        <p:spPr>
          <a:xfrm>
            <a:off x="21901978" y="4950516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마이페이지</a:t>
            </a:r>
            <a:endParaRPr lang="ko-KR" altLang="en-US" sz="1100" b="1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D91A0FF-C86E-4AFB-8AA8-D4026E8E2FF2}"/>
              </a:ext>
            </a:extLst>
          </p:cNvPr>
          <p:cNvSpPr/>
          <p:nvPr/>
        </p:nvSpPr>
        <p:spPr>
          <a:xfrm>
            <a:off x="22797389" y="5377466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정보 조회 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157E151-136F-4C1F-953B-2CB8F3FB8D6D}"/>
              </a:ext>
            </a:extLst>
          </p:cNvPr>
          <p:cNvCxnSpPr>
            <a:stCxn id="212" idx="2"/>
            <a:endCxn id="140" idx="1"/>
          </p:cNvCxnSpPr>
          <p:nvPr/>
        </p:nvCxnSpPr>
        <p:spPr>
          <a:xfrm rot="16200000" flipH="1">
            <a:off x="22531979" y="5268737"/>
            <a:ext cx="270270" cy="2605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3B265C65-140C-44C8-9F2D-13008871096E}"/>
              </a:ext>
            </a:extLst>
          </p:cNvPr>
          <p:cNvSpPr/>
          <p:nvPr/>
        </p:nvSpPr>
        <p:spPr>
          <a:xfrm>
            <a:off x="23688160" y="5853041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정보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상세보기 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FF694C8D-684C-454E-B74C-81196277437F}"/>
              </a:ext>
            </a:extLst>
          </p:cNvPr>
          <p:cNvSpPr/>
          <p:nvPr/>
        </p:nvSpPr>
        <p:spPr>
          <a:xfrm>
            <a:off x="24551648" y="6270570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정보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변경 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04C747E-E060-4A81-9BC4-4391B46E737C}"/>
              </a:ext>
            </a:extLst>
          </p:cNvPr>
          <p:cNvCxnSpPr>
            <a:stCxn id="163" idx="2"/>
            <a:endCxn id="164" idx="1"/>
          </p:cNvCxnSpPr>
          <p:nvPr/>
        </p:nvCxnSpPr>
        <p:spPr>
          <a:xfrm rot="16200000" flipH="1">
            <a:off x="24306910" y="6182512"/>
            <a:ext cx="260849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897490A-C4EF-4194-8287-3180EC842176}"/>
              </a:ext>
            </a:extLst>
          </p:cNvPr>
          <p:cNvSpPr/>
          <p:nvPr/>
        </p:nvSpPr>
        <p:spPr>
          <a:xfrm>
            <a:off x="24551648" y="6707136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탈퇴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FA228F3-BC7D-461A-B162-233906945B60}"/>
              </a:ext>
            </a:extLst>
          </p:cNvPr>
          <p:cNvCxnSpPr>
            <a:stCxn id="163" idx="2"/>
            <a:endCxn id="166" idx="1"/>
          </p:cNvCxnSpPr>
          <p:nvPr/>
        </p:nvCxnSpPr>
        <p:spPr>
          <a:xfrm rot="16200000" flipH="1">
            <a:off x="24088627" y="6400795"/>
            <a:ext cx="697415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5A23689-B969-4DA9-8762-5A5D2B6F237A}"/>
              </a:ext>
            </a:extLst>
          </p:cNvPr>
          <p:cNvSpPr/>
          <p:nvPr/>
        </p:nvSpPr>
        <p:spPr>
          <a:xfrm>
            <a:off x="22797389" y="7432966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예매 내역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A259C962-73BA-427A-8674-EFEAF311EBA5}"/>
              </a:ext>
            </a:extLst>
          </p:cNvPr>
          <p:cNvCxnSpPr>
            <a:stCxn id="167" idx="1"/>
            <a:endCxn id="212" idx="2"/>
          </p:cNvCxnSpPr>
          <p:nvPr/>
        </p:nvCxnSpPr>
        <p:spPr>
          <a:xfrm rot="10800000">
            <a:off x="22536839" y="5263877"/>
            <a:ext cx="260550" cy="23257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FD1D10F0-4A5E-4BA5-B507-CF9FAA1A25A9}"/>
              </a:ext>
            </a:extLst>
          </p:cNvPr>
          <p:cNvSpPr/>
          <p:nvPr/>
        </p:nvSpPr>
        <p:spPr>
          <a:xfrm>
            <a:off x="22797389" y="10232390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0026D083-2E56-4B61-AAC8-35485D5BF92D}"/>
              </a:ext>
            </a:extLst>
          </p:cNvPr>
          <p:cNvSpPr/>
          <p:nvPr/>
        </p:nvSpPr>
        <p:spPr>
          <a:xfrm>
            <a:off x="22797389" y="12308327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endParaRPr lang="ko-KR" altLang="en-US" sz="1100" b="1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6EB21736-2903-453A-BC42-8876977C8C5D}"/>
              </a:ext>
            </a:extLst>
          </p:cNvPr>
          <p:cNvSpPr/>
          <p:nvPr/>
        </p:nvSpPr>
        <p:spPr>
          <a:xfrm>
            <a:off x="22797389" y="14458075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기프티콘</a:t>
            </a:r>
            <a:endParaRPr lang="ko-KR" altLang="en-US" sz="1100" b="1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7A22815-E39D-4B8B-9A2E-3F373D4DD698}"/>
              </a:ext>
            </a:extLst>
          </p:cNvPr>
          <p:cNvSpPr/>
          <p:nvPr/>
        </p:nvSpPr>
        <p:spPr>
          <a:xfrm>
            <a:off x="22797389" y="16575716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ACFA56BF-16C2-49EE-83CE-F622D07F47B7}"/>
              </a:ext>
            </a:extLst>
          </p:cNvPr>
          <p:cNvSpPr/>
          <p:nvPr/>
        </p:nvSpPr>
        <p:spPr>
          <a:xfrm>
            <a:off x="23646541" y="7915680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예매내역 조회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572B6974-2B9D-4335-BAC5-1E6A8279A05C}"/>
              </a:ext>
            </a:extLst>
          </p:cNvPr>
          <p:cNvCxnSpPr>
            <a:stCxn id="167" idx="2"/>
            <a:endCxn id="180" idx="1"/>
          </p:cNvCxnSpPr>
          <p:nvPr/>
        </p:nvCxnSpPr>
        <p:spPr>
          <a:xfrm rot="16200000" flipH="1">
            <a:off x="23376378" y="7802198"/>
            <a:ext cx="326034" cy="21429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B9B0C6B5-7053-4BE7-AED8-82D647A1EA68}"/>
              </a:ext>
            </a:extLst>
          </p:cNvPr>
          <p:cNvSpPr/>
          <p:nvPr/>
        </p:nvSpPr>
        <p:spPr>
          <a:xfrm>
            <a:off x="24458772" y="11156169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 상세보기</a:t>
            </a: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B79F777F-F0E7-4848-A53F-DC418D072389}"/>
              </a:ext>
            </a:extLst>
          </p:cNvPr>
          <p:cNvSpPr/>
          <p:nvPr/>
        </p:nvSpPr>
        <p:spPr>
          <a:xfrm>
            <a:off x="25323848" y="11616560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 수정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A9DBB419-A250-45D8-B32C-2783D25A3D47}"/>
              </a:ext>
            </a:extLst>
          </p:cNvPr>
          <p:cNvSpPr/>
          <p:nvPr/>
        </p:nvSpPr>
        <p:spPr>
          <a:xfrm>
            <a:off x="25322260" y="12077198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 삭제</a:t>
            </a:r>
          </a:p>
        </p:txBody>
      </p: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F9E03FDC-174A-478F-8659-3AB7FF6A345C}"/>
              </a:ext>
            </a:extLst>
          </p:cNvPr>
          <p:cNvCxnSpPr>
            <a:cxnSpLocks/>
            <a:stCxn id="171" idx="2"/>
            <a:endCxn id="275" idx="1"/>
          </p:cNvCxnSpPr>
          <p:nvPr/>
        </p:nvCxnSpPr>
        <p:spPr>
          <a:xfrm rot="16200000" flipH="1">
            <a:off x="23381394" y="10596606"/>
            <a:ext cx="316002" cy="21429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5588730C-4723-45AD-80A9-56358A3D476B}"/>
              </a:ext>
            </a:extLst>
          </p:cNvPr>
          <p:cNvCxnSpPr>
            <a:stCxn id="181" idx="2"/>
            <a:endCxn id="198" idx="1"/>
          </p:cNvCxnSpPr>
          <p:nvPr/>
        </p:nvCxnSpPr>
        <p:spPr>
          <a:xfrm rot="16200000" flipH="1">
            <a:off x="25056885" y="11506277"/>
            <a:ext cx="303711" cy="23021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32423AF-F62E-4C05-94EF-F7B45458B51A}"/>
              </a:ext>
            </a:extLst>
          </p:cNvPr>
          <p:cNvCxnSpPr>
            <a:stCxn id="181" idx="2"/>
            <a:endCxn id="199" idx="1"/>
          </p:cNvCxnSpPr>
          <p:nvPr/>
        </p:nvCxnSpPr>
        <p:spPr>
          <a:xfrm rot="16200000" flipH="1">
            <a:off x="24825772" y="11737390"/>
            <a:ext cx="764349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2FB9ED56-D99D-44A8-A94C-1DB450A20A3B}"/>
              </a:ext>
            </a:extLst>
          </p:cNvPr>
          <p:cNvSpPr/>
          <p:nvPr/>
        </p:nvSpPr>
        <p:spPr>
          <a:xfrm>
            <a:off x="24458772" y="13185826"/>
            <a:ext cx="1269722" cy="370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EED69AEA-D909-41A9-9B4A-618CD78BAE7A}"/>
              </a:ext>
            </a:extLst>
          </p:cNvPr>
          <p:cNvSpPr/>
          <p:nvPr/>
        </p:nvSpPr>
        <p:spPr>
          <a:xfrm>
            <a:off x="25322260" y="13693727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r>
              <a:rPr lang="ko-KR" altLang="en-US" sz="1100" b="1" dirty="0"/>
              <a:t> 수정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78853E67-C624-4FE1-8980-78DC4E700E89}"/>
              </a:ext>
            </a:extLst>
          </p:cNvPr>
          <p:cNvSpPr/>
          <p:nvPr/>
        </p:nvSpPr>
        <p:spPr>
          <a:xfrm>
            <a:off x="25322260" y="14144714"/>
            <a:ext cx="1269722" cy="370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삭제</a:t>
            </a:r>
          </a:p>
        </p:txBody>
      </p:sp>
      <p:cxnSp>
        <p:nvCxnSpPr>
          <p:cNvPr id="205" name="연결선: 꺾임 204">
            <a:extLst>
              <a:ext uri="{FF2B5EF4-FFF2-40B4-BE49-F238E27FC236}">
                <a16:creationId xmlns:a16="http://schemas.microsoft.com/office/drawing/2014/main" id="{91F9845E-3B46-449B-B44A-447B3386CDA4}"/>
              </a:ext>
            </a:extLst>
          </p:cNvPr>
          <p:cNvCxnSpPr>
            <a:cxnSpLocks/>
            <a:stCxn id="200" idx="2"/>
            <a:endCxn id="201" idx="1"/>
          </p:cNvCxnSpPr>
          <p:nvPr/>
        </p:nvCxnSpPr>
        <p:spPr>
          <a:xfrm rot="16200000" flipH="1">
            <a:off x="25060793" y="13588941"/>
            <a:ext cx="294306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연결선: 꺾임 205">
            <a:extLst>
              <a:ext uri="{FF2B5EF4-FFF2-40B4-BE49-F238E27FC236}">
                <a16:creationId xmlns:a16="http://schemas.microsoft.com/office/drawing/2014/main" id="{35E56270-C6C7-48B5-8F0C-08A57B27E54C}"/>
              </a:ext>
            </a:extLst>
          </p:cNvPr>
          <p:cNvCxnSpPr>
            <a:cxnSpLocks/>
            <a:stCxn id="200" idx="2"/>
            <a:endCxn id="202" idx="1"/>
          </p:cNvCxnSpPr>
          <p:nvPr/>
        </p:nvCxnSpPr>
        <p:spPr>
          <a:xfrm rot="16200000" flipH="1">
            <a:off x="24821071" y="13828663"/>
            <a:ext cx="773750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8EC4852F-78BF-4A32-9319-8B6CD91C04A1}"/>
              </a:ext>
            </a:extLst>
          </p:cNvPr>
          <p:cNvCxnSpPr>
            <a:cxnSpLocks/>
            <a:stCxn id="173" idx="2"/>
            <a:endCxn id="279" idx="1"/>
          </p:cNvCxnSpPr>
          <p:nvPr/>
        </p:nvCxnSpPr>
        <p:spPr>
          <a:xfrm rot="16200000" flipH="1">
            <a:off x="23382994" y="12670943"/>
            <a:ext cx="307345" cy="2088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EF056986-74CB-4EB1-B3A0-DCC48548E8A7}"/>
              </a:ext>
            </a:extLst>
          </p:cNvPr>
          <p:cNvSpPr/>
          <p:nvPr/>
        </p:nvSpPr>
        <p:spPr>
          <a:xfrm>
            <a:off x="24458772" y="17473199"/>
            <a:ext cx="1269722" cy="3702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 상세보기</a:t>
            </a: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FB03B564-2525-4723-B4C9-4EA031D015BD}"/>
              </a:ext>
            </a:extLst>
          </p:cNvPr>
          <p:cNvSpPr/>
          <p:nvPr/>
        </p:nvSpPr>
        <p:spPr>
          <a:xfrm>
            <a:off x="25322260" y="17955981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 수정</a:t>
            </a: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687CFFAD-BF6F-46A7-93A2-32C9B7D650A1}"/>
              </a:ext>
            </a:extLst>
          </p:cNvPr>
          <p:cNvSpPr/>
          <p:nvPr/>
        </p:nvSpPr>
        <p:spPr>
          <a:xfrm>
            <a:off x="25322260" y="18381849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삭제</a:t>
            </a:r>
          </a:p>
        </p:txBody>
      </p:sp>
      <p:cxnSp>
        <p:nvCxnSpPr>
          <p:cNvPr id="210" name="연결선: 꺾임 209">
            <a:extLst>
              <a:ext uri="{FF2B5EF4-FFF2-40B4-BE49-F238E27FC236}">
                <a16:creationId xmlns:a16="http://schemas.microsoft.com/office/drawing/2014/main" id="{03D68357-4F56-40F7-A23C-A6C49320A9EA}"/>
              </a:ext>
            </a:extLst>
          </p:cNvPr>
          <p:cNvCxnSpPr>
            <a:cxnSpLocks/>
            <a:stCxn id="207" idx="2"/>
            <a:endCxn id="208" idx="1"/>
          </p:cNvCxnSpPr>
          <p:nvPr/>
        </p:nvCxnSpPr>
        <p:spPr>
          <a:xfrm rot="16200000" flipH="1">
            <a:off x="25073352" y="17863754"/>
            <a:ext cx="269188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9AE1C7E2-9772-4F84-ABB7-38A9FB374ACD}"/>
              </a:ext>
            </a:extLst>
          </p:cNvPr>
          <p:cNvCxnSpPr>
            <a:cxnSpLocks/>
            <a:stCxn id="207" idx="2"/>
            <a:endCxn id="209" idx="1"/>
          </p:cNvCxnSpPr>
          <p:nvPr/>
        </p:nvCxnSpPr>
        <p:spPr>
          <a:xfrm rot="16200000" flipH="1">
            <a:off x="24860418" y="18076688"/>
            <a:ext cx="695056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24E5FF1D-B393-46ED-9C49-1C3C240DFD3F}"/>
              </a:ext>
            </a:extLst>
          </p:cNvPr>
          <p:cNvSpPr/>
          <p:nvPr/>
        </p:nvSpPr>
        <p:spPr>
          <a:xfrm>
            <a:off x="24458772" y="15376976"/>
            <a:ext cx="1269722" cy="370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25108D91-3D18-46C8-A457-61ADB9EE4C3B}"/>
              </a:ext>
            </a:extLst>
          </p:cNvPr>
          <p:cNvSpPr/>
          <p:nvPr/>
        </p:nvSpPr>
        <p:spPr>
          <a:xfrm>
            <a:off x="25322260" y="15859053"/>
            <a:ext cx="1269722" cy="3384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br>
              <a:rPr lang="en-US" altLang="ko-KR" sz="1100" b="1" dirty="0"/>
            </a:br>
            <a:r>
              <a:rPr lang="ko-KR" altLang="en-US" sz="1100" b="1" dirty="0"/>
              <a:t>기간 연장</a:t>
            </a: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684C68E2-0E45-4116-9DA4-4A433E71C914}"/>
              </a:ext>
            </a:extLst>
          </p:cNvPr>
          <p:cNvSpPr/>
          <p:nvPr/>
        </p:nvSpPr>
        <p:spPr>
          <a:xfrm>
            <a:off x="25322260" y="16309980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환불</a:t>
            </a:r>
          </a:p>
        </p:txBody>
      </p: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607A871A-FA8B-4A3F-8134-71D4C933FED5}"/>
              </a:ext>
            </a:extLst>
          </p:cNvPr>
          <p:cNvCxnSpPr>
            <a:cxnSpLocks/>
            <a:endCxn id="215" idx="1"/>
          </p:cNvCxnSpPr>
          <p:nvPr/>
        </p:nvCxnSpPr>
        <p:spPr>
          <a:xfrm rot="16200000" flipH="1">
            <a:off x="25091253" y="15797256"/>
            <a:ext cx="233386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F912BBBA-1107-4542-8DC1-0B433CBF9800}"/>
              </a:ext>
            </a:extLst>
          </p:cNvPr>
          <p:cNvCxnSpPr>
            <a:cxnSpLocks/>
            <a:stCxn id="214" idx="2"/>
            <a:endCxn id="216" idx="1"/>
          </p:cNvCxnSpPr>
          <p:nvPr/>
        </p:nvCxnSpPr>
        <p:spPr>
          <a:xfrm rot="16200000" flipH="1">
            <a:off x="24848242" y="15992642"/>
            <a:ext cx="719409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99C22C0E-C762-4302-89D7-0E266B6C98FB}"/>
              </a:ext>
            </a:extLst>
          </p:cNvPr>
          <p:cNvCxnSpPr>
            <a:cxnSpLocks/>
            <a:stCxn id="175" idx="2"/>
            <a:endCxn id="283" idx="1"/>
          </p:cNvCxnSpPr>
          <p:nvPr/>
        </p:nvCxnSpPr>
        <p:spPr>
          <a:xfrm rot="16200000" flipH="1">
            <a:off x="23381222" y="14822463"/>
            <a:ext cx="310888" cy="2088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연결선: 꺾임 234">
            <a:extLst>
              <a:ext uri="{FF2B5EF4-FFF2-40B4-BE49-F238E27FC236}">
                <a16:creationId xmlns:a16="http://schemas.microsoft.com/office/drawing/2014/main" id="{ED92D91E-16FF-4D7F-BEA3-0A04A79EF9CD}"/>
              </a:ext>
            </a:extLst>
          </p:cNvPr>
          <p:cNvCxnSpPr>
            <a:cxnSpLocks/>
            <a:stCxn id="140" idx="2"/>
            <a:endCxn id="163" idx="1"/>
          </p:cNvCxnSpPr>
          <p:nvPr/>
        </p:nvCxnSpPr>
        <p:spPr>
          <a:xfrm rot="16200000" flipH="1">
            <a:off x="23400758" y="5722319"/>
            <a:ext cx="318895" cy="2559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E65D8199-786A-41B3-83AE-E7C2FCEB0D30}"/>
              </a:ext>
            </a:extLst>
          </p:cNvPr>
          <p:cNvSpPr/>
          <p:nvPr/>
        </p:nvSpPr>
        <p:spPr>
          <a:xfrm>
            <a:off x="24458772" y="8365832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예매 취소</a:t>
            </a:r>
          </a:p>
        </p:txBody>
      </p:sp>
      <p:cxnSp>
        <p:nvCxnSpPr>
          <p:cNvPr id="237" name="연결선: 꺾임 236">
            <a:extLst>
              <a:ext uri="{FF2B5EF4-FFF2-40B4-BE49-F238E27FC236}">
                <a16:creationId xmlns:a16="http://schemas.microsoft.com/office/drawing/2014/main" id="{6C6FD0E0-22BA-4211-A8F5-2CC11230271E}"/>
              </a:ext>
            </a:extLst>
          </p:cNvPr>
          <p:cNvCxnSpPr>
            <a:stCxn id="180" idx="2"/>
            <a:endCxn id="271" idx="1"/>
          </p:cNvCxnSpPr>
          <p:nvPr/>
        </p:nvCxnSpPr>
        <p:spPr>
          <a:xfrm rot="16200000" flipH="1">
            <a:off x="24223351" y="8287092"/>
            <a:ext cx="293472" cy="1773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A287EC34-A256-4B1A-8637-D50C4267C5D0}"/>
              </a:ext>
            </a:extLst>
          </p:cNvPr>
          <p:cNvSpPr/>
          <p:nvPr/>
        </p:nvSpPr>
        <p:spPr>
          <a:xfrm>
            <a:off x="23646541" y="10705072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 조회</a:t>
            </a:r>
          </a:p>
        </p:txBody>
      </p:sp>
      <p:cxnSp>
        <p:nvCxnSpPr>
          <p:cNvPr id="241" name="연결선: 꺾임 240">
            <a:extLst>
              <a:ext uri="{FF2B5EF4-FFF2-40B4-BE49-F238E27FC236}">
                <a16:creationId xmlns:a16="http://schemas.microsoft.com/office/drawing/2014/main" id="{F23470F4-C337-4278-8230-F4B6B83CB33E}"/>
              </a:ext>
            </a:extLst>
          </p:cNvPr>
          <p:cNvCxnSpPr>
            <a:stCxn id="275" idx="2"/>
            <a:endCxn id="181" idx="1"/>
          </p:cNvCxnSpPr>
          <p:nvPr/>
        </p:nvCxnSpPr>
        <p:spPr>
          <a:xfrm rot="16200000" flipH="1">
            <a:off x="24222879" y="11076956"/>
            <a:ext cx="294417" cy="1773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5F3531D0-11CD-4B7F-87C8-0547125CE554}"/>
              </a:ext>
            </a:extLst>
          </p:cNvPr>
          <p:cNvSpPr/>
          <p:nvPr/>
        </p:nvSpPr>
        <p:spPr>
          <a:xfrm>
            <a:off x="23641083" y="12772352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166276B5-259C-47E7-A43D-3B9857DD984C}"/>
              </a:ext>
            </a:extLst>
          </p:cNvPr>
          <p:cNvCxnSpPr>
            <a:cxnSpLocks/>
            <a:stCxn id="279" idx="2"/>
            <a:endCxn id="200" idx="1"/>
          </p:cNvCxnSpPr>
          <p:nvPr/>
        </p:nvCxnSpPr>
        <p:spPr>
          <a:xfrm rot="16200000" flipH="1">
            <a:off x="24224733" y="13136924"/>
            <a:ext cx="285251" cy="1828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1B4C5D57-E9E4-47BC-8308-6BD9857F7646}"/>
              </a:ext>
            </a:extLst>
          </p:cNvPr>
          <p:cNvSpPr/>
          <p:nvPr/>
        </p:nvSpPr>
        <p:spPr>
          <a:xfrm>
            <a:off x="23641083" y="14925643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3A1052A4-BD3A-4DFC-90EC-55F6962A8FA9}"/>
              </a:ext>
            </a:extLst>
          </p:cNvPr>
          <p:cNvCxnSpPr>
            <a:cxnSpLocks/>
            <a:stCxn id="283" idx="2"/>
            <a:endCxn id="214" idx="1"/>
          </p:cNvCxnSpPr>
          <p:nvPr/>
        </p:nvCxnSpPr>
        <p:spPr>
          <a:xfrm rot="16200000" flipH="1">
            <a:off x="24205803" y="15309145"/>
            <a:ext cx="323110" cy="1828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A2584CA-C73A-4167-AE23-3439C5E6049E}"/>
              </a:ext>
            </a:extLst>
          </p:cNvPr>
          <p:cNvSpPr/>
          <p:nvPr/>
        </p:nvSpPr>
        <p:spPr>
          <a:xfrm>
            <a:off x="23641083" y="17060225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 조회</a:t>
            </a:r>
          </a:p>
        </p:txBody>
      </p: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067135C8-1D3C-4D17-ACB6-E993BA90BA05}"/>
              </a:ext>
            </a:extLst>
          </p:cNvPr>
          <p:cNvCxnSpPr>
            <a:stCxn id="178" idx="2"/>
            <a:endCxn id="287" idx="1"/>
          </p:cNvCxnSpPr>
          <p:nvPr/>
        </p:nvCxnSpPr>
        <p:spPr>
          <a:xfrm rot="16200000" flipH="1">
            <a:off x="23372752" y="16948574"/>
            <a:ext cx="327829" cy="2088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연결선: 꺾임 251">
            <a:extLst>
              <a:ext uri="{FF2B5EF4-FFF2-40B4-BE49-F238E27FC236}">
                <a16:creationId xmlns:a16="http://schemas.microsoft.com/office/drawing/2014/main" id="{BBB61D2A-9B02-42ED-A8DF-7E1547F6FB2D}"/>
              </a:ext>
            </a:extLst>
          </p:cNvPr>
          <p:cNvCxnSpPr>
            <a:cxnSpLocks/>
            <a:stCxn id="287" idx="2"/>
            <a:endCxn id="207" idx="1"/>
          </p:cNvCxnSpPr>
          <p:nvPr/>
        </p:nvCxnSpPr>
        <p:spPr>
          <a:xfrm rot="16200000" flipH="1">
            <a:off x="24224983" y="17424547"/>
            <a:ext cx="284751" cy="1828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연결선: 꺾임 258">
            <a:extLst>
              <a:ext uri="{FF2B5EF4-FFF2-40B4-BE49-F238E27FC236}">
                <a16:creationId xmlns:a16="http://schemas.microsoft.com/office/drawing/2014/main" id="{E263C0B0-6169-4FCF-B148-A983D099AC46}"/>
              </a:ext>
            </a:extLst>
          </p:cNvPr>
          <p:cNvCxnSpPr>
            <a:stCxn id="339" idx="2"/>
            <a:endCxn id="362" idx="0"/>
          </p:cNvCxnSpPr>
          <p:nvPr/>
        </p:nvCxnSpPr>
        <p:spPr>
          <a:xfrm rot="5400000">
            <a:off x="9690554" y="3491069"/>
            <a:ext cx="680386" cy="229419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연결선: 꺾임 261">
            <a:extLst>
              <a:ext uri="{FF2B5EF4-FFF2-40B4-BE49-F238E27FC236}">
                <a16:creationId xmlns:a16="http://schemas.microsoft.com/office/drawing/2014/main" id="{F3F2DFFD-7B6E-41DE-9244-7AD8A932FC87}"/>
              </a:ext>
            </a:extLst>
          </p:cNvPr>
          <p:cNvCxnSpPr>
            <a:stCxn id="212" idx="2"/>
            <a:endCxn id="171" idx="1"/>
          </p:cNvCxnSpPr>
          <p:nvPr/>
        </p:nvCxnSpPr>
        <p:spPr>
          <a:xfrm rot="16200000" flipH="1">
            <a:off x="20104517" y="7696199"/>
            <a:ext cx="5125194" cy="2605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4BA5F18C-90EC-4117-BC9E-417141D325B7}"/>
              </a:ext>
            </a:extLst>
          </p:cNvPr>
          <p:cNvCxnSpPr>
            <a:stCxn id="212" idx="2"/>
            <a:endCxn id="173" idx="1"/>
          </p:cNvCxnSpPr>
          <p:nvPr/>
        </p:nvCxnSpPr>
        <p:spPr>
          <a:xfrm rot="16200000" flipH="1">
            <a:off x="19066549" y="8734167"/>
            <a:ext cx="7201131" cy="2605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연결선: 꺾임 266">
            <a:extLst>
              <a:ext uri="{FF2B5EF4-FFF2-40B4-BE49-F238E27FC236}">
                <a16:creationId xmlns:a16="http://schemas.microsoft.com/office/drawing/2014/main" id="{369F9BD1-8DC3-4A63-8769-AD4A61497B54}"/>
              </a:ext>
            </a:extLst>
          </p:cNvPr>
          <p:cNvCxnSpPr>
            <a:stCxn id="212" idx="2"/>
            <a:endCxn id="175" idx="1"/>
          </p:cNvCxnSpPr>
          <p:nvPr/>
        </p:nvCxnSpPr>
        <p:spPr>
          <a:xfrm rot="16200000" flipH="1">
            <a:off x="17991675" y="9809041"/>
            <a:ext cx="9350879" cy="2605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연결선: 꺾임 268">
            <a:extLst>
              <a:ext uri="{FF2B5EF4-FFF2-40B4-BE49-F238E27FC236}">
                <a16:creationId xmlns:a16="http://schemas.microsoft.com/office/drawing/2014/main" id="{5939E9B3-58A5-4D4D-9D35-53B027F4575C}"/>
              </a:ext>
            </a:extLst>
          </p:cNvPr>
          <p:cNvCxnSpPr>
            <a:cxnSpLocks/>
            <a:stCxn id="212" idx="2"/>
            <a:endCxn id="178" idx="1"/>
          </p:cNvCxnSpPr>
          <p:nvPr/>
        </p:nvCxnSpPr>
        <p:spPr>
          <a:xfrm rot="16200000" flipH="1">
            <a:off x="16932854" y="10867862"/>
            <a:ext cx="11468520" cy="2605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1BC8CBB8-9841-4309-A57B-FFDECD1139A4}"/>
              </a:ext>
            </a:extLst>
          </p:cNvPr>
          <p:cNvSpPr/>
          <p:nvPr/>
        </p:nvSpPr>
        <p:spPr>
          <a:xfrm>
            <a:off x="18626791" y="5858258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조회</a:t>
            </a:r>
          </a:p>
        </p:txBody>
      </p:sp>
      <p:cxnSp>
        <p:nvCxnSpPr>
          <p:cNvPr id="272" name="연결선: 꺾임 271">
            <a:extLst>
              <a:ext uri="{FF2B5EF4-FFF2-40B4-BE49-F238E27FC236}">
                <a16:creationId xmlns:a16="http://schemas.microsoft.com/office/drawing/2014/main" id="{8AE19040-7E79-449F-A681-3A93D257DC7D}"/>
              </a:ext>
            </a:extLst>
          </p:cNvPr>
          <p:cNvCxnSpPr>
            <a:stCxn id="366" idx="2"/>
            <a:endCxn id="306" idx="1"/>
          </p:cNvCxnSpPr>
          <p:nvPr/>
        </p:nvCxnSpPr>
        <p:spPr>
          <a:xfrm rot="16200000" flipH="1">
            <a:off x="18114368" y="5502515"/>
            <a:ext cx="751061" cy="27378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연결선: 꺾임 273">
            <a:extLst>
              <a:ext uri="{FF2B5EF4-FFF2-40B4-BE49-F238E27FC236}">
                <a16:creationId xmlns:a16="http://schemas.microsoft.com/office/drawing/2014/main" id="{7986EB70-620A-40C7-A3DC-3A1B18E58B62}"/>
              </a:ext>
            </a:extLst>
          </p:cNvPr>
          <p:cNvCxnSpPr>
            <a:stCxn id="306" idx="2"/>
            <a:endCxn id="430" idx="1"/>
          </p:cNvCxnSpPr>
          <p:nvPr/>
        </p:nvCxnSpPr>
        <p:spPr>
          <a:xfrm rot="16200000" flipH="1">
            <a:off x="19347013" y="6194523"/>
            <a:ext cx="282635" cy="23682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6F482912-BBD6-4127-B2AE-57D9CC32ABC4}"/>
              </a:ext>
            </a:extLst>
          </p:cNvPr>
          <p:cNvSpPr/>
          <p:nvPr/>
        </p:nvSpPr>
        <p:spPr>
          <a:xfrm>
            <a:off x="13318036" y="5879834"/>
            <a:ext cx="1092155" cy="4454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277" name="연결선: 꺾임 276">
            <a:extLst>
              <a:ext uri="{FF2B5EF4-FFF2-40B4-BE49-F238E27FC236}">
                <a16:creationId xmlns:a16="http://schemas.microsoft.com/office/drawing/2014/main" id="{E9C375BE-0069-4EC3-BD58-5457AB41EE92}"/>
              </a:ext>
            </a:extLst>
          </p:cNvPr>
          <p:cNvCxnSpPr>
            <a:cxnSpLocks/>
            <a:stCxn id="161" idx="2"/>
            <a:endCxn id="311" idx="1"/>
          </p:cNvCxnSpPr>
          <p:nvPr/>
        </p:nvCxnSpPr>
        <p:spPr>
          <a:xfrm rot="16200000" flipH="1">
            <a:off x="13053191" y="5837701"/>
            <a:ext cx="355099" cy="17459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연결선: 꺾임 280">
            <a:extLst>
              <a:ext uri="{FF2B5EF4-FFF2-40B4-BE49-F238E27FC236}">
                <a16:creationId xmlns:a16="http://schemas.microsoft.com/office/drawing/2014/main" id="{7EDA0B3F-D45C-4A10-853C-C60226319CA6}"/>
              </a:ext>
            </a:extLst>
          </p:cNvPr>
          <p:cNvCxnSpPr>
            <a:stCxn id="339" idx="2"/>
            <a:endCxn id="363" idx="0"/>
          </p:cNvCxnSpPr>
          <p:nvPr/>
        </p:nvCxnSpPr>
        <p:spPr>
          <a:xfrm rot="16200000" flipH="1">
            <a:off x="11453099" y="4022713"/>
            <a:ext cx="701974" cy="125248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C49D84CC-3461-4B7A-9CDC-530125A7C615}"/>
              </a:ext>
            </a:extLst>
          </p:cNvPr>
          <p:cNvSpPr/>
          <p:nvPr/>
        </p:nvSpPr>
        <p:spPr>
          <a:xfrm>
            <a:off x="9056122" y="5407544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조회</a:t>
            </a:r>
            <a:endParaRPr lang="en-US" altLang="ko-KR" sz="1100" b="1" dirty="0"/>
          </a:p>
        </p:txBody>
      </p:sp>
      <p:cxnSp>
        <p:nvCxnSpPr>
          <p:cNvPr id="285" name="연결선: 꺾임 284">
            <a:extLst>
              <a:ext uri="{FF2B5EF4-FFF2-40B4-BE49-F238E27FC236}">
                <a16:creationId xmlns:a16="http://schemas.microsoft.com/office/drawing/2014/main" id="{4265C116-1B5F-4B9C-BFBF-E06273C47EA6}"/>
              </a:ext>
            </a:extLst>
          </p:cNvPr>
          <p:cNvCxnSpPr>
            <a:stCxn id="362" idx="2"/>
            <a:endCxn id="318" idx="1"/>
          </p:cNvCxnSpPr>
          <p:nvPr/>
        </p:nvCxnSpPr>
        <p:spPr>
          <a:xfrm rot="16200000" flipH="1">
            <a:off x="8833633" y="5341735"/>
            <a:ext cx="272507" cy="17247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연결선: 꺾임 287">
            <a:extLst>
              <a:ext uri="{FF2B5EF4-FFF2-40B4-BE49-F238E27FC236}">
                <a16:creationId xmlns:a16="http://schemas.microsoft.com/office/drawing/2014/main" id="{7EEAAF3B-1E86-4A07-8033-33D5A840E497}"/>
              </a:ext>
            </a:extLst>
          </p:cNvPr>
          <p:cNvCxnSpPr>
            <a:cxnSpLocks/>
            <a:stCxn id="318" idx="2"/>
            <a:endCxn id="155" idx="1"/>
          </p:cNvCxnSpPr>
          <p:nvPr/>
        </p:nvCxnSpPr>
        <p:spPr>
          <a:xfrm rot="16200000" flipH="1">
            <a:off x="9534915" y="5788190"/>
            <a:ext cx="336415" cy="2018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2BE4F5F1-5515-43F3-A943-0DDE0F9675BD}"/>
              </a:ext>
            </a:extLst>
          </p:cNvPr>
          <p:cNvSpPr/>
          <p:nvPr/>
        </p:nvSpPr>
        <p:spPr>
          <a:xfrm>
            <a:off x="16585396" y="8628244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기프티콘 구매</a:t>
            </a: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48F0F6D0-C2D0-44C2-B924-F8B1D1DF59CD}"/>
              </a:ext>
            </a:extLst>
          </p:cNvPr>
          <p:cNvSpPr/>
          <p:nvPr/>
        </p:nvSpPr>
        <p:spPr>
          <a:xfrm>
            <a:off x="15675033" y="8039996"/>
            <a:ext cx="1486254" cy="4380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상세보기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FF97418-E075-4E93-A144-48EC9FA265A8}"/>
              </a:ext>
            </a:extLst>
          </p:cNvPr>
          <p:cNvCxnSpPr>
            <a:cxnSpLocks/>
            <a:stCxn id="422" idx="2"/>
            <a:endCxn id="229" idx="1"/>
          </p:cNvCxnSpPr>
          <p:nvPr/>
        </p:nvCxnSpPr>
        <p:spPr>
          <a:xfrm rot="16200000" flipH="1">
            <a:off x="15429164" y="8013150"/>
            <a:ext cx="338364" cy="1533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0F4B6EB-86A1-4BBE-9111-C483CEEFF33D}"/>
              </a:ext>
            </a:extLst>
          </p:cNvPr>
          <p:cNvCxnSpPr>
            <a:cxnSpLocks/>
            <a:stCxn id="229" idx="2"/>
            <a:endCxn id="228" idx="1"/>
          </p:cNvCxnSpPr>
          <p:nvPr/>
        </p:nvCxnSpPr>
        <p:spPr>
          <a:xfrm rot="16200000" flipH="1">
            <a:off x="16348337" y="8547865"/>
            <a:ext cx="306883" cy="16723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연결선: 꺾임 381">
            <a:extLst>
              <a:ext uri="{FF2B5EF4-FFF2-40B4-BE49-F238E27FC236}">
                <a16:creationId xmlns:a16="http://schemas.microsoft.com/office/drawing/2014/main" id="{565A33F6-CFA2-40E8-B22A-16A9372FC3A9}"/>
              </a:ext>
            </a:extLst>
          </p:cNvPr>
          <p:cNvCxnSpPr>
            <a:cxnSpLocks/>
            <a:stCxn id="122" idx="3"/>
            <a:endCxn id="4" idx="2"/>
          </p:cNvCxnSpPr>
          <p:nvPr/>
        </p:nvCxnSpPr>
        <p:spPr>
          <a:xfrm flipV="1">
            <a:off x="23784774" y="1236575"/>
            <a:ext cx="2288626" cy="6536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연결선: 꺾임 393">
            <a:extLst>
              <a:ext uri="{FF2B5EF4-FFF2-40B4-BE49-F238E27FC236}">
                <a16:creationId xmlns:a16="http://schemas.microsoft.com/office/drawing/2014/main" id="{A61045C8-CF35-46E2-9923-F801C6B391E0}"/>
              </a:ext>
            </a:extLst>
          </p:cNvPr>
          <p:cNvCxnSpPr>
            <a:cxnSpLocks/>
            <a:stCxn id="125" idx="3"/>
            <a:endCxn id="4" idx="2"/>
          </p:cNvCxnSpPr>
          <p:nvPr/>
        </p:nvCxnSpPr>
        <p:spPr>
          <a:xfrm flipV="1">
            <a:off x="23775439" y="1236575"/>
            <a:ext cx="2297961" cy="109823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연결선: 꺾임 399">
            <a:extLst>
              <a:ext uri="{FF2B5EF4-FFF2-40B4-BE49-F238E27FC236}">
                <a16:creationId xmlns:a16="http://schemas.microsoft.com/office/drawing/2014/main" id="{81A7CD86-B56E-4D5E-A1F6-5277EB8FDDBF}"/>
              </a:ext>
            </a:extLst>
          </p:cNvPr>
          <p:cNvCxnSpPr>
            <a:cxnSpLocks/>
            <a:stCxn id="4" idx="2"/>
            <a:endCxn id="141" idx="0"/>
          </p:cNvCxnSpPr>
          <p:nvPr/>
        </p:nvCxnSpPr>
        <p:spPr>
          <a:xfrm rot="5400000">
            <a:off x="25334374" y="1975601"/>
            <a:ext cx="1478053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CCF0DEAA-E9B4-4D38-A565-8C0AC0303A16}"/>
              </a:ext>
            </a:extLst>
          </p:cNvPr>
          <p:cNvSpPr/>
          <p:nvPr/>
        </p:nvSpPr>
        <p:spPr>
          <a:xfrm>
            <a:off x="14791157" y="5009845"/>
            <a:ext cx="1616219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습득물 게시판</a:t>
            </a: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9958C774-529E-478E-9152-9E41FFA55D25}"/>
              </a:ext>
            </a:extLst>
          </p:cNvPr>
          <p:cNvSpPr/>
          <p:nvPr/>
        </p:nvSpPr>
        <p:spPr>
          <a:xfrm>
            <a:off x="15827777" y="5553580"/>
            <a:ext cx="1486254" cy="3414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조회</a:t>
            </a:r>
            <a:endParaRPr lang="en-US" altLang="ko-KR" sz="1100" b="1" dirty="0"/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CEF6F9BF-CF84-43FC-8E80-ACDA47A89BDB}"/>
              </a:ext>
            </a:extLst>
          </p:cNvPr>
          <p:cNvSpPr/>
          <p:nvPr/>
        </p:nvSpPr>
        <p:spPr>
          <a:xfrm>
            <a:off x="16885235" y="6052114"/>
            <a:ext cx="1092155" cy="5399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B55461D7-8610-4E54-B897-A5FEBC7C827B}"/>
              </a:ext>
            </a:extLst>
          </p:cNvPr>
          <p:cNvCxnSpPr>
            <a:cxnSpLocks/>
            <a:stCxn id="294" idx="2"/>
            <a:endCxn id="295" idx="1"/>
          </p:cNvCxnSpPr>
          <p:nvPr/>
        </p:nvCxnSpPr>
        <p:spPr>
          <a:xfrm rot="16200000" flipH="1">
            <a:off x="16514535" y="5951369"/>
            <a:ext cx="427068" cy="31433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58EFCD98-DD39-4406-9DFD-89B6B5C9ADE2}"/>
              </a:ext>
            </a:extLst>
          </p:cNvPr>
          <p:cNvCxnSpPr>
            <a:stCxn id="293" idx="2"/>
            <a:endCxn id="294" idx="1"/>
          </p:cNvCxnSpPr>
          <p:nvPr/>
        </p:nvCxnSpPr>
        <p:spPr>
          <a:xfrm rot="16200000" flipH="1">
            <a:off x="15512980" y="5409493"/>
            <a:ext cx="401085" cy="2285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BD9E885D-4684-45E5-A255-2A4178EC5CA3}"/>
              </a:ext>
            </a:extLst>
          </p:cNvPr>
          <p:cNvCxnSpPr>
            <a:stCxn id="402" idx="1"/>
            <a:endCxn id="364" idx="2"/>
          </p:cNvCxnSpPr>
          <p:nvPr/>
        </p:nvCxnSpPr>
        <p:spPr>
          <a:xfrm rot="10800000">
            <a:off x="6209286" y="5301107"/>
            <a:ext cx="206528" cy="27594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6A1183C9-B0B6-4E8A-9FD9-1FEEE24BCF01}"/>
              </a:ext>
            </a:extLst>
          </p:cNvPr>
          <p:cNvCxnSpPr>
            <a:cxnSpLocks/>
            <a:stCxn id="405" idx="1"/>
            <a:endCxn id="364" idx="2"/>
          </p:cNvCxnSpPr>
          <p:nvPr/>
        </p:nvCxnSpPr>
        <p:spPr>
          <a:xfrm rot="10800000">
            <a:off x="6209286" y="5301106"/>
            <a:ext cx="206528" cy="70857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9BB93CDE-6283-4DC2-99E7-4A8AD0C5B779}"/>
              </a:ext>
            </a:extLst>
          </p:cNvPr>
          <p:cNvCxnSpPr>
            <a:cxnSpLocks/>
            <a:stCxn id="363" idx="2"/>
            <a:endCxn id="161" idx="1"/>
          </p:cNvCxnSpPr>
          <p:nvPr/>
        </p:nvCxnSpPr>
        <p:spPr>
          <a:xfrm rot="16200000" flipH="1">
            <a:off x="12375118" y="5368519"/>
            <a:ext cx="277462" cy="16703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연결선: 꺾임 242">
            <a:extLst>
              <a:ext uri="{FF2B5EF4-FFF2-40B4-BE49-F238E27FC236}">
                <a16:creationId xmlns:a16="http://schemas.microsoft.com/office/drawing/2014/main" id="{201B5692-36FE-41DA-A913-4E34CD9843DC}"/>
              </a:ext>
            </a:extLst>
          </p:cNvPr>
          <p:cNvCxnSpPr>
            <a:cxnSpLocks/>
            <a:stCxn id="366" idx="0"/>
            <a:endCxn id="339" idx="2"/>
          </p:cNvCxnSpPr>
          <p:nvPr/>
        </p:nvCxnSpPr>
        <p:spPr>
          <a:xfrm rot="16200000" flipV="1">
            <a:off x="14439151" y="1036662"/>
            <a:ext cx="652546" cy="7175163"/>
          </a:xfrm>
          <a:prstGeom prst="bentConnector3">
            <a:avLst>
              <a:gd name="adj1" fmla="val 45621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연결선: 꺾임 252">
            <a:extLst>
              <a:ext uri="{FF2B5EF4-FFF2-40B4-BE49-F238E27FC236}">
                <a16:creationId xmlns:a16="http://schemas.microsoft.com/office/drawing/2014/main" id="{7C265F89-81FF-4F93-8F14-A8BE3305078C}"/>
              </a:ext>
            </a:extLst>
          </p:cNvPr>
          <p:cNvCxnSpPr>
            <a:cxnSpLocks/>
            <a:stCxn id="182" idx="1"/>
            <a:endCxn id="430" idx="2"/>
          </p:cNvCxnSpPr>
          <p:nvPr/>
        </p:nvCxnSpPr>
        <p:spPr>
          <a:xfrm rot="10800000">
            <a:off x="20349870" y="6610935"/>
            <a:ext cx="231142" cy="72382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연결선: 꺾임 257">
            <a:extLst>
              <a:ext uri="{FF2B5EF4-FFF2-40B4-BE49-F238E27FC236}">
                <a16:creationId xmlns:a16="http://schemas.microsoft.com/office/drawing/2014/main" id="{2B10ECAF-DAA8-4E25-96D1-C2D7B5C1C34D}"/>
              </a:ext>
            </a:extLst>
          </p:cNvPr>
          <p:cNvCxnSpPr>
            <a:cxnSpLocks/>
            <a:stCxn id="339" idx="2"/>
            <a:endCxn id="293" idx="0"/>
          </p:cNvCxnSpPr>
          <p:nvPr/>
        </p:nvCxnSpPr>
        <p:spPr>
          <a:xfrm rot="16200000" flipH="1">
            <a:off x="13032617" y="2443195"/>
            <a:ext cx="711874" cy="4421425"/>
          </a:xfrm>
          <a:prstGeom prst="bentConnector3">
            <a:avLst>
              <a:gd name="adj1" fmla="val 4866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연결선: 꺾임 272">
            <a:extLst>
              <a:ext uri="{FF2B5EF4-FFF2-40B4-BE49-F238E27FC236}">
                <a16:creationId xmlns:a16="http://schemas.microsoft.com/office/drawing/2014/main" id="{859F235E-0E14-4732-9C83-72731AB06B58}"/>
              </a:ext>
            </a:extLst>
          </p:cNvPr>
          <p:cNvCxnSpPr>
            <a:cxnSpLocks/>
            <a:stCxn id="339" idx="2"/>
            <a:endCxn id="212" idx="0"/>
          </p:cNvCxnSpPr>
          <p:nvPr/>
        </p:nvCxnSpPr>
        <p:spPr>
          <a:xfrm rot="16200000" flipH="1">
            <a:off x="16531068" y="-1055256"/>
            <a:ext cx="652545" cy="11358997"/>
          </a:xfrm>
          <a:prstGeom prst="bentConnector3">
            <a:avLst>
              <a:gd name="adj1" fmla="val 543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0E2253B6-4601-4260-83D6-93AEE3727197}"/>
              </a:ext>
            </a:extLst>
          </p:cNvPr>
          <p:cNvSpPr/>
          <p:nvPr/>
        </p:nvSpPr>
        <p:spPr>
          <a:xfrm>
            <a:off x="1652570" y="588188"/>
            <a:ext cx="1602850" cy="8930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/>
              <a:t>비회원 </a:t>
            </a:r>
            <a:r>
              <a:rPr lang="en-US" altLang="ko-KR" sz="1500" b="1" dirty="0"/>
              <a:t>+ </a:t>
            </a:r>
            <a:r>
              <a:rPr lang="ko-KR" altLang="en-US" sz="1500" b="1" dirty="0"/>
              <a:t>회원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DF48A55-DE2B-4C2E-A46A-5AC0DA713530}"/>
              </a:ext>
            </a:extLst>
          </p:cNvPr>
          <p:cNvSpPr/>
          <p:nvPr/>
        </p:nvSpPr>
        <p:spPr>
          <a:xfrm>
            <a:off x="10834884" y="8135890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게시판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47E4F9EF-B73C-48FF-9015-8D5FBF99BC10}"/>
              </a:ext>
            </a:extLst>
          </p:cNvPr>
          <p:cNvSpPr/>
          <p:nvPr/>
        </p:nvSpPr>
        <p:spPr>
          <a:xfrm>
            <a:off x="12593507" y="9156840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6F0F7E12-C6E0-44B4-923D-2DD080D0F05B}"/>
              </a:ext>
            </a:extLst>
          </p:cNvPr>
          <p:cNvSpPr/>
          <p:nvPr/>
        </p:nvSpPr>
        <p:spPr>
          <a:xfrm>
            <a:off x="13567776" y="9596155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수정</a:t>
            </a:r>
          </a:p>
        </p:txBody>
      </p: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6125D208-E97A-49ED-80CC-98BD74627A87}"/>
              </a:ext>
            </a:extLst>
          </p:cNvPr>
          <p:cNvCxnSpPr>
            <a:cxnSpLocks/>
            <a:stCxn id="159" idx="1"/>
            <a:endCxn id="156" idx="2"/>
          </p:cNvCxnSpPr>
          <p:nvPr/>
        </p:nvCxnSpPr>
        <p:spPr>
          <a:xfrm rot="10800000">
            <a:off x="13336634" y="9470202"/>
            <a:ext cx="231142" cy="28263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E76F89CD-619C-4449-B8F7-45D5F124898F}"/>
              </a:ext>
            </a:extLst>
          </p:cNvPr>
          <p:cNvSpPr/>
          <p:nvPr/>
        </p:nvSpPr>
        <p:spPr>
          <a:xfrm>
            <a:off x="13567776" y="10037349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삭제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A720564-27B0-4919-AC53-3E8A2E5FD884}"/>
              </a:ext>
            </a:extLst>
          </p:cNvPr>
          <p:cNvSpPr/>
          <p:nvPr/>
        </p:nvSpPr>
        <p:spPr>
          <a:xfrm>
            <a:off x="11613555" y="8717525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168" name="연결선: 꺾임 167">
            <a:extLst>
              <a:ext uri="{FF2B5EF4-FFF2-40B4-BE49-F238E27FC236}">
                <a16:creationId xmlns:a16="http://schemas.microsoft.com/office/drawing/2014/main" id="{EEAE922B-E2FF-45F3-839C-FF97AE3082C7}"/>
              </a:ext>
            </a:extLst>
          </p:cNvPr>
          <p:cNvCxnSpPr>
            <a:stCxn id="154" idx="2"/>
            <a:endCxn id="165" idx="1"/>
          </p:cNvCxnSpPr>
          <p:nvPr/>
        </p:nvCxnSpPr>
        <p:spPr>
          <a:xfrm rot="16200000" flipH="1">
            <a:off x="11284781" y="8545431"/>
            <a:ext cx="424955" cy="23259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CE6C6357-115A-426F-B08C-36DD9814A883}"/>
              </a:ext>
            </a:extLst>
          </p:cNvPr>
          <p:cNvCxnSpPr>
            <a:stCxn id="165" idx="2"/>
            <a:endCxn id="156" idx="1"/>
          </p:cNvCxnSpPr>
          <p:nvPr/>
        </p:nvCxnSpPr>
        <p:spPr>
          <a:xfrm rot="16200000" flipH="1">
            <a:off x="12333777" y="9053790"/>
            <a:ext cx="282635" cy="23682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3B41CF25-DD4F-473A-9F98-37B192618889}"/>
              </a:ext>
            </a:extLst>
          </p:cNvPr>
          <p:cNvCxnSpPr>
            <a:cxnSpLocks/>
            <a:stCxn id="162" idx="1"/>
            <a:endCxn id="156" idx="2"/>
          </p:cNvCxnSpPr>
          <p:nvPr/>
        </p:nvCxnSpPr>
        <p:spPr>
          <a:xfrm rot="10800000">
            <a:off x="13336634" y="9470202"/>
            <a:ext cx="231142" cy="72382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E5A07691-93FB-4B61-9FDC-E751FABC4305}"/>
              </a:ext>
            </a:extLst>
          </p:cNvPr>
          <p:cNvSpPr/>
          <p:nvPr/>
        </p:nvSpPr>
        <p:spPr>
          <a:xfrm>
            <a:off x="13567776" y="11004273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조회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50AC1F49-A26F-4411-B09B-5BA332A8949E}"/>
              </a:ext>
            </a:extLst>
          </p:cNvPr>
          <p:cNvSpPr/>
          <p:nvPr/>
        </p:nvSpPr>
        <p:spPr>
          <a:xfrm>
            <a:off x="13580642" y="11485131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작성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26A6BC34-5D9A-459A-973F-356F5046E938}"/>
              </a:ext>
            </a:extLst>
          </p:cNvPr>
          <p:cNvSpPr/>
          <p:nvPr/>
        </p:nvSpPr>
        <p:spPr>
          <a:xfrm>
            <a:off x="13580642" y="11965989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수정</a:t>
            </a: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EEA32957-AB1C-4083-9D2D-02AA40509C16}"/>
              </a:ext>
            </a:extLst>
          </p:cNvPr>
          <p:cNvSpPr/>
          <p:nvPr/>
        </p:nvSpPr>
        <p:spPr>
          <a:xfrm>
            <a:off x="13580642" y="12454215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삭제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71E546E2-95D9-4DD9-8C90-62E00ED96708}"/>
              </a:ext>
            </a:extLst>
          </p:cNvPr>
          <p:cNvSpPr/>
          <p:nvPr/>
        </p:nvSpPr>
        <p:spPr>
          <a:xfrm>
            <a:off x="23635057" y="8842384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내가 본 영화 조회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201A5386-1B50-43E8-A074-B8ED0439C14C}"/>
              </a:ext>
            </a:extLst>
          </p:cNvPr>
          <p:cNvSpPr/>
          <p:nvPr/>
        </p:nvSpPr>
        <p:spPr>
          <a:xfrm>
            <a:off x="24418746" y="9357167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작성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472F0660-E3C7-414C-8F46-A8561E0335C1}"/>
              </a:ext>
            </a:extLst>
          </p:cNvPr>
          <p:cNvCxnSpPr>
            <a:stCxn id="167" idx="2"/>
            <a:endCxn id="186" idx="1"/>
          </p:cNvCxnSpPr>
          <p:nvPr/>
        </p:nvCxnSpPr>
        <p:spPr>
          <a:xfrm rot="16200000" flipH="1">
            <a:off x="22907284" y="8271292"/>
            <a:ext cx="1252738" cy="20280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47758EF2-4435-4AE4-BFED-26A77FA516E4}"/>
              </a:ext>
            </a:extLst>
          </p:cNvPr>
          <p:cNvCxnSpPr>
            <a:stCxn id="186" idx="2"/>
            <a:endCxn id="187" idx="1"/>
          </p:cNvCxnSpPr>
          <p:nvPr/>
        </p:nvCxnSpPr>
        <p:spPr>
          <a:xfrm rot="16200000" flipH="1">
            <a:off x="24165281" y="9260382"/>
            <a:ext cx="358103" cy="1488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060B8DBA-5C49-42A0-A124-CF3ADD81D65C}"/>
              </a:ext>
            </a:extLst>
          </p:cNvPr>
          <p:cNvCxnSpPr>
            <a:cxnSpLocks/>
            <a:stCxn id="156" idx="2"/>
            <a:endCxn id="179" idx="1"/>
          </p:cNvCxnSpPr>
          <p:nvPr/>
        </p:nvCxnSpPr>
        <p:spPr>
          <a:xfrm rot="16200000" flipH="1">
            <a:off x="12606829" y="10200006"/>
            <a:ext cx="1690753" cy="23114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90B3724C-28D7-4438-8AE1-E67301EE841E}"/>
              </a:ext>
            </a:extLst>
          </p:cNvPr>
          <p:cNvCxnSpPr>
            <a:stCxn id="156" idx="2"/>
            <a:endCxn id="183" idx="1"/>
          </p:cNvCxnSpPr>
          <p:nvPr/>
        </p:nvCxnSpPr>
        <p:spPr>
          <a:xfrm rot="16200000" flipH="1">
            <a:off x="12372833" y="10434002"/>
            <a:ext cx="2171611" cy="24400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B59759B-A23D-434D-B2AC-230A84B04B90}"/>
              </a:ext>
            </a:extLst>
          </p:cNvPr>
          <p:cNvCxnSpPr>
            <a:stCxn id="156" idx="2"/>
            <a:endCxn id="184" idx="1"/>
          </p:cNvCxnSpPr>
          <p:nvPr/>
        </p:nvCxnSpPr>
        <p:spPr>
          <a:xfrm rot="16200000" flipH="1">
            <a:off x="12132404" y="10674431"/>
            <a:ext cx="2652469" cy="24400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E83C1998-AF28-47DF-B476-BD36AE5D6707}"/>
              </a:ext>
            </a:extLst>
          </p:cNvPr>
          <p:cNvCxnSpPr>
            <a:stCxn id="156" idx="2"/>
            <a:endCxn id="185" idx="1"/>
          </p:cNvCxnSpPr>
          <p:nvPr/>
        </p:nvCxnSpPr>
        <p:spPr>
          <a:xfrm rot="16200000" flipH="1">
            <a:off x="11888291" y="10918544"/>
            <a:ext cx="3140695" cy="24400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7E68421F-ABDA-4F0B-B89D-4D18E1A11B0F}"/>
              </a:ext>
            </a:extLst>
          </p:cNvPr>
          <p:cNvCxnSpPr>
            <a:stCxn id="339" idx="2"/>
            <a:endCxn id="154" idx="0"/>
          </p:cNvCxnSpPr>
          <p:nvPr/>
        </p:nvCxnSpPr>
        <p:spPr>
          <a:xfrm rot="16200000" flipH="1">
            <a:off x="9360443" y="6115370"/>
            <a:ext cx="3837919" cy="203120"/>
          </a:xfrm>
          <a:prstGeom prst="bentConnector3">
            <a:avLst>
              <a:gd name="adj1" fmla="val 926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44A4BF5-0651-4DDA-8EAF-90B7178B73DA}"/>
              </a:ext>
            </a:extLst>
          </p:cNvPr>
          <p:cNvSpPr/>
          <p:nvPr/>
        </p:nvSpPr>
        <p:spPr>
          <a:xfrm>
            <a:off x="4176954" y="8372352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영화 </a:t>
            </a:r>
            <a:r>
              <a:rPr lang="ko-KR" altLang="en-US" sz="1100" b="1" dirty="0" err="1">
                <a:solidFill>
                  <a:schemeClr val="tx1"/>
                </a:solidFill>
              </a:rPr>
              <a:t>한줄평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</a:rPr>
              <a:t>신고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3B2D83E7-DE3C-4305-8DE9-AD97366937E8}"/>
              </a:ext>
            </a:extLst>
          </p:cNvPr>
          <p:cNvCxnSpPr>
            <a:cxnSpLocks/>
            <a:stCxn id="386" idx="2"/>
            <a:endCxn id="158" idx="1"/>
          </p:cNvCxnSpPr>
          <p:nvPr/>
        </p:nvCxnSpPr>
        <p:spPr>
          <a:xfrm rot="16200000" flipH="1">
            <a:off x="3317904" y="7669982"/>
            <a:ext cx="1539693" cy="17840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2BBB004-D9CE-4E16-8516-7EB8936E4F71}"/>
              </a:ext>
            </a:extLst>
          </p:cNvPr>
          <p:cNvSpPr/>
          <p:nvPr/>
        </p:nvSpPr>
        <p:spPr>
          <a:xfrm>
            <a:off x="13567776" y="10520211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리뷰글</a:t>
            </a:r>
            <a:r>
              <a:rPr lang="ko-KR" altLang="en-US" sz="1100" b="1" dirty="0">
                <a:solidFill>
                  <a:schemeClr val="tx1"/>
                </a:solidFill>
              </a:rPr>
              <a:t> 신고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D81B76C8-2F38-4966-971F-D546387B0011}"/>
              </a:ext>
            </a:extLst>
          </p:cNvPr>
          <p:cNvCxnSpPr>
            <a:stCxn id="156" idx="2"/>
            <a:endCxn id="191" idx="1"/>
          </p:cNvCxnSpPr>
          <p:nvPr/>
        </p:nvCxnSpPr>
        <p:spPr>
          <a:xfrm rot="16200000" flipH="1">
            <a:off x="12848860" y="9957975"/>
            <a:ext cx="1206691" cy="23114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18329123-64F1-40CC-B1BC-9150BA0B6C3A}"/>
              </a:ext>
            </a:extLst>
          </p:cNvPr>
          <p:cNvSpPr/>
          <p:nvPr/>
        </p:nvSpPr>
        <p:spPr>
          <a:xfrm>
            <a:off x="13580642" y="12912825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리뷰 댓글 신고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90825BE-1AC9-4695-9E6C-5016E8966040}"/>
              </a:ext>
            </a:extLst>
          </p:cNvPr>
          <p:cNvCxnSpPr>
            <a:stCxn id="156" idx="2"/>
            <a:endCxn id="194" idx="1"/>
          </p:cNvCxnSpPr>
          <p:nvPr/>
        </p:nvCxnSpPr>
        <p:spPr>
          <a:xfrm rot="16200000" flipH="1">
            <a:off x="11658986" y="11147849"/>
            <a:ext cx="3599305" cy="24400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54C994A8-0596-4A62-97CD-FF612BA2C558}"/>
              </a:ext>
            </a:extLst>
          </p:cNvPr>
          <p:cNvSpPr/>
          <p:nvPr/>
        </p:nvSpPr>
        <p:spPr>
          <a:xfrm>
            <a:off x="34060729" y="3984608"/>
            <a:ext cx="966948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관리자</a:t>
            </a: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1A0AE6CC-4941-4920-94EA-A3FB0A933FE7}"/>
              </a:ext>
            </a:extLst>
          </p:cNvPr>
          <p:cNvCxnSpPr>
            <a:stCxn id="141" idx="2"/>
            <a:endCxn id="213" idx="0"/>
          </p:cNvCxnSpPr>
          <p:nvPr/>
        </p:nvCxnSpPr>
        <p:spPr>
          <a:xfrm rot="16200000" flipH="1">
            <a:off x="29830492" y="-729104"/>
            <a:ext cx="956619" cy="847080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직사각형 464">
            <a:extLst>
              <a:ext uri="{FF2B5EF4-FFF2-40B4-BE49-F238E27FC236}">
                <a16:creationId xmlns:a16="http://schemas.microsoft.com/office/drawing/2014/main" id="{F6E521A3-54A8-4360-88F0-88A4B88195EF}"/>
              </a:ext>
            </a:extLst>
          </p:cNvPr>
          <p:cNvSpPr/>
          <p:nvPr/>
        </p:nvSpPr>
        <p:spPr>
          <a:xfrm>
            <a:off x="27653626" y="4913964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</a:t>
            </a:r>
          </a:p>
        </p:txBody>
      </p:sp>
      <p:sp>
        <p:nvSpPr>
          <p:cNvPr id="466" name="직사각형 465">
            <a:extLst>
              <a:ext uri="{FF2B5EF4-FFF2-40B4-BE49-F238E27FC236}">
                <a16:creationId xmlns:a16="http://schemas.microsoft.com/office/drawing/2014/main" id="{F411B28F-B70E-45A6-B42F-4B8DA6395F6A}"/>
              </a:ext>
            </a:extLst>
          </p:cNvPr>
          <p:cNvSpPr/>
          <p:nvPr/>
        </p:nvSpPr>
        <p:spPr>
          <a:xfrm>
            <a:off x="33638922" y="4879202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</a:t>
            </a:r>
          </a:p>
        </p:txBody>
      </p:sp>
      <p:sp>
        <p:nvSpPr>
          <p:cNvPr id="467" name="직사각형 466">
            <a:extLst>
              <a:ext uri="{FF2B5EF4-FFF2-40B4-BE49-F238E27FC236}">
                <a16:creationId xmlns:a16="http://schemas.microsoft.com/office/drawing/2014/main" id="{BFB655A8-8BF3-405F-AF1D-A3F57EA868FE}"/>
              </a:ext>
            </a:extLst>
          </p:cNvPr>
          <p:cNvSpPr/>
          <p:nvPr/>
        </p:nvSpPr>
        <p:spPr>
          <a:xfrm>
            <a:off x="36345250" y="4840489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</a:p>
        </p:txBody>
      </p:sp>
      <p:sp>
        <p:nvSpPr>
          <p:cNvPr id="468" name="직사각형 467">
            <a:extLst>
              <a:ext uri="{FF2B5EF4-FFF2-40B4-BE49-F238E27FC236}">
                <a16:creationId xmlns:a16="http://schemas.microsoft.com/office/drawing/2014/main" id="{EB94E659-5B04-4853-B731-88D10B7C2BC3}"/>
              </a:ext>
            </a:extLst>
          </p:cNvPr>
          <p:cNvSpPr/>
          <p:nvPr/>
        </p:nvSpPr>
        <p:spPr>
          <a:xfrm>
            <a:off x="31099689" y="4892232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예매</a:t>
            </a:r>
          </a:p>
        </p:txBody>
      </p:sp>
      <p:sp>
        <p:nvSpPr>
          <p:cNvPr id="469" name="직사각형 468">
            <a:extLst>
              <a:ext uri="{FF2B5EF4-FFF2-40B4-BE49-F238E27FC236}">
                <a16:creationId xmlns:a16="http://schemas.microsoft.com/office/drawing/2014/main" id="{1062D852-EF16-4425-8274-89BFDE2A9BFD}"/>
              </a:ext>
            </a:extLst>
          </p:cNvPr>
          <p:cNvSpPr/>
          <p:nvPr/>
        </p:nvSpPr>
        <p:spPr>
          <a:xfrm>
            <a:off x="32401299" y="7903305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기프티콘</a:t>
            </a:r>
          </a:p>
        </p:txBody>
      </p:sp>
      <p:sp>
        <p:nvSpPr>
          <p:cNvPr id="470" name="직사각형 469">
            <a:extLst>
              <a:ext uri="{FF2B5EF4-FFF2-40B4-BE49-F238E27FC236}">
                <a16:creationId xmlns:a16="http://schemas.microsoft.com/office/drawing/2014/main" id="{BCF1319E-DB26-41B1-B18A-1D9FECA70CFC}"/>
              </a:ext>
            </a:extLst>
          </p:cNvPr>
          <p:cNvSpPr/>
          <p:nvPr/>
        </p:nvSpPr>
        <p:spPr>
          <a:xfrm>
            <a:off x="39192835" y="4757283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</a:t>
            </a:r>
          </a:p>
        </p:txBody>
      </p:sp>
      <p:sp>
        <p:nvSpPr>
          <p:cNvPr id="471" name="직사각형 470">
            <a:extLst>
              <a:ext uri="{FF2B5EF4-FFF2-40B4-BE49-F238E27FC236}">
                <a16:creationId xmlns:a16="http://schemas.microsoft.com/office/drawing/2014/main" id="{9042CE95-5A1B-4027-9DE9-CDF93266425F}"/>
              </a:ext>
            </a:extLst>
          </p:cNvPr>
          <p:cNvSpPr/>
          <p:nvPr/>
        </p:nvSpPr>
        <p:spPr>
          <a:xfrm>
            <a:off x="29212773" y="5759399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상세보기</a:t>
            </a:r>
          </a:p>
        </p:txBody>
      </p:sp>
      <p:cxnSp>
        <p:nvCxnSpPr>
          <p:cNvPr id="472" name="연결선: 꺾임 471">
            <a:extLst>
              <a:ext uri="{FF2B5EF4-FFF2-40B4-BE49-F238E27FC236}">
                <a16:creationId xmlns:a16="http://schemas.microsoft.com/office/drawing/2014/main" id="{A4455057-1EF9-452A-B22C-A187DACEBAD8}"/>
              </a:ext>
            </a:extLst>
          </p:cNvPr>
          <p:cNvCxnSpPr>
            <a:cxnSpLocks/>
            <a:stCxn id="471" idx="1"/>
            <a:endCxn id="477" idx="2"/>
          </p:cNvCxnSpPr>
          <p:nvPr/>
        </p:nvCxnSpPr>
        <p:spPr>
          <a:xfrm rot="10800000">
            <a:off x="29071605" y="5625568"/>
            <a:ext cx="141168" cy="29051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3" name="직사각형 472">
            <a:extLst>
              <a:ext uri="{FF2B5EF4-FFF2-40B4-BE49-F238E27FC236}">
                <a16:creationId xmlns:a16="http://schemas.microsoft.com/office/drawing/2014/main" id="{44E2D4D8-E5FD-42AA-9EA3-F7C2C55771DE}"/>
              </a:ext>
            </a:extLst>
          </p:cNvPr>
          <p:cNvSpPr/>
          <p:nvPr/>
        </p:nvSpPr>
        <p:spPr>
          <a:xfrm>
            <a:off x="30159513" y="6604833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한줄평</a:t>
            </a:r>
            <a:r>
              <a:rPr lang="en-US" altLang="ko-KR" sz="1100" b="1"/>
              <a:t>(</a:t>
            </a:r>
            <a:r>
              <a:rPr lang="ko-KR" altLang="en-US" sz="1100" b="1"/>
              <a:t>조회</a:t>
            </a:r>
            <a:r>
              <a:rPr lang="en-US" altLang="ko-KR" sz="1100" b="1"/>
              <a:t>)</a:t>
            </a:r>
            <a:endParaRPr lang="ko-KR" altLang="en-US" sz="1100" b="1"/>
          </a:p>
        </p:txBody>
      </p:sp>
      <p:cxnSp>
        <p:nvCxnSpPr>
          <p:cNvPr id="474" name="연결선: 꺾임 473">
            <a:extLst>
              <a:ext uri="{FF2B5EF4-FFF2-40B4-BE49-F238E27FC236}">
                <a16:creationId xmlns:a16="http://schemas.microsoft.com/office/drawing/2014/main" id="{5B1DDB4F-928C-430B-81C8-412722BC519E}"/>
              </a:ext>
            </a:extLst>
          </p:cNvPr>
          <p:cNvCxnSpPr>
            <a:cxnSpLocks/>
            <a:stCxn id="473" idx="1"/>
            <a:endCxn id="471" idx="2"/>
          </p:cNvCxnSpPr>
          <p:nvPr/>
        </p:nvCxnSpPr>
        <p:spPr>
          <a:xfrm rot="10800000">
            <a:off x="29955901" y="6072760"/>
            <a:ext cx="203613" cy="6887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5" name="직사각형 474">
            <a:extLst>
              <a:ext uri="{FF2B5EF4-FFF2-40B4-BE49-F238E27FC236}">
                <a16:creationId xmlns:a16="http://schemas.microsoft.com/office/drawing/2014/main" id="{63EF472A-E478-4EF9-8FC4-210A821C21EE}"/>
              </a:ext>
            </a:extLst>
          </p:cNvPr>
          <p:cNvSpPr/>
          <p:nvPr/>
        </p:nvSpPr>
        <p:spPr>
          <a:xfrm>
            <a:off x="30159513" y="6193431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정보</a:t>
            </a:r>
          </a:p>
        </p:txBody>
      </p:sp>
      <p:cxnSp>
        <p:nvCxnSpPr>
          <p:cNvPr id="476" name="연결선: 꺾임 475">
            <a:extLst>
              <a:ext uri="{FF2B5EF4-FFF2-40B4-BE49-F238E27FC236}">
                <a16:creationId xmlns:a16="http://schemas.microsoft.com/office/drawing/2014/main" id="{F24F944D-BD4B-4BBF-BE6F-83F844DA28CE}"/>
              </a:ext>
            </a:extLst>
          </p:cNvPr>
          <p:cNvCxnSpPr>
            <a:cxnSpLocks/>
            <a:stCxn id="475" idx="1"/>
            <a:endCxn id="471" idx="2"/>
          </p:cNvCxnSpPr>
          <p:nvPr/>
        </p:nvCxnSpPr>
        <p:spPr>
          <a:xfrm rot="10800000">
            <a:off x="29955901" y="6072760"/>
            <a:ext cx="203613" cy="27735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092962C5-FC08-4740-B0D8-FC4623AA902F}"/>
              </a:ext>
            </a:extLst>
          </p:cNvPr>
          <p:cNvSpPr/>
          <p:nvPr/>
        </p:nvSpPr>
        <p:spPr>
          <a:xfrm>
            <a:off x="28328478" y="5312206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랭킹 조회</a:t>
            </a:r>
          </a:p>
        </p:txBody>
      </p:sp>
      <p:cxnSp>
        <p:nvCxnSpPr>
          <p:cNvPr id="478" name="연결선: 꺾임 477">
            <a:extLst>
              <a:ext uri="{FF2B5EF4-FFF2-40B4-BE49-F238E27FC236}">
                <a16:creationId xmlns:a16="http://schemas.microsoft.com/office/drawing/2014/main" id="{A982A603-FAFC-44AC-B873-624D462AB1D7}"/>
              </a:ext>
            </a:extLst>
          </p:cNvPr>
          <p:cNvCxnSpPr>
            <a:cxnSpLocks/>
            <a:stCxn id="465" idx="2"/>
            <a:endCxn id="477" idx="1"/>
          </p:cNvCxnSpPr>
          <p:nvPr/>
        </p:nvCxnSpPr>
        <p:spPr>
          <a:xfrm rot="16200000" flipH="1">
            <a:off x="28143310" y="5283719"/>
            <a:ext cx="241562" cy="12877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9" name="직사각형 478">
            <a:extLst>
              <a:ext uri="{FF2B5EF4-FFF2-40B4-BE49-F238E27FC236}">
                <a16:creationId xmlns:a16="http://schemas.microsoft.com/office/drawing/2014/main" id="{A803D931-DDAF-4B23-9DE6-6068179EB855}"/>
              </a:ext>
            </a:extLst>
          </p:cNvPr>
          <p:cNvSpPr/>
          <p:nvPr/>
        </p:nvSpPr>
        <p:spPr>
          <a:xfrm>
            <a:off x="31852295" y="5324857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상영 시간표</a:t>
            </a:r>
          </a:p>
        </p:txBody>
      </p:sp>
      <p:cxnSp>
        <p:nvCxnSpPr>
          <p:cNvPr id="485" name="연결선: 꺾임 484">
            <a:extLst>
              <a:ext uri="{FF2B5EF4-FFF2-40B4-BE49-F238E27FC236}">
                <a16:creationId xmlns:a16="http://schemas.microsoft.com/office/drawing/2014/main" id="{14EFB5F4-5A17-4D35-8DD6-D810EE036B30}"/>
              </a:ext>
            </a:extLst>
          </p:cNvPr>
          <p:cNvCxnSpPr>
            <a:cxnSpLocks/>
            <a:stCxn id="469" idx="2"/>
            <a:endCxn id="486" idx="1"/>
          </p:cNvCxnSpPr>
          <p:nvPr/>
        </p:nvCxnSpPr>
        <p:spPr>
          <a:xfrm rot="16200000" flipH="1">
            <a:off x="32910534" y="8253509"/>
            <a:ext cx="297888" cy="22420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6" name="직사각형 485">
            <a:extLst>
              <a:ext uri="{FF2B5EF4-FFF2-40B4-BE49-F238E27FC236}">
                <a16:creationId xmlns:a16="http://schemas.microsoft.com/office/drawing/2014/main" id="{9BF56D86-448B-495F-A061-3E6AFD7D5ADE}"/>
              </a:ext>
            </a:extLst>
          </p:cNvPr>
          <p:cNvSpPr/>
          <p:nvPr/>
        </p:nvSpPr>
        <p:spPr>
          <a:xfrm>
            <a:off x="33171579" y="8357873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sp>
        <p:nvSpPr>
          <p:cNvPr id="487" name="직사각형 486">
            <a:extLst>
              <a:ext uri="{FF2B5EF4-FFF2-40B4-BE49-F238E27FC236}">
                <a16:creationId xmlns:a16="http://schemas.microsoft.com/office/drawing/2014/main" id="{83494A85-23C9-49B0-87E3-31A5536E7C3E}"/>
              </a:ext>
            </a:extLst>
          </p:cNvPr>
          <p:cNvSpPr/>
          <p:nvPr/>
        </p:nvSpPr>
        <p:spPr>
          <a:xfrm>
            <a:off x="40922784" y="5698381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 상세보기</a:t>
            </a:r>
          </a:p>
        </p:txBody>
      </p:sp>
      <p:sp>
        <p:nvSpPr>
          <p:cNvPr id="492" name="직사각형 491">
            <a:extLst>
              <a:ext uri="{FF2B5EF4-FFF2-40B4-BE49-F238E27FC236}">
                <a16:creationId xmlns:a16="http://schemas.microsoft.com/office/drawing/2014/main" id="{FB968455-4409-4DCC-960F-AF276D2C41CD}"/>
              </a:ext>
            </a:extLst>
          </p:cNvPr>
          <p:cNvSpPr/>
          <p:nvPr/>
        </p:nvSpPr>
        <p:spPr>
          <a:xfrm>
            <a:off x="35125709" y="6225215"/>
            <a:ext cx="1092155" cy="414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상세보기</a:t>
            </a:r>
          </a:p>
        </p:txBody>
      </p:sp>
      <p:sp>
        <p:nvSpPr>
          <p:cNvPr id="496" name="직사각형 495">
            <a:extLst>
              <a:ext uri="{FF2B5EF4-FFF2-40B4-BE49-F238E27FC236}">
                <a16:creationId xmlns:a16="http://schemas.microsoft.com/office/drawing/2014/main" id="{7793A4D5-52A2-43FD-875F-A1B891D82000}"/>
              </a:ext>
            </a:extLst>
          </p:cNvPr>
          <p:cNvSpPr/>
          <p:nvPr/>
        </p:nvSpPr>
        <p:spPr>
          <a:xfrm>
            <a:off x="41841763" y="6140892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삭제</a:t>
            </a:r>
          </a:p>
        </p:txBody>
      </p:sp>
      <p:sp>
        <p:nvSpPr>
          <p:cNvPr id="501" name="직사각형 500">
            <a:extLst>
              <a:ext uri="{FF2B5EF4-FFF2-40B4-BE49-F238E27FC236}">
                <a16:creationId xmlns:a16="http://schemas.microsoft.com/office/drawing/2014/main" id="{5B92BDA9-3D22-4646-B123-5FFFE53D51EA}"/>
              </a:ext>
            </a:extLst>
          </p:cNvPr>
          <p:cNvSpPr/>
          <p:nvPr/>
        </p:nvSpPr>
        <p:spPr>
          <a:xfrm>
            <a:off x="39942832" y="5259066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조회</a:t>
            </a:r>
          </a:p>
        </p:txBody>
      </p:sp>
      <p:cxnSp>
        <p:nvCxnSpPr>
          <p:cNvPr id="502" name="연결선: 꺾임 501">
            <a:extLst>
              <a:ext uri="{FF2B5EF4-FFF2-40B4-BE49-F238E27FC236}">
                <a16:creationId xmlns:a16="http://schemas.microsoft.com/office/drawing/2014/main" id="{0F267AAC-C215-4780-B474-232A2F2B6A84}"/>
              </a:ext>
            </a:extLst>
          </p:cNvPr>
          <p:cNvCxnSpPr>
            <a:stCxn id="470" idx="2"/>
            <a:endCxn id="501" idx="1"/>
          </p:cNvCxnSpPr>
          <p:nvPr/>
        </p:nvCxnSpPr>
        <p:spPr>
          <a:xfrm rot="16200000" flipH="1">
            <a:off x="39668321" y="5141235"/>
            <a:ext cx="345103" cy="20391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3" name="연결선: 꺾임 502">
            <a:extLst>
              <a:ext uri="{FF2B5EF4-FFF2-40B4-BE49-F238E27FC236}">
                <a16:creationId xmlns:a16="http://schemas.microsoft.com/office/drawing/2014/main" id="{D6BFBC96-69A8-401A-872D-8E11FF638080}"/>
              </a:ext>
            </a:extLst>
          </p:cNvPr>
          <p:cNvCxnSpPr>
            <a:stCxn id="501" idx="2"/>
            <a:endCxn id="487" idx="1"/>
          </p:cNvCxnSpPr>
          <p:nvPr/>
        </p:nvCxnSpPr>
        <p:spPr>
          <a:xfrm rot="16200000" flipH="1">
            <a:off x="40663054" y="5595331"/>
            <a:ext cx="282635" cy="23682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8" name="직사각형 507">
            <a:extLst>
              <a:ext uri="{FF2B5EF4-FFF2-40B4-BE49-F238E27FC236}">
                <a16:creationId xmlns:a16="http://schemas.microsoft.com/office/drawing/2014/main" id="{42CB91D0-1C81-4BEA-B25C-ABC003CF4F6A}"/>
              </a:ext>
            </a:extLst>
          </p:cNvPr>
          <p:cNvSpPr/>
          <p:nvPr/>
        </p:nvSpPr>
        <p:spPr>
          <a:xfrm>
            <a:off x="34354759" y="5788301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조회</a:t>
            </a:r>
            <a:endParaRPr lang="en-US" altLang="ko-KR" sz="1100" b="1" dirty="0"/>
          </a:p>
        </p:txBody>
      </p:sp>
      <p:cxnSp>
        <p:nvCxnSpPr>
          <p:cNvPr id="509" name="연결선: 꺾임 508">
            <a:extLst>
              <a:ext uri="{FF2B5EF4-FFF2-40B4-BE49-F238E27FC236}">
                <a16:creationId xmlns:a16="http://schemas.microsoft.com/office/drawing/2014/main" id="{257CE98D-9AF4-42B1-89C9-AB90E3A97A13}"/>
              </a:ext>
            </a:extLst>
          </p:cNvPr>
          <p:cNvCxnSpPr>
            <a:stCxn id="466" idx="2"/>
            <a:endCxn id="508" idx="1"/>
          </p:cNvCxnSpPr>
          <p:nvPr/>
        </p:nvCxnSpPr>
        <p:spPr>
          <a:xfrm rot="16200000" flipH="1">
            <a:off x="33893670" y="5483892"/>
            <a:ext cx="752419" cy="16975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0" name="연결선: 꺾임 509">
            <a:extLst>
              <a:ext uri="{FF2B5EF4-FFF2-40B4-BE49-F238E27FC236}">
                <a16:creationId xmlns:a16="http://schemas.microsoft.com/office/drawing/2014/main" id="{6DE8F520-1660-4446-8CE2-B0BDA8212BC6}"/>
              </a:ext>
            </a:extLst>
          </p:cNvPr>
          <p:cNvCxnSpPr>
            <a:cxnSpLocks/>
            <a:stCxn id="508" idx="2"/>
            <a:endCxn id="492" idx="1"/>
          </p:cNvCxnSpPr>
          <p:nvPr/>
        </p:nvCxnSpPr>
        <p:spPr>
          <a:xfrm rot="16200000" flipH="1">
            <a:off x="34847868" y="6154631"/>
            <a:ext cx="330810" cy="22487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2" name="직사각형 511">
            <a:extLst>
              <a:ext uri="{FF2B5EF4-FFF2-40B4-BE49-F238E27FC236}">
                <a16:creationId xmlns:a16="http://schemas.microsoft.com/office/drawing/2014/main" id="{F7F469EF-0A52-4257-96D0-0A92BAC2F663}"/>
              </a:ext>
            </a:extLst>
          </p:cNvPr>
          <p:cNvSpPr/>
          <p:nvPr/>
        </p:nvSpPr>
        <p:spPr>
          <a:xfrm>
            <a:off x="34068079" y="8790575"/>
            <a:ext cx="1486254" cy="438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상세보기</a:t>
            </a:r>
          </a:p>
        </p:txBody>
      </p:sp>
      <p:cxnSp>
        <p:nvCxnSpPr>
          <p:cNvPr id="513" name="연결선: 꺾임 512">
            <a:extLst>
              <a:ext uri="{FF2B5EF4-FFF2-40B4-BE49-F238E27FC236}">
                <a16:creationId xmlns:a16="http://schemas.microsoft.com/office/drawing/2014/main" id="{AB7C1895-181D-4073-8CC6-2169DD489B4F}"/>
              </a:ext>
            </a:extLst>
          </p:cNvPr>
          <p:cNvCxnSpPr>
            <a:cxnSpLocks/>
            <a:stCxn id="486" idx="2"/>
            <a:endCxn id="512" idx="1"/>
          </p:cNvCxnSpPr>
          <p:nvPr/>
        </p:nvCxnSpPr>
        <p:spPr>
          <a:xfrm rot="16200000" flipH="1">
            <a:off x="33822210" y="8763729"/>
            <a:ext cx="338364" cy="1533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직사각형 514">
            <a:extLst>
              <a:ext uri="{FF2B5EF4-FFF2-40B4-BE49-F238E27FC236}">
                <a16:creationId xmlns:a16="http://schemas.microsoft.com/office/drawing/2014/main" id="{261F5B99-498A-45A4-83A0-F251EC62A803}"/>
              </a:ext>
            </a:extLst>
          </p:cNvPr>
          <p:cNvSpPr/>
          <p:nvPr/>
        </p:nvSpPr>
        <p:spPr>
          <a:xfrm>
            <a:off x="36942621" y="9713806"/>
            <a:ext cx="1616219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습득물 게시판</a:t>
            </a:r>
          </a:p>
        </p:txBody>
      </p:sp>
      <p:cxnSp>
        <p:nvCxnSpPr>
          <p:cNvPr id="520" name="연결선: 꺾임 519">
            <a:extLst>
              <a:ext uri="{FF2B5EF4-FFF2-40B4-BE49-F238E27FC236}">
                <a16:creationId xmlns:a16="http://schemas.microsoft.com/office/drawing/2014/main" id="{01A34F4D-9751-4774-87D9-1917AF5E6E26}"/>
              </a:ext>
            </a:extLst>
          </p:cNvPr>
          <p:cNvCxnSpPr>
            <a:stCxn id="479" idx="1"/>
            <a:endCxn id="468" idx="2"/>
          </p:cNvCxnSpPr>
          <p:nvPr/>
        </p:nvCxnSpPr>
        <p:spPr>
          <a:xfrm rot="10800000">
            <a:off x="31645767" y="5205594"/>
            <a:ext cx="206528" cy="27594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연결선: 꺾임 522">
            <a:extLst>
              <a:ext uri="{FF2B5EF4-FFF2-40B4-BE49-F238E27FC236}">
                <a16:creationId xmlns:a16="http://schemas.microsoft.com/office/drawing/2014/main" id="{E816F73A-F06C-4D44-9B08-2338459AE4A8}"/>
              </a:ext>
            </a:extLst>
          </p:cNvPr>
          <p:cNvCxnSpPr>
            <a:cxnSpLocks/>
            <a:stCxn id="496" idx="1"/>
            <a:endCxn id="487" idx="2"/>
          </p:cNvCxnSpPr>
          <p:nvPr/>
        </p:nvCxnSpPr>
        <p:spPr>
          <a:xfrm rot="10800000">
            <a:off x="41665911" y="6011743"/>
            <a:ext cx="175852" cy="28583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4" name="직사각형 523">
            <a:extLst>
              <a:ext uri="{FF2B5EF4-FFF2-40B4-BE49-F238E27FC236}">
                <a16:creationId xmlns:a16="http://schemas.microsoft.com/office/drawing/2014/main" id="{8A54970E-BB8C-4B36-841B-BB90EC8DDAD8}"/>
              </a:ext>
            </a:extLst>
          </p:cNvPr>
          <p:cNvSpPr/>
          <p:nvPr/>
        </p:nvSpPr>
        <p:spPr>
          <a:xfrm>
            <a:off x="27547585" y="7932702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게시판</a:t>
            </a:r>
          </a:p>
        </p:txBody>
      </p:sp>
      <p:sp>
        <p:nvSpPr>
          <p:cNvPr id="525" name="직사각형 524">
            <a:extLst>
              <a:ext uri="{FF2B5EF4-FFF2-40B4-BE49-F238E27FC236}">
                <a16:creationId xmlns:a16="http://schemas.microsoft.com/office/drawing/2014/main" id="{DDB913AD-9FAE-4C28-BED8-B2D449C61E58}"/>
              </a:ext>
            </a:extLst>
          </p:cNvPr>
          <p:cNvSpPr/>
          <p:nvPr/>
        </p:nvSpPr>
        <p:spPr>
          <a:xfrm>
            <a:off x="29348994" y="8866578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528" name="직사각형 527">
            <a:extLst>
              <a:ext uri="{FF2B5EF4-FFF2-40B4-BE49-F238E27FC236}">
                <a16:creationId xmlns:a16="http://schemas.microsoft.com/office/drawing/2014/main" id="{D8AA40CC-8593-4A96-9B44-175A9F500F82}"/>
              </a:ext>
            </a:extLst>
          </p:cNvPr>
          <p:cNvSpPr/>
          <p:nvPr/>
        </p:nvSpPr>
        <p:spPr>
          <a:xfrm>
            <a:off x="30323263" y="9402034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삭제</a:t>
            </a:r>
          </a:p>
        </p:txBody>
      </p:sp>
      <p:sp>
        <p:nvSpPr>
          <p:cNvPr id="529" name="직사각형 528">
            <a:extLst>
              <a:ext uri="{FF2B5EF4-FFF2-40B4-BE49-F238E27FC236}">
                <a16:creationId xmlns:a16="http://schemas.microsoft.com/office/drawing/2014/main" id="{F5F56BA4-D1BF-4AE6-A844-4EA09504175F}"/>
              </a:ext>
            </a:extLst>
          </p:cNvPr>
          <p:cNvSpPr/>
          <p:nvPr/>
        </p:nvSpPr>
        <p:spPr>
          <a:xfrm>
            <a:off x="28369042" y="8427263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530" name="연결선: 꺾임 529">
            <a:extLst>
              <a:ext uri="{FF2B5EF4-FFF2-40B4-BE49-F238E27FC236}">
                <a16:creationId xmlns:a16="http://schemas.microsoft.com/office/drawing/2014/main" id="{E725FB71-F3AB-4157-B3AD-20561A642F33}"/>
              </a:ext>
            </a:extLst>
          </p:cNvPr>
          <p:cNvCxnSpPr>
            <a:stCxn id="524" idx="2"/>
            <a:endCxn id="529" idx="1"/>
          </p:cNvCxnSpPr>
          <p:nvPr/>
        </p:nvCxnSpPr>
        <p:spPr>
          <a:xfrm rot="16200000" flipH="1">
            <a:off x="28062412" y="8277313"/>
            <a:ext cx="337881" cy="27537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1" name="연결선: 꺾임 530">
            <a:extLst>
              <a:ext uri="{FF2B5EF4-FFF2-40B4-BE49-F238E27FC236}">
                <a16:creationId xmlns:a16="http://schemas.microsoft.com/office/drawing/2014/main" id="{487ACEED-EC90-45D5-9970-263FD6B8AA61}"/>
              </a:ext>
            </a:extLst>
          </p:cNvPr>
          <p:cNvCxnSpPr>
            <a:stCxn id="529" idx="2"/>
            <a:endCxn id="525" idx="1"/>
          </p:cNvCxnSpPr>
          <p:nvPr/>
        </p:nvCxnSpPr>
        <p:spPr>
          <a:xfrm rot="16200000" flipH="1">
            <a:off x="29089264" y="8763528"/>
            <a:ext cx="282635" cy="23682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2" name="연결선: 꺾임 531">
            <a:extLst>
              <a:ext uri="{FF2B5EF4-FFF2-40B4-BE49-F238E27FC236}">
                <a16:creationId xmlns:a16="http://schemas.microsoft.com/office/drawing/2014/main" id="{5BDF7E8F-2729-4D6A-9C7A-048C79408A70}"/>
              </a:ext>
            </a:extLst>
          </p:cNvPr>
          <p:cNvCxnSpPr>
            <a:cxnSpLocks/>
            <a:stCxn id="528" idx="1"/>
            <a:endCxn id="525" idx="2"/>
          </p:cNvCxnSpPr>
          <p:nvPr/>
        </p:nvCxnSpPr>
        <p:spPr>
          <a:xfrm rot="10800000">
            <a:off x="30092121" y="9179939"/>
            <a:ext cx="231142" cy="37877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직사각형 532">
            <a:extLst>
              <a:ext uri="{FF2B5EF4-FFF2-40B4-BE49-F238E27FC236}">
                <a16:creationId xmlns:a16="http://schemas.microsoft.com/office/drawing/2014/main" id="{246B553A-C1CE-48EC-BE6B-909151B29759}"/>
              </a:ext>
            </a:extLst>
          </p:cNvPr>
          <p:cNvSpPr/>
          <p:nvPr/>
        </p:nvSpPr>
        <p:spPr>
          <a:xfrm>
            <a:off x="30323263" y="9866066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조회</a:t>
            </a:r>
          </a:p>
        </p:txBody>
      </p:sp>
      <p:sp>
        <p:nvSpPr>
          <p:cNvPr id="536" name="직사각형 535">
            <a:extLst>
              <a:ext uri="{FF2B5EF4-FFF2-40B4-BE49-F238E27FC236}">
                <a16:creationId xmlns:a16="http://schemas.microsoft.com/office/drawing/2014/main" id="{1D235F38-69F1-4283-90EC-3DB75FBFDC5F}"/>
              </a:ext>
            </a:extLst>
          </p:cNvPr>
          <p:cNvSpPr/>
          <p:nvPr/>
        </p:nvSpPr>
        <p:spPr>
          <a:xfrm>
            <a:off x="30323263" y="10371326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삭제</a:t>
            </a:r>
          </a:p>
        </p:txBody>
      </p:sp>
      <p:cxnSp>
        <p:nvCxnSpPr>
          <p:cNvPr id="537" name="연결선: 꺾임 536">
            <a:extLst>
              <a:ext uri="{FF2B5EF4-FFF2-40B4-BE49-F238E27FC236}">
                <a16:creationId xmlns:a16="http://schemas.microsoft.com/office/drawing/2014/main" id="{BBEC4F45-8D75-4D06-AF09-AF14F7C43500}"/>
              </a:ext>
            </a:extLst>
          </p:cNvPr>
          <p:cNvCxnSpPr>
            <a:cxnSpLocks/>
            <a:stCxn id="525" idx="2"/>
            <a:endCxn id="533" idx="1"/>
          </p:cNvCxnSpPr>
          <p:nvPr/>
        </p:nvCxnSpPr>
        <p:spPr>
          <a:xfrm rot="16200000" flipH="1">
            <a:off x="29786288" y="9485772"/>
            <a:ext cx="842808" cy="23114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연결선: 꺾임 539">
            <a:extLst>
              <a:ext uri="{FF2B5EF4-FFF2-40B4-BE49-F238E27FC236}">
                <a16:creationId xmlns:a16="http://schemas.microsoft.com/office/drawing/2014/main" id="{B3CF2B75-60CA-4290-8925-1F854E4EC6E8}"/>
              </a:ext>
            </a:extLst>
          </p:cNvPr>
          <p:cNvCxnSpPr>
            <a:stCxn id="525" idx="2"/>
            <a:endCxn id="536" idx="1"/>
          </p:cNvCxnSpPr>
          <p:nvPr/>
        </p:nvCxnSpPr>
        <p:spPr>
          <a:xfrm rot="16200000" flipH="1">
            <a:off x="29533658" y="9738402"/>
            <a:ext cx="1348068" cy="23114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직사각형 553">
            <a:extLst>
              <a:ext uri="{FF2B5EF4-FFF2-40B4-BE49-F238E27FC236}">
                <a16:creationId xmlns:a16="http://schemas.microsoft.com/office/drawing/2014/main" id="{1F18F569-84D2-4693-83B0-B59551ED9CA5}"/>
              </a:ext>
            </a:extLst>
          </p:cNvPr>
          <p:cNvSpPr/>
          <p:nvPr/>
        </p:nvSpPr>
        <p:spPr>
          <a:xfrm>
            <a:off x="31128398" y="7079590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555" name="연결선: 꺾임 554">
            <a:extLst>
              <a:ext uri="{FF2B5EF4-FFF2-40B4-BE49-F238E27FC236}">
                <a16:creationId xmlns:a16="http://schemas.microsoft.com/office/drawing/2014/main" id="{0BAD8CAD-F457-4E4A-8C3C-A8AADABA55BC}"/>
              </a:ext>
            </a:extLst>
          </p:cNvPr>
          <p:cNvCxnSpPr>
            <a:cxnSpLocks/>
            <a:stCxn id="554" idx="1"/>
            <a:endCxn id="473" idx="2"/>
          </p:cNvCxnSpPr>
          <p:nvPr/>
        </p:nvCxnSpPr>
        <p:spPr>
          <a:xfrm rot="10800000">
            <a:off x="30902640" y="6918195"/>
            <a:ext cx="225758" cy="31807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8" name="직사각형 567">
            <a:extLst>
              <a:ext uri="{FF2B5EF4-FFF2-40B4-BE49-F238E27FC236}">
                <a16:creationId xmlns:a16="http://schemas.microsoft.com/office/drawing/2014/main" id="{B326B88B-1974-4555-9B4B-C5E14F8BFBE7}"/>
              </a:ext>
            </a:extLst>
          </p:cNvPr>
          <p:cNvSpPr/>
          <p:nvPr/>
        </p:nvSpPr>
        <p:spPr>
          <a:xfrm>
            <a:off x="34354759" y="5360000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등록</a:t>
            </a:r>
            <a:endParaRPr lang="en-US" altLang="ko-KR" sz="1100" b="1" dirty="0"/>
          </a:p>
        </p:txBody>
      </p:sp>
      <p:cxnSp>
        <p:nvCxnSpPr>
          <p:cNvPr id="575" name="연결선: 꺾임 574">
            <a:extLst>
              <a:ext uri="{FF2B5EF4-FFF2-40B4-BE49-F238E27FC236}">
                <a16:creationId xmlns:a16="http://schemas.microsoft.com/office/drawing/2014/main" id="{574BA72F-B3A1-4785-B1D9-662D8C80E451}"/>
              </a:ext>
            </a:extLst>
          </p:cNvPr>
          <p:cNvCxnSpPr>
            <a:stCxn id="466" idx="2"/>
            <a:endCxn id="568" idx="1"/>
          </p:cNvCxnSpPr>
          <p:nvPr/>
        </p:nvCxnSpPr>
        <p:spPr>
          <a:xfrm rot="16200000" flipH="1">
            <a:off x="34107820" y="5269742"/>
            <a:ext cx="324118" cy="16975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직사각형 575">
            <a:extLst>
              <a:ext uri="{FF2B5EF4-FFF2-40B4-BE49-F238E27FC236}">
                <a16:creationId xmlns:a16="http://schemas.microsoft.com/office/drawing/2014/main" id="{67577484-4BF2-41C8-A365-3103E8B47437}"/>
              </a:ext>
            </a:extLst>
          </p:cNvPr>
          <p:cNvSpPr/>
          <p:nvPr/>
        </p:nvSpPr>
        <p:spPr>
          <a:xfrm>
            <a:off x="35830541" y="7249632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삭제</a:t>
            </a:r>
            <a:endParaRPr lang="en-US" altLang="ko-KR" sz="1100" b="1" dirty="0"/>
          </a:p>
        </p:txBody>
      </p:sp>
      <p:sp>
        <p:nvSpPr>
          <p:cNvPr id="577" name="직사각형 576">
            <a:extLst>
              <a:ext uri="{FF2B5EF4-FFF2-40B4-BE49-F238E27FC236}">
                <a16:creationId xmlns:a16="http://schemas.microsoft.com/office/drawing/2014/main" id="{61E6744F-C6AD-40FC-8C29-A47738B8B471}"/>
              </a:ext>
            </a:extLst>
          </p:cNvPr>
          <p:cNvSpPr/>
          <p:nvPr/>
        </p:nvSpPr>
        <p:spPr>
          <a:xfrm>
            <a:off x="35830541" y="6806437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수정</a:t>
            </a:r>
            <a:endParaRPr lang="en-US" altLang="ko-KR" sz="1100" b="1" dirty="0"/>
          </a:p>
        </p:txBody>
      </p:sp>
      <p:cxnSp>
        <p:nvCxnSpPr>
          <p:cNvPr id="579" name="연결선: 꺾임 578">
            <a:extLst>
              <a:ext uri="{FF2B5EF4-FFF2-40B4-BE49-F238E27FC236}">
                <a16:creationId xmlns:a16="http://schemas.microsoft.com/office/drawing/2014/main" id="{AD82BF54-3954-4059-B88C-1D72C46BC841}"/>
              </a:ext>
            </a:extLst>
          </p:cNvPr>
          <p:cNvCxnSpPr>
            <a:stCxn id="492" idx="2"/>
            <a:endCxn id="577" idx="1"/>
          </p:cNvCxnSpPr>
          <p:nvPr/>
        </p:nvCxnSpPr>
        <p:spPr>
          <a:xfrm rot="16200000" flipH="1">
            <a:off x="35589470" y="6722046"/>
            <a:ext cx="323389" cy="1587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연결선: 꺾임 580">
            <a:extLst>
              <a:ext uri="{FF2B5EF4-FFF2-40B4-BE49-F238E27FC236}">
                <a16:creationId xmlns:a16="http://schemas.microsoft.com/office/drawing/2014/main" id="{2395996F-5A88-4BA4-974C-C02A79B435DB}"/>
              </a:ext>
            </a:extLst>
          </p:cNvPr>
          <p:cNvCxnSpPr>
            <a:stCxn id="492" idx="2"/>
            <a:endCxn id="576" idx="1"/>
          </p:cNvCxnSpPr>
          <p:nvPr/>
        </p:nvCxnSpPr>
        <p:spPr>
          <a:xfrm rot="16200000" flipH="1">
            <a:off x="35367872" y="6943644"/>
            <a:ext cx="766584" cy="1587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직사각형 585">
            <a:extLst>
              <a:ext uri="{FF2B5EF4-FFF2-40B4-BE49-F238E27FC236}">
                <a16:creationId xmlns:a16="http://schemas.microsoft.com/office/drawing/2014/main" id="{D4403160-0C71-45CA-8896-27675C99C45B}"/>
              </a:ext>
            </a:extLst>
          </p:cNvPr>
          <p:cNvSpPr/>
          <p:nvPr/>
        </p:nvSpPr>
        <p:spPr>
          <a:xfrm>
            <a:off x="37875808" y="6219194"/>
            <a:ext cx="1092155" cy="414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</a:p>
        </p:txBody>
      </p:sp>
      <p:sp>
        <p:nvSpPr>
          <p:cNvPr id="587" name="직사각형 586">
            <a:extLst>
              <a:ext uri="{FF2B5EF4-FFF2-40B4-BE49-F238E27FC236}">
                <a16:creationId xmlns:a16="http://schemas.microsoft.com/office/drawing/2014/main" id="{AAE9CA4D-7E35-4B58-BF51-113EE037EA51}"/>
              </a:ext>
            </a:extLst>
          </p:cNvPr>
          <p:cNvSpPr/>
          <p:nvPr/>
        </p:nvSpPr>
        <p:spPr>
          <a:xfrm>
            <a:off x="37104858" y="5782280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조회</a:t>
            </a:r>
            <a:endParaRPr lang="en-US" altLang="ko-KR" sz="1100" b="1" dirty="0"/>
          </a:p>
        </p:txBody>
      </p:sp>
      <p:cxnSp>
        <p:nvCxnSpPr>
          <p:cNvPr id="588" name="연결선: 꺾임 587">
            <a:extLst>
              <a:ext uri="{FF2B5EF4-FFF2-40B4-BE49-F238E27FC236}">
                <a16:creationId xmlns:a16="http://schemas.microsoft.com/office/drawing/2014/main" id="{C8C6BF84-BEC0-45E4-AAE9-6C7054E5C1C8}"/>
              </a:ext>
            </a:extLst>
          </p:cNvPr>
          <p:cNvCxnSpPr>
            <a:cxnSpLocks/>
            <a:stCxn id="467" idx="2"/>
            <a:endCxn id="587" idx="1"/>
          </p:cNvCxnSpPr>
          <p:nvPr/>
        </p:nvCxnSpPr>
        <p:spPr>
          <a:xfrm rot="16200000" flipH="1">
            <a:off x="36605538" y="5439640"/>
            <a:ext cx="785111" cy="2135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9" name="연결선: 꺾임 588">
            <a:extLst>
              <a:ext uri="{FF2B5EF4-FFF2-40B4-BE49-F238E27FC236}">
                <a16:creationId xmlns:a16="http://schemas.microsoft.com/office/drawing/2014/main" id="{242474E8-9CAA-4B07-AD75-FB092816BC35}"/>
              </a:ext>
            </a:extLst>
          </p:cNvPr>
          <p:cNvCxnSpPr>
            <a:cxnSpLocks/>
            <a:stCxn id="587" idx="2"/>
            <a:endCxn id="586" idx="1"/>
          </p:cNvCxnSpPr>
          <p:nvPr/>
        </p:nvCxnSpPr>
        <p:spPr>
          <a:xfrm rot="16200000" flipH="1">
            <a:off x="37597967" y="6148610"/>
            <a:ext cx="330810" cy="22487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0" name="직사각형 589">
            <a:extLst>
              <a:ext uri="{FF2B5EF4-FFF2-40B4-BE49-F238E27FC236}">
                <a16:creationId xmlns:a16="http://schemas.microsoft.com/office/drawing/2014/main" id="{06297047-3D16-470B-BA0C-AD5D50FB4DE1}"/>
              </a:ext>
            </a:extLst>
          </p:cNvPr>
          <p:cNvSpPr/>
          <p:nvPr/>
        </p:nvSpPr>
        <p:spPr>
          <a:xfrm>
            <a:off x="37104858" y="5353979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등록</a:t>
            </a:r>
            <a:endParaRPr lang="en-US" altLang="ko-KR" sz="1100" b="1" dirty="0"/>
          </a:p>
        </p:txBody>
      </p:sp>
      <p:cxnSp>
        <p:nvCxnSpPr>
          <p:cNvPr id="591" name="연결선: 꺾임 590">
            <a:extLst>
              <a:ext uri="{FF2B5EF4-FFF2-40B4-BE49-F238E27FC236}">
                <a16:creationId xmlns:a16="http://schemas.microsoft.com/office/drawing/2014/main" id="{FD83B737-76E8-4001-93C1-1B39275706D0}"/>
              </a:ext>
            </a:extLst>
          </p:cNvPr>
          <p:cNvCxnSpPr>
            <a:cxnSpLocks/>
            <a:stCxn id="467" idx="2"/>
            <a:endCxn id="590" idx="1"/>
          </p:cNvCxnSpPr>
          <p:nvPr/>
        </p:nvCxnSpPr>
        <p:spPr>
          <a:xfrm rot="16200000" flipH="1">
            <a:off x="36819688" y="5225490"/>
            <a:ext cx="356810" cy="2135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직사각형 591">
            <a:extLst>
              <a:ext uri="{FF2B5EF4-FFF2-40B4-BE49-F238E27FC236}">
                <a16:creationId xmlns:a16="http://schemas.microsoft.com/office/drawing/2014/main" id="{5A9BB4EB-73B4-474A-9548-AED4BFFDF42D}"/>
              </a:ext>
            </a:extLst>
          </p:cNvPr>
          <p:cNvSpPr/>
          <p:nvPr/>
        </p:nvSpPr>
        <p:spPr>
          <a:xfrm>
            <a:off x="38580640" y="7216927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삭제</a:t>
            </a:r>
            <a:endParaRPr lang="en-US" altLang="ko-KR" sz="1100" b="1" dirty="0"/>
          </a:p>
        </p:txBody>
      </p:sp>
      <p:sp>
        <p:nvSpPr>
          <p:cNvPr id="593" name="직사각형 592">
            <a:extLst>
              <a:ext uri="{FF2B5EF4-FFF2-40B4-BE49-F238E27FC236}">
                <a16:creationId xmlns:a16="http://schemas.microsoft.com/office/drawing/2014/main" id="{54ED4088-57A3-413F-B4B7-638FCF33A9B2}"/>
              </a:ext>
            </a:extLst>
          </p:cNvPr>
          <p:cNvSpPr/>
          <p:nvPr/>
        </p:nvSpPr>
        <p:spPr>
          <a:xfrm>
            <a:off x="38580640" y="6800416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수정</a:t>
            </a:r>
            <a:endParaRPr lang="en-US" altLang="ko-KR" sz="1100" b="1" dirty="0"/>
          </a:p>
        </p:txBody>
      </p:sp>
      <p:cxnSp>
        <p:nvCxnSpPr>
          <p:cNvPr id="594" name="연결선: 꺾임 593">
            <a:extLst>
              <a:ext uri="{FF2B5EF4-FFF2-40B4-BE49-F238E27FC236}">
                <a16:creationId xmlns:a16="http://schemas.microsoft.com/office/drawing/2014/main" id="{193DBEAC-BD07-42B5-B9BE-2062FCCE887B}"/>
              </a:ext>
            </a:extLst>
          </p:cNvPr>
          <p:cNvCxnSpPr>
            <a:stCxn id="586" idx="2"/>
            <a:endCxn id="593" idx="1"/>
          </p:cNvCxnSpPr>
          <p:nvPr/>
        </p:nvCxnSpPr>
        <p:spPr>
          <a:xfrm rot="16200000" flipH="1">
            <a:off x="38339569" y="6716025"/>
            <a:ext cx="323389" cy="1587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연결선: 꺾임 594">
            <a:extLst>
              <a:ext uri="{FF2B5EF4-FFF2-40B4-BE49-F238E27FC236}">
                <a16:creationId xmlns:a16="http://schemas.microsoft.com/office/drawing/2014/main" id="{1B7EA297-C1CB-485B-80BA-3F1F7641A64B}"/>
              </a:ext>
            </a:extLst>
          </p:cNvPr>
          <p:cNvCxnSpPr>
            <a:stCxn id="586" idx="2"/>
            <a:endCxn id="592" idx="1"/>
          </p:cNvCxnSpPr>
          <p:nvPr/>
        </p:nvCxnSpPr>
        <p:spPr>
          <a:xfrm rot="16200000" flipH="1">
            <a:off x="38131313" y="6924281"/>
            <a:ext cx="739900" cy="1587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직사각형 603">
            <a:extLst>
              <a:ext uri="{FF2B5EF4-FFF2-40B4-BE49-F238E27FC236}">
                <a16:creationId xmlns:a16="http://schemas.microsoft.com/office/drawing/2014/main" id="{37FF6D34-3F7C-42A2-B100-3D8FA2965FA7}"/>
              </a:ext>
            </a:extLst>
          </p:cNvPr>
          <p:cNvSpPr/>
          <p:nvPr/>
        </p:nvSpPr>
        <p:spPr>
          <a:xfrm>
            <a:off x="38696686" y="11071840"/>
            <a:ext cx="1092155" cy="414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</a:p>
        </p:txBody>
      </p:sp>
      <p:sp>
        <p:nvSpPr>
          <p:cNvPr id="605" name="직사각형 604">
            <a:extLst>
              <a:ext uri="{FF2B5EF4-FFF2-40B4-BE49-F238E27FC236}">
                <a16:creationId xmlns:a16="http://schemas.microsoft.com/office/drawing/2014/main" id="{F68A4505-4BCA-45B0-878E-EA74813CCB32}"/>
              </a:ext>
            </a:extLst>
          </p:cNvPr>
          <p:cNvSpPr/>
          <p:nvPr/>
        </p:nvSpPr>
        <p:spPr>
          <a:xfrm>
            <a:off x="37925736" y="10634926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조회</a:t>
            </a:r>
            <a:endParaRPr lang="en-US" altLang="ko-KR" sz="1100" b="1" dirty="0"/>
          </a:p>
        </p:txBody>
      </p:sp>
      <p:cxnSp>
        <p:nvCxnSpPr>
          <p:cNvPr id="606" name="연결선: 꺾임 605">
            <a:extLst>
              <a:ext uri="{FF2B5EF4-FFF2-40B4-BE49-F238E27FC236}">
                <a16:creationId xmlns:a16="http://schemas.microsoft.com/office/drawing/2014/main" id="{7E14768A-DB7F-40BD-8585-10E212E4DA52}"/>
              </a:ext>
            </a:extLst>
          </p:cNvPr>
          <p:cNvCxnSpPr>
            <a:cxnSpLocks/>
            <a:stCxn id="515" idx="2"/>
            <a:endCxn id="605" idx="1"/>
          </p:cNvCxnSpPr>
          <p:nvPr/>
        </p:nvCxnSpPr>
        <p:spPr>
          <a:xfrm rot="16200000" flipH="1">
            <a:off x="37456013" y="10321884"/>
            <a:ext cx="764440" cy="17500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7" name="연결선: 꺾임 606">
            <a:extLst>
              <a:ext uri="{FF2B5EF4-FFF2-40B4-BE49-F238E27FC236}">
                <a16:creationId xmlns:a16="http://schemas.microsoft.com/office/drawing/2014/main" id="{1062E99A-1B95-4A57-B135-42C204E799D9}"/>
              </a:ext>
            </a:extLst>
          </p:cNvPr>
          <p:cNvCxnSpPr>
            <a:cxnSpLocks/>
            <a:stCxn id="605" idx="2"/>
            <a:endCxn id="604" idx="1"/>
          </p:cNvCxnSpPr>
          <p:nvPr/>
        </p:nvCxnSpPr>
        <p:spPr>
          <a:xfrm rot="16200000" flipH="1">
            <a:off x="38418845" y="11001256"/>
            <a:ext cx="330810" cy="22487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8" name="직사각형 607">
            <a:extLst>
              <a:ext uri="{FF2B5EF4-FFF2-40B4-BE49-F238E27FC236}">
                <a16:creationId xmlns:a16="http://schemas.microsoft.com/office/drawing/2014/main" id="{239D4154-2FF4-430B-9784-38444AEFF4A7}"/>
              </a:ext>
            </a:extLst>
          </p:cNvPr>
          <p:cNvSpPr/>
          <p:nvPr/>
        </p:nvSpPr>
        <p:spPr>
          <a:xfrm>
            <a:off x="37925736" y="10206625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등록</a:t>
            </a:r>
            <a:endParaRPr lang="en-US" altLang="ko-KR" sz="1100" b="1" dirty="0"/>
          </a:p>
        </p:txBody>
      </p:sp>
      <p:cxnSp>
        <p:nvCxnSpPr>
          <p:cNvPr id="609" name="연결선: 꺾임 608">
            <a:extLst>
              <a:ext uri="{FF2B5EF4-FFF2-40B4-BE49-F238E27FC236}">
                <a16:creationId xmlns:a16="http://schemas.microsoft.com/office/drawing/2014/main" id="{89E8DABA-636E-4A12-9A94-056A0528963D}"/>
              </a:ext>
            </a:extLst>
          </p:cNvPr>
          <p:cNvCxnSpPr>
            <a:cxnSpLocks/>
            <a:stCxn id="515" idx="2"/>
            <a:endCxn id="608" idx="1"/>
          </p:cNvCxnSpPr>
          <p:nvPr/>
        </p:nvCxnSpPr>
        <p:spPr>
          <a:xfrm rot="16200000" flipH="1">
            <a:off x="37670164" y="10107733"/>
            <a:ext cx="336139" cy="17500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직사각형 609">
            <a:extLst>
              <a:ext uri="{FF2B5EF4-FFF2-40B4-BE49-F238E27FC236}">
                <a16:creationId xmlns:a16="http://schemas.microsoft.com/office/drawing/2014/main" id="{6B60195A-9FE2-4077-A840-6DB399A9B5C6}"/>
              </a:ext>
            </a:extLst>
          </p:cNvPr>
          <p:cNvSpPr/>
          <p:nvPr/>
        </p:nvSpPr>
        <p:spPr>
          <a:xfrm>
            <a:off x="39401518" y="12069573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삭제</a:t>
            </a:r>
            <a:endParaRPr lang="en-US" altLang="ko-KR" sz="1100" b="1" dirty="0"/>
          </a:p>
        </p:txBody>
      </p:sp>
      <p:sp>
        <p:nvSpPr>
          <p:cNvPr id="611" name="직사각형 610">
            <a:extLst>
              <a:ext uri="{FF2B5EF4-FFF2-40B4-BE49-F238E27FC236}">
                <a16:creationId xmlns:a16="http://schemas.microsoft.com/office/drawing/2014/main" id="{BD223F0E-2231-43DA-BA9A-7854CE39F298}"/>
              </a:ext>
            </a:extLst>
          </p:cNvPr>
          <p:cNvSpPr/>
          <p:nvPr/>
        </p:nvSpPr>
        <p:spPr>
          <a:xfrm>
            <a:off x="39401518" y="11653062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수정</a:t>
            </a:r>
            <a:endParaRPr lang="en-US" altLang="ko-KR" sz="1100" b="1" dirty="0"/>
          </a:p>
        </p:txBody>
      </p:sp>
      <p:cxnSp>
        <p:nvCxnSpPr>
          <p:cNvPr id="612" name="연결선: 꺾임 611">
            <a:extLst>
              <a:ext uri="{FF2B5EF4-FFF2-40B4-BE49-F238E27FC236}">
                <a16:creationId xmlns:a16="http://schemas.microsoft.com/office/drawing/2014/main" id="{289D9901-EC53-45A4-9B51-A136A9048DF3}"/>
              </a:ext>
            </a:extLst>
          </p:cNvPr>
          <p:cNvCxnSpPr>
            <a:stCxn id="604" idx="2"/>
            <a:endCxn id="611" idx="1"/>
          </p:cNvCxnSpPr>
          <p:nvPr/>
        </p:nvCxnSpPr>
        <p:spPr>
          <a:xfrm rot="16200000" flipH="1">
            <a:off x="39160447" y="11568671"/>
            <a:ext cx="323389" cy="1587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연결선: 꺾임 612">
            <a:extLst>
              <a:ext uri="{FF2B5EF4-FFF2-40B4-BE49-F238E27FC236}">
                <a16:creationId xmlns:a16="http://schemas.microsoft.com/office/drawing/2014/main" id="{890AD9B8-C328-4AC8-974B-1AD7191C3110}"/>
              </a:ext>
            </a:extLst>
          </p:cNvPr>
          <p:cNvCxnSpPr>
            <a:stCxn id="604" idx="2"/>
            <a:endCxn id="610" idx="1"/>
          </p:cNvCxnSpPr>
          <p:nvPr/>
        </p:nvCxnSpPr>
        <p:spPr>
          <a:xfrm rot="16200000" flipH="1">
            <a:off x="38952191" y="11776927"/>
            <a:ext cx="739900" cy="1587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직사각형 621">
            <a:extLst>
              <a:ext uri="{FF2B5EF4-FFF2-40B4-BE49-F238E27FC236}">
                <a16:creationId xmlns:a16="http://schemas.microsoft.com/office/drawing/2014/main" id="{E359B9C9-A46B-4CDF-920A-919E6328784E}"/>
              </a:ext>
            </a:extLst>
          </p:cNvPr>
          <p:cNvSpPr/>
          <p:nvPr/>
        </p:nvSpPr>
        <p:spPr>
          <a:xfrm>
            <a:off x="43401340" y="1864764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관리자페이지</a:t>
            </a:r>
          </a:p>
        </p:txBody>
      </p:sp>
      <p:sp>
        <p:nvSpPr>
          <p:cNvPr id="623" name="직사각형 622">
            <a:extLst>
              <a:ext uri="{FF2B5EF4-FFF2-40B4-BE49-F238E27FC236}">
                <a16:creationId xmlns:a16="http://schemas.microsoft.com/office/drawing/2014/main" id="{B5C534CF-5D9E-4862-BFA9-E5D8542BEA60}"/>
              </a:ext>
            </a:extLst>
          </p:cNvPr>
          <p:cNvSpPr/>
          <p:nvPr/>
        </p:nvSpPr>
        <p:spPr>
          <a:xfrm>
            <a:off x="46846893" y="2234471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회원 관리</a:t>
            </a:r>
          </a:p>
        </p:txBody>
      </p:sp>
      <p:cxnSp>
        <p:nvCxnSpPr>
          <p:cNvPr id="624" name="연결선: 꺾임 623">
            <a:extLst>
              <a:ext uri="{FF2B5EF4-FFF2-40B4-BE49-F238E27FC236}">
                <a16:creationId xmlns:a16="http://schemas.microsoft.com/office/drawing/2014/main" id="{E43BF504-2D59-463C-A82A-F3AC87798C8A}"/>
              </a:ext>
            </a:extLst>
          </p:cNvPr>
          <p:cNvCxnSpPr>
            <a:stCxn id="622" idx="2"/>
            <a:endCxn id="623" idx="1"/>
          </p:cNvCxnSpPr>
          <p:nvPr/>
        </p:nvCxnSpPr>
        <p:spPr>
          <a:xfrm rot="16200000" flipH="1">
            <a:off x="45335034" y="879292"/>
            <a:ext cx="213027" cy="281069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5" name="직사각형 624">
            <a:extLst>
              <a:ext uri="{FF2B5EF4-FFF2-40B4-BE49-F238E27FC236}">
                <a16:creationId xmlns:a16="http://schemas.microsoft.com/office/drawing/2014/main" id="{2CCC5627-F7CE-4AE9-91EC-88A42826C612}"/>
              </a:ext>
            </a:extLst>
          </p:cNvPr>
          <p:cNvSpPr/>
          <p:nvPr/>
        </p:nvSpPr>
        <p:spPr>
          <a:xfrm>
            <a:off x="47737664" y="2710046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목록 조회</a:t>
            </a:r>
          </a:p>
        </p:txBody>
      </p:sp>
      <p:sp>
        <p:nvSpPr>
          <p:cNvPr id="626" name="직사각형 625">
            <a:extLst>
              <a:ext uri="{FF2B5EF4-FFF2-40B4-BE49-F238E27FC236}">
                <a16:creationId xmlns:a16="http://schemas.microsoft.com/office/drawing/2014/main" id="{3829C1B1-DA77-41B8-9C1B-A63E94DE67E9}"/>
              </a:ext>
            </a:extLst>
          </p:cNvPr>
          <p:cNvSpPr/>
          <p:nvPr/>
        </p:nvSpPr>
        <p:spPr>
          <a:xfrm>
            <a:off x="48601152" y="3127575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상세보기</a:t>
            </a:r>
          </a:p>
        </p:txBody>
      </p:sp>
      <p:cxnSp>
        <p:nvCxnSpPr>
          <p:cNvPr id="627" name="연결선: 꺾임 626">
            <a:extLst>
              <a:ext uri="{FF2B5EF4-FFF2-40B4-BE49-F238E27FC236}">
                <a16:creationId xmlns:a16="http://schemas.microsoft.com/office/drawing/2014/main" id="{D5B464C0-8D82-49ED-8D25-971D901A3763}"/>
              </a:ext>
            </a:extLst>
          </p:cNvPr>
          <p:cNvCxnSpPr>
            <a:stCxn id="625" idx="2"/>
            <a:endCxn id="626" idx="1"/>
          </p:cNvCxnSpPr>
          <p:nvPr/>
        </p:nvCxnSpPr>
        <p:spPr>
          <a:xfrm rot="16200000" flipH="1">
            <a:off x="48356414" y="3039517"/>
            <a:ext cx="260849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8" name="직사각형 627">
            <a:extLst>
              <a:ext uri="{FF2B5EF4-FFF2-40B4-BE49-F238E27FC236}">
                <a16:creationId xmlns:a16="http://schemas.microsoft.com/office/drawing/2014/main" id="{4DAA687A-8C33-470F-AFCF-F9A77642830E}"/>
              </a:ext>
            </a:extLst>
          </p:cNvPr>
          <p:cNvSpPr/>
          <p:nvPr/>
        </p:nvSpPr>
        <p:spPr>
          <a:xfrm>
            <a:off x="49438629" y="3539935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</a:t>
            </a:r>
            <a:r>
              <a:rPr lang="ko-KR" altLang="en-US" sz="1100" b="1" dirty="0" err="1"/>
              <a:t>강퇴</a:t>
            </a:r>
            <a:endParaRPr lang="ko-KR" altLang="en-US" sz="1100" b="1" dirty="0"/>
          </a:p>
        </p:txBody>
      </p:sp>
      <p:cxnSp>
        <p:nvCxnSpPr>
          <p:cNvPr id="629" name="연결선: 꺾임 628">
            <a:extLst>
              <a:ext uri="{FF2B5EF4-FFF2-40B4-BE49-F238E27FC236}">
                <a16:creationId xmlns:a16="http://schemas.microsoft.com/office/drawing/2014/main" id="{94CA277C-79F6-4BDE-B3AD-9C0FD22C1096}"/>
              </a:ext>
            </a:extLst>
          </p:cNvPr>
          <p:cNvCxnSpPr>
            <a:cxnSpLocks/>
            <a:stCxn id="626" idx="2"/>
            <a:endCxn id="628" idx="1"/>
          </p:cNvCxnSpPr>
          <p:nvPr/>
        </p:nvCxnSpPr>
        <p:spPr>
          <a:xfrm rot="16200000" flipH="1">
            <a:off x="49209481" y="3467468"/>
            <a:ext cx="255680" cy="20261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0" name="직사각형 629">
            <a:extLst>
              <a:ext uri="{FF2B5EF4-FFF2-40B4-BE49-F238E27FC236}">
                <a16:creationId xmlns:a16="http://schemas.microsoft.com/office/drawing/2014/main" id="{90547F23-C6BA-4617-BA8C-92D3DDB075DB}"/>
              </a:ext>
            </a:extLst>
          </p:cNvPr>
          <p:cNvSpPr/>
          <p:nvPr/>
        </p:nvSpPr>
        <p:spPr>
          <a:xfrm>
            <a:off x="44374421" y="2878368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관리</a:t>
            </a:r>
          </a:p>
        </p:txBody>
      </p:sp>
      <p:cxnSp>
        <p:nvCxnSpPr>
          <p:cNvPr id="631" name="연결선: 꺾임 630">
            <a:extLst>
              <a:ext uri="{FF2B5EF4-FFF2-40B4-BE49-F238E27FC236}">
                <a16:creationId xmlns:a16="http://schemas.microsoft.com/office/drawing/2014/main" id="{5060B6C2-AFD8-41A5-994F-20A98C6C79AB}"/>
              </a:ext>
            </a:extLst>
          </p:cNvPr>
          <p:cNvCxnSpPr>
            <a:stCxn id="630" idx="1"/>
            <a:endCxn id="622" idx="2"/>
          </p:cNvCxnSpPr>
          <p:nvPr/>
        </p:nvCxnSpPr>
        <p:spPr>
          <a:xfrm rot="10800000">
            <a:off x="44036201" y="2178125"/>
            <a:ext cx="338220" cy="85692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직사각형 631">
            <a:extLst>
              <a:ext uri="{FF2B5EF4-FFF2-40B4-BE49-F238E27FC236}">
                <a16:creationId xmlns:a16="http://schemas.microsoft.com/office/drawing/2014/main" id="{8679D5AE-7B7D-4809-A0C1-4B049DECF484}"/>
              </a:ext>
            </a:extLst>
          </p:cNvPr>
          <p:cNvSpPr/>
          <p:nvPr/>
        </p:nvSpPr>
        <p:spPr>
          <a:xfrm>
            <a:off x="45477083" y="6338698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관리</a:t>
            </a:r>
          </a:p>
        </p:txBody>
      </p:sp>
      <p:sp>
        <p:nvSpPr>
          <p:cNvPr id="633" name="직사각형 632">
            <a:extLst>
              <a:ext uri="{FF2B5EF4-FFF2-40B4-BE49-F238E27FC236}">
                <a16:creationId xmlns:a16="http://schemas.microsoft.com/office/drawing/2014/main" id="{140665BD-4BC0-4293-91F6-216CCE271F39}"/>
              </a:ext>
            </a:extLst>
          </p:cNvPr>
          <p:cNvSpPr/>
          <p:nvPr/>
        </p:nvSpPr>
        <p:spPr>
          <a:xfrm>
            <a:off x="44497316" y="9020788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관리</a:t>
            </a:r>
          </a:p>
        </p:txBody>
      </p:sp>
      <p:sp>
        <p:nvSpPr>
          <p:cNvPr id="634" name="직사각형 633">
            <a:extLst>
              <a:ext uri="{FF2B5EF4-FFF2-40B4-BE49-F238E27FC236}">
                <a16:creationId xmlns:a16="http://schemas.microsoft.com/office/drawing/2014/main" id="{33070F11-19FC-4282-8A6B-2B67E8292D8C}"/>
              </a:ext>
            </a:extLst>
          </p:cNvPr>
          <p:cNvSpPr/>
          <p:nvPr/>
        </p:nvSpPr>
        <p:spPr>
          <a:xfrm>
            <a:off x="44406793" y="12115312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신고 관리</a:t>
            </a:r>
          </a:p>
        </p:txBody>
      </p:sp>
      <p:sp>
        <p:nvSpPr>
          <p:cNvPr id="636" name="직사각형 635">
            <a:extLst>
              <a:ext uri="{FF2B5EF4-FFF2-40B4-BE49-F238E27FC236}">
                <a16:creationId xmlns:a16="http://schemas.microsoft.com/office/drawing/2014/main" id="{34142874-8D4F-4677-887A-531467F23F22}"/>
              </a:ext>
            </a:extLst>
          </p:cNvPr>
          <p:cNvSpPr/>
          <p:nvPr/>
        </p:nvSpPr>
        <p:spPr>
          <a:xfrm>
            <a:off x="45270261" y="3806717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조회</a:t>
            </a:r>
          </a:p>
        </p:txBody>
      </p:sp>
      <p:cxnSp>
        <p:nvCxnSpPr>
          <p:cNvPr id="637" name="연결선: 꺾임 636">
            <a:extLst>
              <a:ext uri="{FF2B5EF4-FFF2-40B4-BE49-F238E27FC236}">
                <a16:creationId xmlns:a16="http://schemas.microsoft.com/office/drawing/2014/main" id="{FA7B4462-03C7-4E4E-89C3-265EE92F8DD4}"/>
              </a:ext>
            </a:extLst>
          </p:cNvPr>
          <p:cNvCxnSpPr>
            <a:stCxn id="630" idx="2"/>
            <a:endCxn id="636" idx="1"/>
          </p:cNvCxnSpPr>
          <p:nvPr/>
        </p:nvCxnSpPr>
        <p:spPr>
          <a:xfrm rot="16200000" flipH="1">
            <a:off x="44753937" y="3447073"/>
            <a:ext cx="771669" cy="26097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8" name="직사각형 637">
            <a:extLst>
              <a:ext uri="{FF2B5EF4-FFF2-40B4-BE49-F238E27FC236}">
                <a16:creationId xmlns:a16="http://schemas.microsoft.com/office/drawing/2014/main" id="{3D08C5FC-F8CD-4097-8151-CD6F44BEBFC9}"/>
              </a:ext>
            </a:extLst>
          </p:cNvPr>
          <p:cNvSpPr/>
          <p:nvPr/>
        </p:nvSpPr>
        <p:spPr>
          <a:xfrm>
            <a:off x="47171965" y="7693216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상세보기</a:t>
            </a:r>
          </a:p>
        </p:txBody>
      </p:sp>
      <p:sp>
        <p:nvSpPr>
          <p:cNvPr id="639" name="직사각형 638">
            <a:extLst>
              <a:ext uri="{FF2B5EF4-FFF2-40B4-BE49-F238E27FC236}">
                <a16:creationId xmlns:a16="http://schemas.microsoft.com/office/drawing/2014/main" id="{D4724CF4-1241-4E1F-80B6-5A1DBEF3DBE0}"/>
              </a:ext>
            </a:extLst>
          </p:cNvPr>
          <p:cNvSpPr/>
          <p:nvPr/>
        </p:nvSpPr>
        <p:spPr>
          <a:xfrm>
            <a:off x="48037041" y="8153607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수정</a:t>
            </a:r>
          </a:p>
        </p:txBody>
      </p:sp>
      <p:sp>
        <p:nvSpPr>
          <p:cNvPr id="640" name="직사각형 639">
            <a:extLst>
              <a:ext uri="{FF2B5EF4-FFF2-40B4-BE49-F238E27FC236}">
                <a16:creationId xmlns:a16="http://schemas.microsoft.com/office/drawing/2014/main" id="{6BA20A42-F642-493E-A133-E01317DEF0DE}"/>
              </a:ext>
            </a:extLst>
          </p:cNvPr>
          <p:cNvSpPr/>
          <p:nvPr/>
        </p:nvSpPr>
        <p:spPr>
          <a:xfrm>
            <a:off x="48035453" y="8614245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삭제</a:t>
            </a:r>
          </a:p>
        </p:txBody>
      </p:sp>
      <p:cxnSp>
        <p:nvCxnSpPr>
          <p:cNvPr id="641" name="연결선: 꺾임 640">
            <a:extLst>
              <a:ext uri="{FF2B5EF4-FFF2-40B4-BE49-F238E27FC236}">
                <a16:creationId xmlns:a16="http://schemas.microsoft.com/office/drawing/2014/main" id="{407BE93B-4BD2-40BF-82AD-9D554868DD44}"/>
              </a:ext>
            </a:extLst>
          </p:cNvPr>
          <p:cNvCxnSpPr>
            <a:cxnSpLocks/>
            <a:stCxn id="632" idx="2"/>
            <a:endCxn id="664" idx="1"/>
          </p:cNvCxnSpPr>
          <p:nvPr/>
        </p:nvCxnSpPr>
        <p:spPr>
          <a:xfrm rot="16200000" flipH="1">
            <a:off x="45862469" y="6901534"/>
            <a:ext cx="746741" cy="2477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2" name="연결선: 꺾임 641">
            <a:extLst>
              <a:ext uri="{FF2B5EF4-FFF2-40B4-BE49-F238E27FC236}">
                <a16:creationId xmlns:a16="http://schemas.microsoft.com/office/drawing/2014/main" id="{1126BD7A-B179-4D21-A288-3A62485454C9}"/>
              </a:ext>
            </a:extLst>
          </p:cNvPr>
          <p:cNvCxnSpPr>
            <a:stCxn id="638" idx="2"/>
            <a:endCxn id="639" idx="1"/>
          </p:cNvCxnSpPr>
          <p:nvPr/>
        </p:nvCxnSpPr>
        <p:spPr>
          <a:xfrm rot="16200000" flipH="1">
            <a:off x="47770078" y="8043324"/>
            <a:ext cx="303711" cy="23021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3" name="연결선: 꺾임 642">
            <a:extLst>
              <a:ext uri="{FF2B5EF4-FFF2-40B4-BE49-F238E27FC236}">
                <a16:creationId xmlns:a16="http://schemas.microsoft.com/office/drawing/2014/main" id="{4A9966AB-8EC7-44BB-AF7D-D0916F53BCC2}"/>
              </a:ext>
            </a:extLst>
          </p:cNvPr>
          <p:cNvCxnSpPr>
            <a:stCxn id="638" idx="2"/>
            <a:endCxn id="640" idx="1"/>
          </p:cNvCxnSpPr>
          <p:nvPr/>
        </p:nvCxnSpPr>
        <p:spPr>
          <a:xfrm rot="16200000" flipH="1">
            <a:off x="47538965" y="8274437"/>
            <a:ext cx="764349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4" name="직사각형 643">
            <a:extLst>
              <a:ext uri="{FF2B5EF4-FFF2-40B4-BE49-F238E27FC236}">
                <a16:creationId xmlns:a16="http://schemas.microsoft.com/office/drawing/2014/main" id="{EDE54617-B941-4BF0-8E26-59A6717731A0}"/>
              </a:ext>
            </a:extLst>
          </p:cNvPr>
          <p:cNvSpPr/>
          <p:nvPr/>
        </p:nvSpPr>
        <p:spPr>
          <a:xfrm>
            <a:off x="46158699" y="10363782"/>
            <a:ext cx="1269722" cy="370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</a:p>
        </p:txBody>
      </p:sp>
      <p:sp>
        <p:nvSpPr>
          <p:cNvPr id="645" name="직사각형 644">
            <a:extLst>
              <a:ext uri="{FF2B5EF4-FFF2-40B4-BE49-F238E27FC236}">
                <a16:creationId xmlns:a16="http://schemas.microsoft.com/office/drawing/2014/main" id="{E1B5B6BD-95D8-43EB-9A55-7C63B14D2390}"/>
              </a:ext>
            </a:extLst>
          </p:cNvPr>
          <p:cNvSpPr/>
          <p:nvPr/>
        </p:nvSpPr>
        <p:spPr>
          <a:xfrm>
            <a:off x="47022187" y="10871683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수정</a:t>
            </a:r>
          </a:p>
        </p:txBody>
      </p:sp>
      <p:cxnSp>
        <p:nvCxnSpPr>
          <p:cNvPr id="647" name="연결선: 꺾임 646">
            <a:extLst>
              <a:ext uri="{FF2B5EF4-FFF2-40B4-BE49-F238E27FC236}">
                <a16:creationId xmlns:a16="http://schemas.microsoft.com/office/drawing/2014/main" id="{CF252D9E-57AF-4CB6-8BC2-6F0F18271A11}"/>
              </a:ext>
            </a:extLst>
          </p:cNvPr>
          <p:cNvCxnSpPr>
            <a:cxnSpLocks/>
            <a:stCxn id="644" idx="2"/>
            <a:endCxn id="645" idx="1"/>
          </p:cNvCxnSpPr>
          <p:nvPr/>
        </p:nvCxnSpPr>
        <p:spPr>
          <a:xfrm rot="16200000" flipH="1">
            <a:off x="46760720" y="10766897"/>
            <a:ext cx="294306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8" name="연결선: 꺾임 647">
            <a:extLst>
              <a:ext uri="{FF2B5EF4-FFF2-40B4-BE49-F238E27FC236}">
                <a16:creationId xmlns:a16="http://schemas.microsoft.com/office/drawing/2014/main" id="{D16F7ED7-C6B5-4158-8AE7-FCC63AAD0779}"/>
              </a:ext>
            </a:extLst>
          </p:cNvPr>
          <p:cNvCxnSpPr>
            <a:cxnSpLocks/>
            <a:stCxn id="644" idx="2"/>
            <a:endCxn id="460" idx="1"/>
          </p:cNvCxnSpPr>
          <p:nvPr/>
        </p:nvCxnSpPr>
        <p:spPr>
          <a:xfrm rot="16200000" flipH="1">
            <a:off x="46537109" y="10990509"/>
            <a:ext cx="752851" cy="2399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9" name="연결선: 꺾임 648">
            <a:extLst>
              <a:ext uri="{FF2B5EF4-FFF2-40B4-BE49-F238E27FC236}">
                <a16:creationId xmlns:a16="http://schemas.microsoft.com/office/drawing/2014/main" id="{0545AB7C-5807-44D6-A05F-3558D19037B2}"/>
              </a:ext>
            </a:extLst>
          </p:cNvPr>
          <p:cNvCxnSpPr>
            <a:cxnSpLocks/>
            <a:stCxn id="633" idx="2"/>
            <a:endCxn id="666" idx="1"/>
          </p:cNvCxnSpPr>
          <p:nvPr/>
        </p:nvCxnSpPr>
        <p:spPr>
          <a:xfrm rot="16200000" flipH="1">
            <a:off x="44850173" y="9616152"/>
            <a:ext cx="772840" cy="2088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직사각형 654">
            <a:extLst>
              <a:ext uri="{FF2B5EF4-FFF2-40B4-BE49-F238E27FC236}">
                <a16:creationId xmlns:a16="http://schemas.microsoft.com/office/drawing/2014/main" id="{DCA4DAD7-6A1F-4CDE-96E3-1F61E7DF8E9E}"/>
              </a:ext>
            </a:extLst>
          </p:cNvPr>
          <p:cNvSpPr/>
          <p:nvPr/>
        </p:nvSpPr>
        <p:spPr>
          <a:xfrm>
            <a:off x="46068176" y="13034213"/>
            <a:ext cx="1269722" cy="370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신고 조회</a:t>
            </a:r>
          </a:p>
        </p:txBody>
      </p:sp>
      <p:sp>
        <p:nvSpPr>
          <p:cNvPr id="656" name="직사각형 655">
            <a:extLst>
              <a:ext uri="{FF2B5EF4-FFF2-40B4-BE49-F238E27FC236}">
                <a16:creationId xmlns:a16="http://schemas.microsoft.com/office/drawing/2014/main" id="{4020FF07-5EEB-4241-9138-7C28F1B387EB}"/>
              </a:ext>
            </a:extLst>
          </p:cNvPr>
          <p:cNvSpPr/>
          <p:nvPr/>
        </p:nvSpPr>
        <p:spPr>
          <a:xfrm>
            <a:off x="46931664" y="13516290"/>
            <a:ext cx="1269722" cy="3384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신고글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657" name="직사각형 656">
            <a:extLst>
              <a:ext uri="{FF2B5EF4-FFF2-40B4-BE49-F238E27FC236}">
                <a16:creationId xmlns:a16="http://schemas.microsoft.com/office/drawing/2014/main" id="{7793855F-6B9F-4635-84C0-90716022534A}"/>
              </a:ext>
            </a:extLst>
          </p:cNvPr>
          <p:cNvSpPr/>
          <p:nvPr/>
        </p:nvSpPr>
        <p:spPr>
          <a:xfrm>
            <a:off x="46931664" y="13967217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상세보기</a:t>
            </a:r>
          </a:p>
        </p:txBody>
      </p:sp>
      <p:cxnSp>
        <p:nvCxnSpPr>
          <p:cNvPr id="658" name="연결선: 꺾임 657">
            <a:extLst>
              <a:ext uri="{FF2B5EF4-FFF2-40B4-BE49-F238E27FC236}">
                <a16:creationId xmlns:a16="http://schemas.microsoft.com/office/drawing/2014/main" id="{C3155BDF-0CE7-48AF-AE85-40CA1940EB60}"/>
              </a:ext>
            </a:extLst>
          </p:cNvPr>
          <p:cNvCxnSpPr>
            <a:cxnSpLocks/>
            <a:endCxn id="656" idx="1"/>
          </p:cNvCxnSpPr>
          <p:nvPr/>
        </p:nvCxnSpPr>
        <p:spPr>
          <a:xfrm rot="16200000" flipH="1">
            <a:off x="46700657" y="13454493"/>
            <a:ext cx="233386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9" name="연결선: 꺾임 658">
            <a:extLst>
              <a:ext uri="{FF2B5EF4-FFF2-40B4-BE49-F238E27FC236}">
                <a16:creationId xmlns:a16="http://schemas.microsoft.com/office/drawing/2014/main" id="{3177F40A-8122-4979-8F39-A4282AB1B667}"/>
              </a:ext>
            </a:extLst>
          </p:cNvPr>
          <p:cNvCxnSpPr>
            <a:cxnSpLocks/>
            <a:stCxn id="655" idx="2"/>
            <a:endCxn id="657" idx="1"/>
          </p:cNvCxnSpPr>
          <p:nvPr/>
        </p:nvCxnSpPr>
        <p:spPr>
          <a:xfrm rot="16200000" flipH="1">
            <a:off x="46457646" y="13649879"/>
            <a:ext cx="719409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0" name="연결선: 꺾임 659">
            <a:extLst>
              <a:ext uri="{FF2B5EF4-FFF2-40B4-BE49-F238E27FC236}">
                <a16:creationId xmlns:a16="http://schemas.microsoft.com/office/drawing/2014/main" id="{CE7E54A2-C6C5-4FDF-A3EB-FA8B7F84DC5E}"/>
              </a:ext>
            </a:extLst>
          </p:cNvPr>
          <p:cNvCxnSpPr>
            <a:cxnSpLocks/>
            <a:stCxn id="634" idx="2"/>
            <a:endCxn id="668" idx="1"/>
          </p:cNvCxnSpPr>
          <p:nvPr/>
        </p:nvCxnSpPr>
        <p:spPr>
          <a:xfrm rot="16200000" flipH="1">
            <a:off x="44990626" y="12479700"/>
            <a:ext cx="310888" cy="2088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1" name="연결선: 꺾임 660">
            <a:extLst>
              <a:ext uri="{FF2B5EF4-FFF2-40B4-BE49-F238E27FC236}">
                <a16:creationId xmlns:a16="http://schemas.microsoft.com/office/drawing/2014/main" id="{B1AB6B5B-5ABB-408A-8A7B-DE97F4E6D8E9}"/>
              </a:ext>
            </a:extLst>
          </p:cNvPr>
          <p:cNvCxnSpPr>
            <a:cxnSpLocks/>
            <a:stCxn id="623" idx="2"/>
            <a:endCxn id="625" idx="1"/>
          </p:cNvCxnSpPr>
          <p:nvPr/>
        </p:nvCxnSpPr>
        <p:spPr>
          <a:xfrm rot="16200000" flipH="1">
            <a:off x="47450262" y="2579324"/>
            <a:ext cx="318895" cy="2559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2" name="직사각형 661">
            <a:extLst>
              <a:ext uri="{FF2B5EF4-FFF2-40B4-BE49-F238E27FC236}">
                <a16:creationId xmlns:a16="http://schemas.microsoft.com/office/drawing/2014/main" id="{C3410EE7-7703-4BD9-BE8C-B322C302BCAC}"/>
              </a:ext>
            </a:extLst>
          </p:cNvPr>
          <p:cNvSpPr/>
          <p:nvPr/>
        </p:nvSpPr>
        <p:spPr>
          <a:xfrm>
            <a:off x="46051687" y="4231385"/>
            <a:ext cx="1269722" cy="418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상세보기</a:t>
            </a:r>
          </a:p>
        </p:txBody>
      </p:sp>
      <p:cxnSp>
        <p:nvCxnSpPr>
          <p:cNvPr id="663" name="연결선: 꺾임 662">
            <a:extLst>
              <a:ext uri="{FF2B5EF4-FFF2-40B4-BE49-F238E27FC236}">
                <a16:creationId xmlns:a16="http://schemas.microsoft.com/office/drawing/2014/main" id="{97C33FA3-B576-438D-B1B3-2891B7E9AA9E}"/>
              </a:ext>
            </a:extLst>
          </p:cNvPr>
          <p:cNvCxnSpPr>
            <a:cxnSpLocks/>
            <a:stCxn id="636" idx="2"/>
            <a:endCxn id="662" idx="1"/>
          </p:cNvCxnSpPr>
          <p:nvPr/>
        </p:nvCxnSpPr>
        <p:spPr>
          <a:xfrm rot="16200000" flipH="1">
            <a:off x="45818120" y="4207079"/>
            <a:ext cx="320569" cy="1465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4" name="직사각형 663">
            <a:extLst>
              <a:ext uri="{FF2B5EF4-FFF2-40B4-BE49-F238E27FC236}">
                <a16:creationId xmlns:a16="http://schemas.microsoft.com/office/drawing/2014/main" id="{EBF100F6-1924-40AA-9ACD-3EA05ED16F5C}"/>
              </a:ext>
            </a:extLst>
          </p:cNvPr>
          <p:cNvSpPr/>
          <p:nvPr/>
        </p:nvSpPr>
        <p:spPr>
          <a:xfrm>
            <a:off x="46359734" y="7242119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조회</a:t>
            </a:r>
          </a:p>
        </p:txBody>
      </p:sp>
      <p:cxnSp>
        <p:nvCxnSpPr>
          <p:cNvPr id="665" name="연결선: 꺾임 664">
            <a:extLst>
              <a:ext uri="{FF2B5EF4-FFF2-40B4-BE49-F238E27FC236}">
                <a16:creationId xmlns:a16="http://schemas.microsoft.com/office/drawing/2014/main" id="{E4C15B8B-67CD-4214-927D-6A67A99CA0D7}"/>
              </a:ext>
            </a:extLst>
          </p:cNvPr>
          <p:cNvCxnSpPr>
            <a:stCxn id="664" idx="2"/>
            <a:endCxn id="638" idx="1"/>
          </p:cNvCxnSpPr>
          <p:nvPr/>
        </p:nvCxnSpPr>
        <p:spPr>
          <a:xfrm rot="16200000" flipH="1">
            <a:off x="46936072" y="7614003"/>
            <a:ext cx="294417" cy="1773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6" name="직사각형 665">
            <a:extLst>
              <a:ext uri="{FF2B5EF4-FFF2-40B4-BE49-F238E27FC236}">
                <a16:creationId xmlns:a16="http://schemas.microsoft.com/office/drawing/2014/main" id="{E2C52E8F-253E-4DA7-B29C-CC9ED6095B7E}"/>
              </a:ext>
            </a:extLst>
          </p:cNvPr>
          <p:cNvSpPr/>
          <p:nvPr/>
        </p:nvSpPr>
        <p:spPr>
          <a:xfrm>
            <a:off x="45341010" y="9950308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667" name="연결선: 꺾임 666">
            <a:extLst>
              <a:ext uri="{FF2B5EF4-FFF2-40B4-BE49-F238E27FC236}">
                <a16:creationId xmlns:a16="http://schemas.microsoft.com/office/drawing/2014/main" id="{B6C1775B-0833-4620-BFBB-BD31863E422C}"/>
              </a:ext>
            </a:extLst>
          </p:cNvPr>
          <p:cNvCxnSpPr>
            <a:cxnSpLocks/>
            <a:stCxn id="666" idx="2"/>
            <a:endCxn id="644" idx="1"/>
          </p:cNvCxnSpPr>
          <p:nvPr/>
        </p:nvCxnSpPr>
        <p:spPr>
          <a:xfrm rot="16200000" flipH="1">
            <a:off x="45924660" y="10314880"/>
            <a:ext cx="285251" cy="1828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8" name="직사각형 667">
            <a:extLst>
              <a:ext uri="{FF2B5EF4-FFF2-40B4-BE49-F238E27FC236}">
                <a16:creationId xmlns:a16="http://schemas.microsoft.com/office/drawing/2014/main" id="{2C069A3B-C40C-4B6E-B2B5-B4EF36F238F1}"/>
              </a:ext>
            </a:extLst>
          </p:cNvPr>
          <p:cNvSpPr/>
          <p:nvPr/>
        </p:nvSpPr>
        <p:spPr>
          <a:xfrm>
            <a:off x="45250487" y="12582880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신고 관리</a:t>
            </a:r>
          </a:p>
        </p:txBody>
      </p:sp>
      <p:cxnSp>
        <p:nvCxnSpPr>
          <p:cNvPr id="669" name="연결선: 꺾임 668">
            <a:extLst>
              <a:ext uri="{FF2B5EF4-FFF2-40B4-BE49-F238E27FC236}">
                <a16:creationId xmlns:a16="http://schemas.microsoft.com/office/drawing/2014/main" id="{BBAB400E-3286-4846-85A3-2B8138440F4F}"/>
              </a:ext>
            </a:extLst>
          </p:cNvPr>
          <p:cNvCxnSpPr>
            <a:cxnSpLocks/>
            <a:stCxn id="668" idx="2"/>
            <a:endCxn id="655" idx="1"/>
          </p:cNvCxnSpPr>
          <p:nvPr/>
        </p:nvCxnSpPr>
        <p:spPr>
          <a:xfrm rot="16200000" flipH="1">
            <a:off x="45815207" y="12966382"/>
            <a:ext cx="323110" cy="1828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3" name="연결선: 꺾임 672">
            <a:extLst>
              <a:ext uri="{FF2B5EF4-FFF2-40B4-BE49-F238E27FC236}">
                <a16:creationId xmlns:a16="http://schemas.microsoft.com/office/drawing/2014/main" id="{54DCAFEB-7E81-48DC-81C1-5414BA48E6B3}"/>
              </a:ext>
            </a:extLst>
          </p:cNvPr>
          <p:cNvCxnSpPr>
            <a:stCxn id="622" idx="2"/>
            <a:endCxn id="632" idx="1"/>
          </p:cNvCxnSpPr>
          <p:nvPr/>
        </p:nvCxnSpPr>
        <p:spPr>
          <a:xfrm rot="16200000" flipH="1">
            <a:off x="42598015" y="3616311"/>
            <a:ext cx="4317254" cy="144088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4" name="연결선: 꺾임 673">
            <a:extLst>
              <a:ext uri="{FF2B5EF4-FFF2-40B4-BE49-F238E27FC236}">
                <a16:creationId xmlns:a16="http://schemas.microsoft.com/office/drawing/2014/main" id="{7016EDF3-67A0-4F8B-B7E5-DA09149B7B95}"/>
              </a:ext>
            </a:extLst>
          </p:cNvPr>
          <p:cNvCxnSpPr>
            <a:stCxn id="622" idx="2"/>
            <a:endCxn id="633" idx="1"/>
          </p:cNvCxnSpPr>
          <p:nvPr/>
        </p:nvCxnSpPr>
        <p:spPr>
          <a:xfrm rot="16200000" flipH="1">
            <a:off x="40767086" y="5447239"/>
            <a:ext cx="6999344" cy="46111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5" name="연결선: 꺾임 674">
            <a:extLst>
              <a:ext uri="{FF2B5EF4-FFF2-40B4-BE49-F238E27FC236}">
                <a16:creationId xmlns:a16="http://schemas.microsoft.com/office/drawing/2014/main" id="{DCB6F339-59B9-41B6-B254-6317ACDF1969}"/>
              </a:ext>
            </a:extLst>
          </p:cNvPr>
          <p:cNvCxnSpPr>
            <a:stCxn id="622" idx="2"/>
            <a:endCxn id="634" idx="1"/>
          </p:cNvCxnSpPr>
          <p:nvPr/>
        </p:nvCxnSpPr>
        <p:spPr>
          <a:xfrm rot="16200000" flipH="1">
            <a:off x="39174563" y="7039763"/>
            <a:ext cx="10093868" cy="37059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3" name="직사각형 682">
            <a:extLst>
              <a:ext uri="{FF2B5EF4-FFF2-40B4-BE49-F238E27FC236}">
                <a16:creationId xmlns:a16="http://schemas.microsoft.com/office/drawing/2014/main" id="{C8DA736A-D5E5-43E6-B810-12D076ACF604}"/>
              </a:ext>
            </a:extLst>
          </p:cNvPr>
          <p:cNvSpPr/>
          <p:nvPr/>
        </p:nvSpPr>
        <p:spPr>
          <a:xfrm>
            <a:off x="49438629" y="3999039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예매 내역 보기</a:t>
            </a:r>
          </a:p>
        </p:txBody>
      </p:sp>
      <p:cxnSp>
        <p:nvCxnSpPr>
          <p:cNvPr id="685" name="연결선: 꺾임 684">
            <a:extLst>
              <a:ext uri="{FF2B5EF4-FFF2-40B4-BE49-F238E27FC236}">
                <a16:creationId xmlns:a16="http://schemas.microsoft.com/office/drawing/2014/main" id="{AEA0914E-46DA-4B41-A14C-2A807F65CFF4}"/>
              </a:ext>
            </a:extLst>
          </p:cNvPr>
          <p:cNvCxnSpPr>
            <a:stCxn id="626" idx="2"/>
            <a:endCxn id="683" idx="1"/>
          </p:cNvCxnSpPr>
          <p:nvPr/>
        </p:nvCxnSpPr>
        <p:spPr>
          <a:xfrm rot="16200000" flipH="1">
            <a:off x="48979929" y="3697020"/>
            <a:ext cx="714784" cy="20261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7" name="직사각형 686">
            <a:extLst>
              <a:ext uri="{FF2B5EF4-FFF2-40B4-BE49-F238E27FC236}">
                <a16:creationId xmlns:a16="http://schemas.microsoft.com/office/drawing/2014/main" id="{098E08A1-AE17-4CEE-9B13-77E1F8B616DD}"/>
              </a:ext>
            </a:extLst>
          </p:cNvPr>
          <p:cNvSpPr/>
          <p:nvPr/>
        </p:nvSpPr>
        <p:spPr>
          <a:xfrm>
            <a:off x="45257072" y="3349669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등록</a:t>
            </a:r>
          </a:p>
        </p:txBody>
      </p:sp>
      <p:cxnSp>
        <p:nvCxnSpPr>
          <p:cNvPr id="691" name="연결선: 꺾임 690">
            <a:extLst>
              <a:ext uri="{FF2B5EF4-FFF2-40B4-BE49-F238E27FC236}">
                <a16:creationId xmlns:a16="http://schemas.microsoft.com/office/drawing/2014/main" id="{ED24A9E1-0A54-4AAB-B161-BB7AE684E54F}"/>
              </a:ext>
            </a:extLst>
          </p:cNvPr>
          <p:cNvCxnSpPr>
            <a:stCxn id="630" idx="2"/>
            <a:endCxn id="687" idx="1"/>
          </p:cNvCxnSpPr>
          <p:nvPr/>
        </p:nvCxnSpPr>
        <p:spPr>
          <a:xfrm rot="16200000" flipH="1">
            <a:off x="44975867" y="3225144"/>
            <a:ext cx="314621" cy="2477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직사각형 691">
            <a:extLst>
              <a:ext uri="{FF2B5EF4-FFF2-40B4-BE49-F238E27FC236}">
                <a16:creationId xmlns:a16="http://schemas.microsoft.com/office/drawing/2014/main" id="{B073C8B0-0DB1-434C-A0F7-5C6EBBC67DD6}"/>
              </a:ext>
            </a:extLst>
          </p:cNvPr>
          <p:cNvSpPr/>
          <p:nvPr/>
        </p:nvSpPr>
        <p:spPr>
          <a:xfrm>
            <a:off x="46899292" y="4773315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수정</a:t>
            </a:r>
          </a:p>
        </p:txBody>
      </p:sp>
      <p:cxnSp>
        <p:nvCxnSpPr>
          <p:cNvPr id="693" name="연결선: 꺾임 692">
            <a:extLst>
              <a:ext uri="{FF2B5EF4-FFF2-40B4-BE49-F238E27FC236}">
                <a16:creationId xmlns:a16="http://schemas.microsoft.com/office/drawing/2014/main" id="{A65E1DFE-7D1F-4481-9D74-2DBA9FE4FEE0}"/>
              </a:ext>
            </a:extLst>
          </p:cNvPr>
          <p:cNvCxnSpPr>
            <a:cxnSpLocks/>
            <a:stCxn id="662" idx="2"/>
            <a:endCxn id="692" idx="1"/>
          </p:cNvCxnSpPr>
          <p:nvPr/>
        </p:nvCxnSpPr>
        <p:spPr>
          <a:xfrm rot="16200000" flipH="1">
            <a:off x="46652877" y="4683580"/>
            <a:ext cx="280087" cy="2127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4" name="직사각형 693">
            <a:extLst>
              <a:ext uri="{FF2B5EF4-FFF2-40B4-BE49-F238E27FC236}">
                <a16:creationId xmlns:a16="http://schemas.microsoft.com/office/drawing/2014/main" id="{5C5769B5-D5E7-4DC1-AF59-F63A29AD2DFE}"/>
              </a:ext>
            </a:extLst>
          </p:cNvPr>
          <p:cNvSpPr/>
          <p:nvPr/>
        </p:nvSpPr>
        <p:spPr>
          <a:xfrm>
            <a:off x="46899292" y="5232419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삭제</a:t>
            </a:r>
          </a:p>
        </p:txBody>
      </p:sp>
      <p:cxnSp>
        <p:nvCxnSpPr>
          <p:cNvPr id="695" name="연결선: 꺾임 694">
            <a:extLst>
              <a:ext uri="{FF2B5EF4-FFF2-40B4-BE49-F238E27FC236}">
                <a16:creationId xmlns:a16="http://schemas.microsoft.com/office/drawing/2014/main" id="{C9AE8DAF-4AA6-4F20-9A7C-F0FFD10C8817}"/>
              </a:ext>
            </a:extLst>
          </p:cNvPr>
          <p:cNvCxnSpPr>
            <a:cxnSpLocks/>
            <a:stCxn id="662" idx="2"/>
            <a:endCxn id="694" idx="1"/>
          </p:cNvCxnSpPr>
          <p:nvPr/>
        </p:nvCxnSpPr>
        <p:spPr>
          <a:xfrm rot="16200000" flipH="1">
            <a:off x="46423325" y="4913132"/>
            <a:ext cx="739191" cy="2127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직사각형 706">
            <a:extLst>
              <a:ext uri="{FF2B5EF4-FFF2-40B4-BE49-F238E27FC236}">
                <a16:creationId xmlns:a16="http://schemas.microsoft.com/office/drawing/2014/main" id="{FEB075A1-EB1B-4A66-981E-F1C10C84BA10}"/>
              </a:ext>
            </a:extLst>
          </p:cNvPr>
          <p:cNvSpPr/>
          <p:nvPr/>
        </p:nvSpPr>
        <p:spPr>
          <a:xfrm>
            <a:off x="46359734" y="6783574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등록</a:t>
            </a:r>
          </a:p>
        </p:txBody>
      </p:sp>
      <p:cxnSp>
        <p:nvCxnSpPr>
          <p:cNvPr id="709" name="연결선: 꺾임 708">
            <a:extLst>
              <a:ext uri="{FF2B5EF4-FFF2-40B4-BE49-F238E27FC236}">
                <a16:creationId xmlns:a16="http://schemas.microsoft.com/office/drawing/2014/main" id="{80BB8D72-58FB-48CA-A1FE-30A6FD5CE3DA}"/>
              </a:ext>
            </a:extLst>
          </p:cNvPr>
          <p:cNvCxnSpPr>
            <a:stCxn id="632" idx="2"/>
            <a:endCxn id="707" idx="1"/>
          </p:cNvCxnSpPr>
          <p:nvPr/>
        </p:nvCxnSpPr>
        <p:spPr>
          <a:xfrm rot="16200000" flipH="1">
            <a:off x="46091741" y="6672262"/>
            <a:ext cx="288196" cy="2477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2" name="직사각형 711">
            <a:extLst>
              <a:ext uri="{FF2B5EF4-FFF2-40B4-BE49-F238E27FC236}">
                <a16:creationId xmlns:a16="http://schemas.microsoft.com/office/drawing/2014/main" id="{3EF95717-3322-4157-AF07-D1DA5BAF2D64}"/>
              </a:ext>
            </a:extLst>
          </p:cNvPr>
          <p:cNvSpPr/>
          <p:nvPr/>
        </p:nvSpPr>
        <p:spPr>
          <a:xfrm>
            <a:off x="45341010" y="9468745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등록</a:t>
            </a:r>
          </a:p>
        </p:txBody>
      </p:sp>
      <p:cxnSp>
        <p:nvCxnSpPr>
          <p:cNvPr id="714" name="연결선: 꺾임 713">
            <a:extLst>
              <a:ext uri="{FF2B5EF4-FFF2-40B4-BE49-F238E27FC236}">
                <a16:creationId xmlns:a16="http://schemas.microsoft.com/office/drawing/2014/main" id="{4D05AC5E-DA82-4D0E-B6D3-FE356A5DD500}"/>
              </a:ext>
            </a:extLst>
          </p:cNvPr>
          <p:cNvCxnSpPr>
            <a:stCxn id="633" idx="2"/>
            <a:endCxn id="712" idx="1"/>
          </p:cNvCxnSpPr>
          <p:nvPr/>
        </p:nvCxnSpPr>
        <p:spPr>
          <a:xfrm rot="16200000" flipH="1">
            <a:off x="45090955" y="9375370"/>
            <a:ext cx="291277" cy="2088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직사각형 715">
            <a:extLst>
              <a:ext uri="{FF2B5EF4-FFF2-40B4-BE49-F238E27FC236}">
                <a16:creationId xmlns:a16="http://schemas.microsoft.com/office/drawing/2014/main" id="{3892F754-467E-4CEB-BD36-963C42C64C8D}"/>
              </a:ext>
            </a:extLst>
          </p:cNvPr>
          <p:cNvSpPr/>
          <p:nvPr/>
        </p:nvSpPr>
        <p:spPr>
          <a:xfrm>
            <a:off x="5698123" y="10174106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정보</a:t>
            </a:r>
            <a:endParaRPr lang="ko-KR" altLang="en-US" sz="1100" b="1" dirty="0"/>
          </a:p>
        </p:txBody>
      </p:sp>
      <p:sp>
        <p:nvSpPr>
          <p:cNvPr id="717" name="직사각형 716">
            <a:extLst>
              <a:ext uri="{FF2B5EF4-FFF2-40B4-BE49-F238E27FC236}">
                <a16:creationId xmlns:a16="http://schemas.microsoft.com/office/drawing/2014/main" id="{6E1D18F9-ABF0-4BA9-8477-7F5257EC2771}"/>
              </a:ext>
            </a:extLst>
          </p:cNvPr>
          <p:cNvSpPr/>
          <p:nvPr/>
        </p:nvSpPr>
        <p:spPr>
          <a:xfrm>
            <a:off x="6574423" y="10618293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게시판</a:t>
            </a:r>
            <a:endParaRPr lang="ko-KR" altLang="en-US" sz="1100" b="1" dirty="0"/>
          </a:p>
        </p:txBody>
      </p:sp>
      <p:sp>
        <p:nvSpPr>
          <p:cNvPr id="718" name="직사각형 717">
            <a:extLst>
              <a:ext uri="{FF2B5EF4-FFF2-40B4-BE49-F238E27FC236}">
                <a16:creationId xmlns:a16="http://schemas.microsoft.com/office/drawing/2014/main" id="{CAB08743-6880-407D-8DE9-01031D7D326A}"/>
              </a:ext>
            </a:extLst>
          </p:cNvPr>
          <p:cNvSpPr/>
          <p:nvPr/>
        </p:nvSpPr>
        <p:spPr>
          <a:xfrm>
            <a:off x="6574423" y="12271993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내 지원 현황</a:t>
            </a:r>
            <a:endParaRPr lang="ko-KR" altLang="en-US" sz="1100" b="1" dirty="0"/>
          </a:p>
        </p:txBody>
      </p:sp>
      <p:sp>
        <p:nvSpPr>
          <p:cNvPr id="719" name="직사각형 718">
            <a:extLst>
              <a:ext uri="{FF2B5EF4-FFF2-40B4-BE49-F238E27FC236}">
                <a16:creationId xmlns:a16="http://schemas.microsoft.com/office/drawing/2014/main" id="{736A0A26-2796-45BA-80F2-CC551587B5EB}"/>
              </a:ext>
            </a:extLst>
          </p:cNvPr>
          <p:cNvSpPr/>
          <p:nvPr/>
        </p:nvSpPr>
        <p:spPr>
          <a:xfrm>
            <a:off x="8275188" y="11541606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채용 공고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 보기</a:t>
            </a:r>
          </a:p>
        </p:txBody>
      </p:sp>
      <p:cxnSp>
        <p:nvCxnSpPr>
          <p:cNvPr id="720" name="연결선: 꺾임 719">
            <a:extLst>
              <a:ext uri="{FF2B5EF4-FFF2-40B4-BE49-F238E27FC236}">
                <a16:creationId xmlns:a16="http://schemas.microsoft.com/office/drawing/2014/main" id="{D2426681-4A89-44C5-9E57-1C06FF20324A}"/>
              </a:ext>
            </a:extLst>
          </p:cNvPr>
          <p:cNvCxnSpPr>
            <a:cxnSpLocks/>
            <a:stCxn id="716" idx="2"/>
            <a:endCxn id="717" idx="1"/>
          </p:cNvCxnSpPr>
          <p:nvPr/>
        </p:nvCxnSpPr>
        <p:spPr>
          <a:xfrm rot="16200000" flipH="1">
            <a:off x="6309950" y="10510500"/>
            <a:ext cx="287507" cy="24143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1" name="연결선: 꺾임 720">
            <a:extLst>
              <a:ext uri="{FF2B5EF4-FFF2-40B4-BE49-F238E27FC236}">
                <a16:creationId xmlns:a16="http://schemas.microsoft.com/office/drawing/2014/main" id="{96B9FD7E-E157-4754-BA33-1CBBC7CCF907}"/>
              </a:ext>
            </a:extLst>
          </p:cNvPr>
          <p:cNvCxnSpPr>
            <a:cxnSpLocks/>
            <a:stCxn id="722" idx="2"/>
            <a:endCxn id="719" idx="1"/>
          </p:cNvCxnSpPr>
          <p:nvPr/>
        </p:nvCxnSpPr>
        <p:spPr>
          <a:xfrm rot="16200000" flipH="1">
            <a:off x="8012168" y="11435267"/>
            <a:ext cx="340790" cy="1852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2" name="직사각형 721">
            <a:extLst>
              <a:ext uri="{FF2B5EF4-FFF2-40B4-BE49-F238E27FC236}">
                <a16:creationId xmlns:a16="http://schemas.microsoft.com/office/drawing/2014/main" id="{7C890735-A9C0-4575-B300-60E6615CF556}"/>
              </a:ext>
            </a:extLst>
          </p:cNvPr>
          <p:cNvSpPr/>
          <p:nvPr/>
        </p:nvSpPr>
        <p:spPr>
          <a:xfrm>
            <a:off x="7455077" y="11044136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조회</a:t>
            </a:r>
            <a:endParaRPr lang="ko-KR" altLang="en-US" sz="1100" b="1" dirty="0"/>
          </a:p>
        </p:txBody>
      </p:sp>
      <p:cxnSp>
        <p:nvCxnSpPr>
          <p:cNvPr id="723" name="연결선: 꺾임 722">
            <a:extLst>
              <a:ext uri="{FF2B5EF4-FFF2-40B4-BE49-F238E27FC236}">
                <a16:creationId xmlns:a16="http://schemas.microsoft.com/office/drawing/2014/main" id="{5B7C388A-793F-4C8A-AB1F-AB7033C748EA}"/>
              </a:ext>
            </a:extLst>
          </p:cNvPr>
          <p:cNvCxnSpPr>
            <a:cxnSpLocks/>
            <a:stCxn id="717" idx="2"/>
            <a:endCxn id="722" idx="1"/>
          </p:cNvCxnSpPr>
          <p:nvPr/>
        </p:nvCxnSpPr>
        <p:spPr>
          <a:xfrm rot="16200000" flipH="1">
            <a:off x="7197599" y="10943338"/>
            <a:ext cx="269163" cy="24579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4" name="연결선: 꺾임 723">
            <a:extLst>
              <a:ext uri="{FF2B5EF4-FFF2-40B4-BE49-F238E27FC236}">
                <a16:creationId xmlns:a16="http://schemas.microsoft.com/office/drawing/2014/main" id="{DBAF7430-2297-47BC-9251-785C13876302}"/>
              </a:ext>
            </a:extLst>
          </p:cNvPr>
          <p:cNvCxnSpPr>
            <a:cxnSpLocks/>
            <a:stCxn id="716" idx="2"/>
            <a:endCxn id="718" idx="1"/>
          </p:cNvCxnSpPr>
          <p:nvPr/>
        </p:nvCxnSpPr>
        <p:spPr>
          <a:xfrm rot="16200000" flipH="1">
            <a:off x="5483100" y="11337350"/>
            <a:ext cx="1941207" cy="24143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5" name="직사각형 724">
            <a:extLst>
              <a:ext uri="{FF2B5EF4-FFF2-40B4-BE49-F238E27FC236}">
                <a16:creationId xmlns:a16="http://schemas.microsoft.com/office/drawing/2014/main" id="{AC742F47-737B-4185-9F94-13C6C962D3DD}"/>
              </a:ext>
            </a:extLst>
          </p:cNvPr>
          <p:cNvSpPr/>
          <p:nvPr/>
        </p:nvSpPr>
        <p:spPr>
          <a:xfrm>
            <a:off x="9137979" y="11968089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지원하기</a:t>
            </a:r>
            <a:endParaRPr lang="ko-KR" altLang="en-US" sz="1100" b="1" dirty="0"/>
          </a:p>
        </p:txBody>
      </p:sp>
      <p:cxnSp>
        <p:nvCxnSpPr>
          <p:cNvPr id="726" name="연결선: 꺾임 725">
            <a:extLst>
              <a:ext uri="{FF2B5EF4-FFF2-40B4-BE49-F238E27FC236}">
                <a16:creationId xmlns:a16="http://schemas.microsoft.com/office/drawing/2014/main" id="{D2BA7735-9BA7-40CF-A0DB-94DE33FA6588}"/>
              </a:ext>
            </a:extLst>
          </p:cNvPr>
          <p:cNvCxnSpPr>
            <a:cxnSpLocks/>
            <a:stCxn id="719" idx="2"/>
            <a:endCxn id="725" idx="1"/>
          </p:cNvCxnSpPr>
          <p:nvPr/>
        </p:nvCxnSpPr>
        <p:spPr>
          <a:xfrm rot="16200000" flipH="1">
            <a:off x="8889113" y="11875903"/>
            <a:ext cx="269803" cy="2279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7" name="직사각형 726">
            <a:extLst>
              <a:ext uri="{FF2B5EF4-FFF2-40B4-BE49-F238E27FC236}">
                <a16:creationId xmlns:a16="http://schemas.microsoft.com/office/drawing/2014/main" id="{18BE5F58-25DD-477B-873A-966BE6F2CE69}"/>
              </a:ext>
            </a:extLst>
          </p:cNvPr>
          <p:cNvSpPr/>
          <p:nvPr/>
        </p:nvSpPr>
        <p:spPr>
          <a:xfrm>
            <a:off x="7455077" y="12765216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내 지원 현황 조회</a:t>
            </a:r>
            <a:endParaRPr lang="ko-KR" altLang="en-US" sz="1100" b="1" dirty="0"/>
          </a:p>
        </p:txBody>
      </p:sp>
      <p:cxnSp>
        <p:nvCxnSpPr>
          <p:cNvPr id="728" name="연결선: 꺾임 727">
            <a:extLst>
              <a:ext uri="{FF2B5EF4-FFF2-40B4-BE49-F238E27FC236}">
                <a16:creationId xmlns:a16="http://schemas.microsoft.com/office/drawing/2014/main" id="{D0138BD1-E1EE-40B6-8A90-E83E40336BBD}"/>
              </a:ext>
            </a:extLst>
          </p:cNvPr>
          <p:cNvCxnSpPr>
            <a:cxnSpLocks/>
            <a:stCxn id="718" idx="2"/>
            <a:endCxn id="727" idx="1"/>
          </p:cNvCxnSpPr>
          <p:nvPr/>
        </p:nvCxnSpPr>
        <p:spPr>
          <a:xfrm rot="16200000" flipH="1">
            <a:off x="7163909" y="12630728"/>
            <a:ext cx="336543" cy="24579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9" name="직사각형 728">
            <a:extLst>
              <a:ext uri="{FF2B5EF4-FFF2-40B4-BE49-F238E27FC236}">
                <a16:creationId xmlns:a16="http://schemas.microsoft.com/office/drawing/2014/main" id="{A345C627-0793-496E-8B05-90D9D63257CE}"/>
              </a:ext>
            </a:extLst>
          </p:cNvPr>
          <p:cNvSpPr/>
          <p:nvPr/>
        </p:nvSpPr>
        <p:spPr>
          <a:xfrm>
            <a:off x="8275188" y="13262247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내 지원 현황 상세보기</a:t>
            </a:r>
            <a:endParaRPr lang="ko-KR" altLang="en-US" sz="1100" b="1" dirty="0"/>
          </a:p>
        </p:txBody>
      </p:sp>
      <p:cxnSp>
        <p:nvCxnSpPr>
          <p:cNvPr id="730" name="연결선: 꺾임 729">
            <a:extLst>
              <a:ext uri="{FF2B5EF4-FFF2-40B4-BE49-F238E27FC236}">
                <a16:creationId xmlns:a16="http://schemas.microsoft.com/office/drawing/2014/main" id="{2C563DCB-F38C-4A0B-8CA4-01E8D4E62E46}"/>
              </a:ext>
            </a:extLst>
          </p:cNvPr>
          <p:cNvCxnSpPr>
            <a:cxnSpLocks/>
            <a:stCxn id="727" idx="2"/>
            <a:endCxn id="729" idx="1"/>
          </p:cNvCxnSpPr>
          <p:nvPr/>
        </p:nvCxnSpPr>
        <p:spPr>
          <a:xfrm rot="16200000" flipH="1">
            <a:off x="8012388" y="13156127"/>
            <a:ext cx="340351" cy="1852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>
            <a:extLst>
              <a:ext uri="{FF2B5EF4-FFF2-40B4-BE49-F238E27FC236}">
                <a16:creationId xmlns:a16="http://schemas.microsoft.com/office/drawing/2014/main" id="{689B6E38-6108-4A43-A25D-DB7E28BA8283}"/>
              </a:ext>
            </a:extLst>
          </p:cNvPr>
          <p:cNvSpPr/>
          <p:nvPr/>
        </p:nvSpPr>
        <p:spPr>
          <a:xfrm>
            <a:off x="9137979" y="13724546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지원 현황 수정</a:t>
            </a:r>
          </a:p>
        </p:txBody>
      </p:sp>
      <p:sp>
        <p:nvSpPr>
          <p:cNvPr id="732" name="직사각형 731">
            <a:extLst>
              <a:ext uri="{FF2B5EF4-FFF2-40B4-BE49-F238E27FC236}">
                <a16:creationId xmlns:a16="http://schemas.microsoft.com/office/drawing/2014/main" id="{8B732415-CFA5-4E42-88C8-8B07AB0BBC21}"/>
              </a:ext>
            </a:extLst>
          </p:cNvPr>
          <p:cNvSpPr/>
          <p:nvPr/>
        </p:nvSpPr>
        <p:spPr>
          <a:xfrm>
            <a:off x="9137979" y="14186845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지원 현황 삭제</a:t>
            </a:r>
          </a:p>
        </p:txBody>
      </p:sp>
      <p:cxnSp>
        <p:nvCxnSpPr>
          <p:cNvPr id="733" name="연결선: 꺾임 732">
            <a:extLst>
              <a:ext uri="{FF2B5EF4-FFF2-40B4-BE49-F238E27FC236}">
                <a16:creationId xmlns:a16="http://schemas.microsoft.com/office/drawing/2014/main" id="{EF1FC1B9-8CBB-42D2-ACD0-EFD9C42B3852}"/>
              </a:ext>
            </a:extLst>
          </p:cNvPr>
          <p:cNvCxnSpPr>
            <a:cxnSpLocks/>
            <a:stCxn id="729" idx="2"/>
            <a:endCxn id="731" idx="1"/>
          </p:cNvCxnSpPr>
          <p:nvPr/>
        </p:nvCxnSpPr>
        <p:spPr>
          <a:xfrm rot="16200000" flipH="1">
            <a:off x="8871205" y="13614452"/>
            <a:ext cx="305619" cy="2279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4" name="연결선: 꺾임 733">
            <a:extLst>
              <a:ext uri="{FF2B5EF4-FFF2-40B4-BE49-F238E27FC236}">
                <a16:creationId xmlns:a16="http://schemas.microsoft.com/office/drawing/2014/main" id="{93ED0794-B44F-4D8A-B20B-D5B23AE60EA0}"/>
              </a:ext>
            </a:extLst>
          </p:cNvPr>
          <p:cNvCxnSpPr>
            <a:cxnSpLocks/>
            <a:stCxn id="729" idx="2"/>
            <a:endCxn id="732" idx="1"/>
          </p:cNvCxnSpPr>
          <p:nvPr/>
        </p:nvCxnSpPr>
        <p:spPr>
          <a:xfrm rot="16200000" flipH="1">
            <a:off x="8640055" y="13845602"/>
            <a:ext cx="767918" cy="2279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4" name="직사각형 753">
            <a:extLst>
              <a:ext uri="{FF2B5EF4-FFF2-40B4-BE49-F238E27FC236}">
                <a16:creationId xmlns:a16="http://schemas.microsoft.com/office/drawing/2014/main" id="{C396384C-2D0A-4E73-9A58-09A6C9BBF3B6}"/>
              </a:ext>
            </a:extLst>
          </p:cNvPr>
          <p:cNvSpPr/>
          <p:nvPr/>
        </p:nvSpPr>
        <p:spPr>
          <a:xfrm>
            <a:off x="46068176" y="15383737"/>
            <a:ext cx="1269722" cy="370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</a:t>
            </a:r>
            <a:br>
              <a:rPr lang="en-US" altLang="ko-KR" sz="1100" b="1" dirty="0"/>
            </a:br>
            <a:r>
              <a:rPr lang="ko-KR" altLang="en-US" sz="1100" b="1" dirty="0"/>
              <a:t>신고 조회</a:t>
            </a:r>
          </a:p>
        </p:txBody>
      </p:sp>
      <p:sp>
        <p:nvSpPr>
          <p:cNvPr id="755" name="직사각형 754">
            <a:extLst>
              <a:ext uri="{FF2B5EF4-FFF2-40B4-BE49-F238E27FC236}">
                <a16:creationId xmlns:a16="http://schemas.microsoft.com/office/drawing/2014/main" id="{A61B9C92-522B-4B36-A911-9A3E2373907A}"/>
              </a:ext>
            </a:extLst>
          </p:cNvPr>
          <p:cNvSpPr/>
          <p:nvPr/>
        </p:nvSpPr>
        <p:spPr>
          <a:xfrm>
            <a:off x="46931664" y="15865814"/>
            <a:ext cx="1269722" cy="3384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신고글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756" name="직사각형 755">
            <a:extLst>
              <a:ext uri="{FF2B5EF4-FFF2-40B4-BE49-F238E27FC236}">
                <a16:creationId xmlns:a16="http://schemas.microsoft.com/office/drawing/2014/main" id="{FB7B5E11-B41C-4A3B-90F4-71C6F4A3F380}"/>
              </a:ext>
            </a:extLst>
          </p:cNvPr>
          <p:cNvSpPr/>
          <p:nvPr/>
        </p:nvSpPr>
        <p:spPr>
          <a:xfrm>
            <a:off x="46931664" y="16316741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상세보기</a:t>
            </a:r>
          </a:p>
        </p:txBody>
      </p:sp>
      <p:cxnSp>
        <p:nvCxnSpPr>
          <p:cNvPr id="757" name="연결선: 꺾임 756">
            <a:extLst>
              <a:ext uri="{FF2B5EF4-FFF2-40B4-BE49-F238E27FC236}">
                <a16:creationId xmlns:a16="http://schemas.microsoft.com/office/drawing/2014/main" id="{5C0473CB-7F47-49B1-B361-2D87D51BA7E6}"/>
              </a:ext>
            </a:extLst>
          </p:cNvPr>
          <p:cNvCxnSpPr>
            <a:cxnSpLocks/>
            <a:endCxn id="755" idx="1"/>
          </p:cNvCxnSpPr>
          <p:nvPr/>
        </p:nvCxnSpPr>
        <p:spPr>
          <a:xfrm rot="16200000" flipH="1">
            <a:off x="46700657" y="15804017"/>
            <a:ext cx="233386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8" name="연결선: 꺾임 757">
            <a:extLst>
              <a:ext uri="{FF2B5EF4-FFF2-40B4-BE49-F238E27FC236}">
                <a16:creationId xmlns:a16="http://schemas.microsoft.com/office/drawing/2014/main" id="{D3D45FD6-36B0-483D-9BFE-752A664B37FE}"/>
              </a:ext>
            </a:extLst>
          </p:cNvPr>
          <p:cNvCxnSpPr>
            <a:cxnSpLocks/>
            <a:stCxn id="754" idx="2"/>
            <a:endCxn id="756" idx="1"/>
          </p:cNvCxnSpPr>
          <p:nvPr/>
        </p:nvCxnSpPr>
        <p:spPr>
          <a:xfrm rot="16200000" flipH="1">
            <a:off x="46457646" y="15999403"/>
            <a:ext cx="719409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직사각형 758">
            <a:extLst>
              <a:ext uri="{FF2B5EF4-FFF2-40B4-BE49-F238E27FC236}">
                <a16:creationId xmlns:a16="http://schemas.microsoft.com/office/drawing/2014/main" id="{ABBF3560-717E-4AD8-BFDE-24DFC212B167}"/>
              </a:ext>
            </a:extLst>
          </p:cNvPr>
          <p:cNvSpPr/>
          <p:nvPr/>
        </p:nvSpPr>
        <p:spPr>
          <a:xfrm>
            <a:off x="45250487" y="14875490"/>
            <a:ext cx="1269722" cy="370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</a:t>
            </a:r>
            <a:br>
              <a:rPr lang="en-US" altLang="ko-KR" sz="1100" b="1" dirty="0"/>
            </a:br>
            <a:r>
              <a:rPr lang="ko-KR" altLang="en-US" sz="1100" b="1" dirty="0"/>
              <a:t>신고 관리</a:t>
            </a:r>
          </a:p>
        </p:txBody>
      </p:sp>
      <p:cxnSp>
        <p:nvCxnSpPr>
          <p:cNvPr id="760" name="연결선: 꺾임 759">
            <a:extLst>
              <a:ext uri="{FF2B5EF4-FFF2-40B4-BE49-F238E27FC236}">
                <a16:creationId xmlns:a16="http://schemas.microsoft.com/office/drawing/2014/main" id="{ED504B6F-E0A1-43DD-9441-339A16B163CD}"/>
              </a:ext>
            </a:extLst>
          </p:cNvPr>
          <p:cNvCxnSpPr>
            <a:cxnSpLocks/>
            <a:stCxn id="759" idx="2"/>
            <a:endCxn id="754" idx="1"/>
          </p:cNvCxnSpPr>
          <p:nvPr/>
        </p:nvCxnSpPr>
        <p:spPr>
          <a:xfrm rot="16200000" flipH="1">
            <a:off x="45815208" y="15315906"/>
            <a:ext cx="323109" cy="1828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3" name="연결선: 꺾임 762">
            <a:extLst>
              <a:ext uri="{FF2B5EF4-FFF2-40B4-BE49-F238E27FC236}">
                <a16:creationId xmlns:a16="http://schemas.microsoft.com/office/drawing/2014/main" id="{5C869C1E-1587-4D3D-9DC0-3D56933CA66A}"/>
              </a:ext>
            </a:extLst>
          </p:cNvPr>
          <p:cNvCxnSpPr>
            <a:stCxn id="634" idx="2"/>
            <a:endCxn id="759" idx="1"/>
          </p:cNvCxnSpPr>
          <p:nvPr/>
        </p:nvCxnSpPr>
        <p:spPr>
          <a:xfrm rot="16200000" flipH="1">
            <a:off x="43830093" y="13640233"/>
            <a:ext cx="2631955" cy="2088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4" name="직사각형 763">
            <a:extLst>
              <a:ext uri="{FF2B5EF4-FFF2-40B4-BE49-F238E27FC236}">
                <a16:creationId xmlns:a16="http://schemas.microsoft.com/office/drawing/2014/main" id="{891C7592-A8FC-49AD-A50A-8C13A966CE03}"/>
              </a:ext>
            </a:extLst>
          </p:cNvPr>
          <p:cNvSpPr/>
          <p:nvPr/>
        </p:nvSpPr>
        <p:spPr>
          <a:xfrm>
            <a:off x="47706568" y="14396566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766" name="연결선: 꺾임 765">
            <a:extLst>
              <a:ext uri="{FF2B5EF4-FFF2-40B4-BE49-F238E27FC236}">
                <a16:creationId xmlns:a16="http://schemas.microsoft.com/office/drawing/2014/main" id="{C92EC550-7489-4E01-A294-603ED67968A7}"/>
              </a:ext>
            </a:extLst>
          </p:cNvPr>
          <p:cNvCxnSpPr>
            <a:stCxn id="657" idx="2"/>
            <a:endCxn id="764" idx="1"/>
          </p:cNvCxnSpPr>
          <p:nvPr/>
        </p:nvCxnSpPr>
        <p:spPr>
          <a:xfrm rot="16200000" flipH="1">
            <a:off x="47500212" y="14346890"/>
            <a:ext cx="272669" cy="14004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9" name="직사각형 768">
            <a:extLst>
              <a:ext uri="{FF2B5EF4-FFF2-40B4-BE49-F238E27FC236}">
                <a16:creationId xmlns:a16="http://schemas.microsoft.com/office/drawing/2014/main" id="{F7AAFC1E-1C9A-47A4-BDC4-6B5FE1AD6EE5}"/>
              </a:ext>
            </a:extLst>
          </p:cNvPr>
          <p:cNvSpPr/>
          <p:nvPr/>
        </p:nvSpPr>
        <p:spPr>
          <a:xfrm>
            <a:off x="47706568" y="16745205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삭제</a:t>
            </a:r>
          </a:p>
        </p:txBody>
      </p:sp>
      <p:cxnSp>
        <p:nvCxnSpPr>
          <p:cNvPr id="770" name="연결선: 꺾임 769">
            <a:extLst>
              <a:ext uri="{FF2B5EF4-FFF2-40B4-BE49-F238E27FC236}">
                <a16:creationId xmlns:a16="http://schemas.microsoft.com/office/drawing/2014/main" id="{4D6206B5-EB15-4AD3-8EC5-6BD9502639B0}"/>
              </a:ext>
            </a:extLst>
          </p:cNvPr>
          <p:cNvCxnSpPr>
            <a:cxnSpLocks/>
            <a:stCxn id="756" idx="2"/>
            <a:endCxn id="769" idx="1"/>
          </p:cNvCxnSpPr>
          <p:nvPr/>
        </p:nvCxnSpPr>
        <p:spPr>
          <a:xfrm rot="16200000" flipH="1">
            <a:off x="47500654" y="16695972"/>
            <a:ext cx="271784" cy="14004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5" name="직사각형 774">
            <a:extLst>
              <a:ext uri="{FF2B5EF4-FFF2-40B4-BE49-F238E27FC236}">
                <a16:creationId xmlns:a16="http://schemas.microsoft.com/office/drawing/2014/main" id="{29EE695A-20D4-4F40-B9B1-71D74EAA7DF6}"/>
              </a:ext>
            </a:extLst>
          </p:cNvPr>
          <p:cNvSpPr/>
          <p:nvPr/>
        </p:nvSpPr>
        <p:spPr>
          <a:xfrm>
            <a:off x="46036770" y="18096611"/>
            <a:ext cx="1269722" cy="370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신고 조회</a:t>
            </a:r>
          </a:p>
        </p:txBody>
      </p:sp>
      <p:sp>
        <p:nvSpPr>
          <p:cNvPr id="776" name="직사각형 775">
            <a:extLst>
              <a:ext uri="{FF2B5EF4-FFF2-40B4-BE49-F238E27FC236}">
                <a16:creationId xmlns:a16="http://schemas.microsoft.com/office/drawing/2014/main" id="{EF3149F0-DBBB-4BBC-A7CC-FE74702FCD84}"/>
              </a:ext>
            </a:extLst>
          </p:cNvPr>
          <p:cNvSpPr/>
          <p:nvPr/>
        </p:nvSpPr>
        <p:spPr>
          <a:xfrm>
            <a:off x="46900258" y="18578688"/>
            <a:ext cx="1269722" cy="3384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신고글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777" name="직사각형 776">
            <a:extLst>
              <a:ext uri="{FF2B5EF4-FFF2-40B4-BE49-F238E27FC236}">
                <a16:creationId xmlns:a16="http://schemas.microsoft.com/office/drawing/2014/main" id="{1CBB3EB7-4268-4F2E-B28A-0931CDCB21CE}"/>
              </a:ext>
            </a:extLst>
          </p:cNvPr>
          <p:cNvSpPr/>
          <p:nvPr/>
        </p:nvSpPr>
        <p:spPr>
          <a:xfrm>
            <a:off x="46900258" y="19029615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페이지</a:t>
            </a:r>
          </a:p>
        </p:txBody>
      </p:sp>
      <p:cxnSp>
        <p:nvCxnSpPr>
          <p:cNvPr id="778" name="연결선: 꺾임 777">
            <a:extLst>
              <a:ext uri="{FF2B5EF4-FFF2-40B4-BE49-F238E27FC236}">
                <a16:creationId xmlns:a16="http://schemas.microsoft.com/office/drawing/2014/main" id="{8D113BBF-B1AC-460C-AD27-CF93E7EE15D8}"/>
              </a:ext>
            </a:extLst>
          </p:cNvPr>
          <p:cNvCxnSpPr>
            <a:cxnSpLocks/>
            <a:endCxn id="776" idx="1"/>
          </p:cNvCxnSpPr>
          <p:nvPr/>
        </p:nvCxnSpPr>
        <p:spPr>
          <a:xfrm rot="16200000" flipH="1">
            <a:off x="46669251" y="18516891"/>
            <a:ext cx="233386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연결선: 꺾임 778">
            <a:extLst>
              <a:ext uri="{FF2B5EF4-FFF2-40B4-BE49-F238E27FC236}">
                <a16:creationId xmlns:a16="http://schemas.microsoft.com/office/drawing/2014/main" id="{12754CF6-EA57-4E54-AA86-D025E28BEA3A}"/>
              </a:ext>
            </a:extLst>
          </p:cNvPr>
          <p:cNvCxnSpPr>
            <a:cxnSpLocks/>
            <a:stCxn id="775" idx="2"/>
            <a:endCxn id="777" idx="1"/>
          </p:cNvCxnSpPr>
          <p:nvPr/>
        </p:nvCxnSpPr>
        <p:spPr>
          <a:xfrm rot="16200000" flipH="1">
            <a:off x="46426240" y="18712277"/>
            <a:ext cx="719409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>
            <a:extLst>
              <a:ext uri="{FF2B5EF4-FFF2-40B4-BE49-F238E27FC236}">
                <a16:creationId xmlns:a16="http://schemas.microsoft.com/office/drawing/2014/main" id="{6AFCC7AF-E2A7-457A-8C0B-431EC9E3A263}"/>
              </a:ext>
            </a:extLst>
          </p:cNvPr>
          <p:cNvSpPr/>
          <p:nvPr/>
        </p:nvSpPr>
        <p:spPr>
          <a:xfrm>
            <a:off x="45219081" y="17588364"/>
            <a:ext cx="1269722" cy="370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신고 관리</a:t>
            </a:r>
          </a:p>
        </p:txBody>
      </p:sp>
      <p:cxnSp>
        <p:nvCxnSpPr>
          <p:cNvPr id="781" name="연결선: 꺾임 780">
            <a:extLst>
              <a:ext uri="{FF2B5EF4-FFF2-40B4-BE49-F238E27FC236}">
                <a16:creationId xmlns:a16="http://schemas.microsoft.com/office/drawing/2014/main" id="{BD0C1A34-98FE-4C52-8F7F-8CE71276D066}"/>
              </a:ext>
            </a:extLst>
          </p:cNvPr>
          <p:cNvCxnSpPr>
            <a:cxnSpLocks/>
            <a:stCxn id="780" idx="2"/>
            <a:endCxn id="775" idx="1"/>
          </p:cNvCxnSpPr>
          <p:nvPr/>
        </p:nvCxnSpPr>
        <p:spPr>
          <a:xfrm rot="16200000" flipH="1">
            <a:off x="45783802" y="18028780"/>
            <a:ext cx="323109" cy="1828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2" name="직사각형 781">
            <a:extLst>
              <a:ext uri="{FF2B5EF4-FFF2-40B4-BE49-F238E27FC236}">
                <a16:creationId xmlns:a16="http://schemas.microsoft.com/office/drawing/2014/main" id="{7FE81375-8BF3-4BBB-908B-2CCF2A2D03DC}"/>
              </a:ext>
            </a:extLst>
          </p:cNvPr>
          <p:cNvSpPr/>
          <p:nvPr/>
        </p:nvSpPr>
        <p:spPr>
          <a:xfrm>
            <a:off x="47675162" y="19458079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783" name="연결선: 꺾임 782">
            <a:extLst>
              <a:ext uri="{FF2B5EF4-FFF2-40B4-BE49-F238E27FC236}">
                <a16:creationId xmlns:a16="http://schemas.microsoft.com/office/drawing/2014/main" id="{0A1108AF-7057-4784-9347-5C5FEF487B6A}"/>
              </a:ext>
            </a:extLst>
          </p:cNvPr>
          <p:cNvCxnSpPr>
            <a:cxnSpLocks/>
            <a:stCxn id="777" idx="2"/>
            <a:endCxn id="782" idx="1"/>
          </p:cNvCxnSpPr>
          <p:nvPr/>
        </p:nvCxnSpPr>
        <p:spPr>
          <a:xfrm rot="16200000" flipH="1">
            <a:off x="47469248" y="19408846"/>
            <a:ext cx="271784" cy="14004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연결선: 꺾임 784">
            <a:extLst>
              <a:ext uri="{FF2B5EF4-FFF2-40B4-BE49-F238E27FC236}">
                <a16:creationId xmlns:a16="http://schemas.microsoft.com/office/drawing/2014/main" id="{2048F027-EADA-44BA-A1C4-84BB222316DE}"/>
              </a:ext>
            </a:extLst>
          </p:cNvPr>
          <p:cNvCxnSpPr>
            <a:stCxn id="634" idx="2"/>
            <a:endCxn id="780" idx="1"/>
          </p:cNvCxnSpPr>
          <p:nvPr/>
        </p:nvCxnSpPr>
        <p:spPr>
          <a:xfrm rot="16200000" flipH="1">
            <a:off x="42457953" y="15012373"/>
            <a:ext cx="5344829" cy="1774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연결선: 꺾임 787">
            <a:extLst>
              <a:ext uri="{FF2B5EF4-FFF2-40B4-BE49-F238E27FC236}">
                <a16:creationId xmlns:a16="http://schemas.microsoft.com/office/drawing/2014/main" id="{5483595B-EDFC-4C90-8019-E84203B073A1}"/>
              </a:ext>
            </a:extLst>
          </p:cNvPr>
          <p:cNvCxnSpPr>
            <a:cxnSpLocks/>
            <a:stCxn id="775" idx="2"/>
            <a:endCxn id="789" idx="1"/>
          </p:cNvCxnSpPr>
          <p:nvPr/>
        </p:nvCxnSpPr>
        <p:spPr>
          <a:xfrm rot="16200000" flipH="1">
            <a:off x="45983540" y="19154977"/>
            <a:ext cx="1604808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9" name="직사각형 788">
            <a:extLst>
              <a:ext uri="{FF2B5EF4-FFF2-40B4-BE49-F238E27FC236}">
                <a16:creationId xmlns:a16="http://schemas.microsoft.com/office/drawing/2014/main" id="{775F7DEC-13E0-40B9-8212-C7F54C5E7F4A}"/>
              </a:ext>
            </a:extLst>
          </p:cNvPr>
          <p:cNvSpPr/>
          <p:nvPr/>
        </p:nvSpPr>
        <p:spPr>
          <a:xfrm>
            <a:off x="46900258" y="19915014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793" name="연결선: 꺾임 792">
            <a:extLst>
              <a:ext uri="{FF2B5EF4-FFF2-40B4-BE49-F238E27FC236}">
                <a16:creationId xmlns:a16="http://schemas.microsoft.com/office/drawing/2014/main" id="{008DB568-7E44-4E95-8CC4-57726C8CA594}"/>
              </a:ext>
            </a:extLst>
          </p:cNvPr>
          <p:cNvCxnSpPr>
            <a:cxnSpLocks/>
            <a:stCxn id="754" idx="2"/>
            <a:endCxn id="794" idx="1"/>
          </p:cNvCxnSpPr>
          <p:nvPr/>
        </p:nvCxnSpPr>
        <p:spPr>
          <a:xfrm rot="16200000" flipH="1">
            <a:off x="46011878" y="16445171"/>
            <a:ext cx="1604808" cy="22249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직사각형 793">
            <a:extLst>
              <a:ext uri="{FF2B5EF4-FFF2-40B4-BE49-F238E27FC236}">
                <a16:creationId xmlns:a16="http://schemas.microsoft.com/office/drawing/2014/main" id="{5160B2D3-B753-4B1D-8B6D-3347DB2604DB}"/>
              </a:ext>
            </a:extLst>
          </p:cNvPr>
          <p:cNvSpPr/>
          <p:nvPr/>
        </p:nvSpPr>
        <p:spPr>
          <a:xfrm>
            <a:off x="46925528" y="17202140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신고댓글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796" name="연결선: 꺾임 795">
            <a:extLst>
              <a:ext uri="{FF2B5EF4-FFF2-40B4-BE49-F238E27FC236}">
                <a16:creationId xmlns:a16="http://schemas.microsoft.com/office/drawing/2014/main" id="{2D72461E-5F43-484E-BB94-28976D2655DC}"/>
              </a:ext>
            </a:extLst>
          </p:cNvPr>
          <p:cNvCxnSpPr>
            <a:cxnSpLocks/>
            <a:stCxn id="655" idx="2"/>
            <a:endCxn id="797" idx="1"/>
          </p:cNvCxnSpPr>
          <p:nvPr/>
        </p:nvCxnSpPr>
        <p:spPr>
          <a:xfrm rot="16200000" flipH="1">
            <a:off x="46047419" y="14060107"/>
            <a:ext cx="1541957" cy="23072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직사각형 796">
            <a:extLst>
              <a:ext uri="{FF2B5EF4-FFF2-40B4-BE49-F238E27FC236}">
                <a16:creationId xmlns:a16="http://schemas.microsoft.com/office/drawing/2014/main" id="{E56AF369-0DF9-4B8D-9411-26A32729D8EB}"/>
              </a:ext>
            </a:extLst>
          </p:cNvPr>
          <p:cNvSpPr/>
          <p:nvPr/>
        </p:nvSpPr>
        <p:spPr>
          <a:xfrm>
            <a:off x="46933757" y="14789765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삭제</a:t>
            </a:r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31D669EA-A805-4F58-B750-94B55733E1CD}"/>
              </a:ext>
            </a:extLst>
          </p:cNvPr>
          <p:cNvSpPr/>
          <p:nvPr/>
        </p:nvSpPr>
        <p:spPr>
          <a:xfrm>
            <a:off x="32861748" y="12423482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정보</a:t>
            </a:r>
            <a:endParaRPr lang="ko-KR" altLang="en-US" sz="1100" b="1" dirty="0"/>
          </a:p>
        </p:txBody>
      </p:sp>
      <p:sp>
        <p:nvSpPr>
          <p:cNvPr id="345" name="직사각형 344">
            <a:extLst>
              <a:ext uri="{FF2B5EF4-FFF2-40B4-BE49-F238E27FC236}">
                <a16:creationId xmlns:a16="http://schemas.microsoft.com/office/drawing/2014/main" id="{2C5E5036-7811-4166-B848-2040AC02D890}"/>
              </a:ext>
            </a:extLst>
          </p:cNvPr>
          <p:cNvSpPr/>
          <p:nvPr/>
        </p:nvSpPr>
        <p:spPr>
          <a:xfrm>
            <a:off x="33738048" y="12867669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게시판</a:t>
            </a:r>
            <a:endParaRPr lang="ko-KR" altLang="en-US" sz="1100" b="1" dirty="0"/>
          </a:p>
        </p:txBody>
      </p: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4A89F73E-1510-4B94-866A-2B23138E7AEA}"/>
              </a:ext>
            </a:extLst>
          </p:cNvPr>
          <p:cNvSpPr/>
          <p:nvPr/>
        </p:nvSpPr>
        <p:spPr>
          <a:xfrm>
            <a:off x="35425303" y="14237791"/>
            <a:ext cx="1269722" cy="351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채용 공고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 보기</a:t>
            </a:r>
          </a:p>
        </p:txBody>
      </p:sp>
      <p:cxnSp>
        <p:nvCxnSpPr>
          <p:cNvPr id="347" name="연결선: 꺾임 346">
            <a:extLst>
              <a:ext uri="{FF2B5EF4-FFF2-40B4-BE49-F238E27FC236}">
                <a16:creationId xmlns:a16="http://schemas.microsoft.com/office/drawing/2014/main" id="{C8A06B40-EF95-4EE5-9910-A5A4DDBA1CE3}"/>
              </a:ext>
            </a:extLst>
          </p:cNvPr>
          <p:cNvCxnSpPr>
            <a:cxnSpLocks/>
            <a:stCxn id="344" idx="2"/>
            <a:endCxn id="345" idx="1"/>
          </p:cNvCxnSpPr>
          <p:nvPr/>
        </p:nvCxnSpPr>
        <p:spPr>
          <a:xfrm rot="16200000" flipH="1">
            <a:off x="33473575" y="12759876"/>
            <a:ext cx="287507" cy="24143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연결선: 꺾임 347">
            <a:extLst>
              <a:ext uri="{FF2B5EF4-FFF2-40B4-BE49-F238E27FC236}">
                <a16:creationId xmlns:a16="http://schemas.microsoft.com/office/drawing/2014/main" id="{8C74E3F9-F8E9-47C5-BD62-9204DE44F9CD}"/>
              </a:ext>
            </a:extLst>
          </p:cNvPr>
          <p:cNvCxnSpPr>
            <a:cxnSpLocks/>
            <a:stCxn id="349" idx="2"/>
            <a:endCxn id="346" idx="1"/>
          </p:cNvCxnSpPr>
          <p:nvPr/>
        </p:nvCxnSpPr>
        <p:spPr>
          <a:xfrm rot="16200000" flipH="1">
            <a:off x="35184083" y="14172200"/>
            <a:ext cx="279141" cy="2033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DE0C4B3F-B9B3-4F3F-8173-0C8B6B4396A1}"/>
              </a:ext>
            </a:extLst>
          </p:cNvPr>
          <p:cNvSpPr/>
          <p:nvPr/>
        </p:nvSpPr>
        <p:spPr>
          <a:xfrm>
            <a:off x="34587142" y="13820919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조회</a:t>
            </a:r>
            <a:endParaRPr lang="ko-KR" altLang="en-US" sz="1100" b="1" dirty="0"/>
          </a:p>
        </p:txBody>
      </p:sp>
      <p:cxnSp>
        <p:nvCxnSpPr>
          <p:cNvPr id="350" name="연결선: 꺾임 349">
            <a:extLst>
              <a:ext uri="{FF2B5EF4-FFF2-40B4-BE49-F238E27FC236}">
                <a16:creationId xmlns:a16="http://schemas.microsoft.com/office/drawing/2014/main" id="{C3AF2BA2-2EF4-4119-92FF-5B01053611AD}"/>
              </a:ext>
            </a:extLst>
          </p:cNvPr>
          <p:cNvCxnSpPr>
            <a:cxnSpLocks/>
            <a:stCxn id="345" idx="2"/>
            <a:endCxn id="349" idx="1"/>
          </p:cNvCxnSpPr>
          <p:nvPr/>
        </p:nvCxnSpPr>
        <p:spPr>
          <a:xfrm rot="16200000" flipH="1">
            <a:off x="34081740" y="13472198"/>
            <a:ext cx="796570" cy="2142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연결선: 꺾임 350">
            <a:extLst>
              <a:ext uri="{FF2B5EF4-FFF2-40B4-BE49-F238E27FC236}">
                <a16:creationId xmlns:a16="http://schemas.microsoft.com/office/drawing/2014/main" id="{1D5BD79E-4431-477F-9BA4-1814ED6E8C7F}"/>
              </a:ext>
            </a:extLst>
          </p:cNvPr>
          <p:cNvCxnSpPr>
            <a:cxnSpLocks/>
            <a:stCxn id="344" idx="2"/>
            <a:endCxn id="352" idx="1"/>
          </p:cNvCxnSpPr>
          <p:nvPr/>
        </p:nvCxnSpPr>
        <p:spPr>
          <a:xfrm rot="16200000" flipH="1">
            <a:off x="32156018" y="14077433"/>
            <a:ext cx="2922620" cy="24143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1CE8281B-0632-4930-9973-EA2AF283318E}"/>
              </a:ext>
            </a:extLst>
          </p:cNvPr>
          <p:cNvSpPr/>
          <p:nvPr/>
        </p:nvSpPr>
        <p:spPr>
          <a:xfrm>
            <a:off x="33738048" y="15502782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관리</a:t>
            </a:r>
            <a:endParaRPr lang="ko-KR" altLang="en-US" sz="1100" b="1" dirty="0"/>
          </a:p>
        </p:txBody>
      </p:sp>
      <p:sp>
        <p:nvSpPr>
          <p:cNvPr id="355" name="직사각형 354">
            <a:extLst>
              <a:ext uri="{FF2B5EF4-FFF2-40B4-BE49-F238E27FC236}">
                <a16:creationId xmlns:a16="http://schemas.microsoft.com/office/drawing/2014/main" id="{8D2649F5-7740-4F96-B905-48516DBAEC21}"/>
              </a:ext>
            </a:extLst>
          </p:cNvPr>
          <p:cNvSpPr/>
          <p:nvPr/>
        </p:nvSpPr>
        <p:spPr>
          <a:xfrm>
            <a:off x="34618702" y="15983416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조회</a:t>
            </a:r>
            <a:endParaRPr lang="ko-KR" altLang="en-US" sz="1100" b="1" dirty="0"/>
          </a:p>
        </p:txBody>
      </p:sp>
      <p:cxnSp>
        <p:nvCxnSpPr>
          <p:cNvPr id="356" name="연결선: 꺾임 355">
            <a:extLst>
              <a:ext uri="{FF2B5EF4-FFF2-40B4-BE49-F238E27FC236}">
                <a16:creationId xmlns:a16="http://schemas.microsoft.com/office/drawing/2014/main" id="{6E087A2E-D8D5-4DC0-ACAB-746818F99F30}"/>
              </a:ext>
            </a:extLst>
          </p:cNvPr>
          <p:cNvCxnSpPr>
            <a:cxnSpLocks/>
            <a:stCxn id="352" idx="2"/>
            <a:endCxn id="355" idx="1"/>
          </p:cNvCxnSpPr>
          <p:nvPr/>
        </p:nvCxnSpPr>
        <p:spPr>
          <a:xfrm rot="16200000" flipH="1">
            <a:off x="34333828" y="15855223"/>
            <a:ext cx="323954" cy="24579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1E085AE9-5119-4392-936D-69FD6526BE61}"/>
              </a:ext>
            </a:extLst>
          </p:cNvPr>
          <p:cNvSpPr/>
          <p:nvPr/>
        </p:nvSpPr>
        <p:spPr>
          <a:xfrm>
            <a:off x="34587141" y="13342674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등록</a:t>
            </a:r>
            <a:endParaRPr lang="ko-KR" altLang="en-US" sz="1100" b="1" dirty="0"/>
          </a:p>
        </p:txBody>
      </p:sp>
      <p:cxnSp>
        <p:nvCxnSpPr>
          <p:cNvPr id="358" name="연결선: 꺾임 357">
            <a:extLst>
              <a:ext uri="{FF2B5EF4-FFF2-40B4-BE49-F238E27FC236}">
                <a16:creationId xmlns:a16="http://schemas.microsoft.com/office/drawing/2014/main" id="{C92B9B9F-2370-4417-82C8-9DCA88E1190D}"/>
              </a:ext>
            </a:extLst>
          </p:cNvPr>
          <p:cNvCxnSpPr>
            <a:cxnSpLocks/>
            <a:stCxn id="345" idx="2"/>
            <a:endCxn id="357" idx="1"/>
          </p:cNvCxnSpPr>
          <p:nvPr/>
        </p:nvCxnSpPr>
        <p:spPr>
          <a:xfrm rot="16200000" flipH="1">
            <a:off x="34320863" y="13233076"/>
            <a:ext cx="318325" cy="21423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A9E21F78-3E7F-4FF4-B4CF-6AB57678FB02}"/>
              </a:ext>
            </a:extLst>
          </p:cNvPr>
          <p:cNvSpPr/>
          <p:nvPr/>
        </p:nvSpPr>
        <p:spPr>
          <a:xfrm>
            <a:off x="36250803" y="14705811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수정</a:t>
            </a:r>
            <a:endParaRPr lang="ko-KR" altLang="en-US" sz="1100" b="1" dirty="0"/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6BB050E3-C4E3-4177-B439-C5D204069470}"/>
              </a:ext>
            </a:extLst>
          </p:cNvPr>
          <p:cNvSpPr/>
          <p:nvPr/>
        </p:nvSpPr>
        <p:spPr>
          <a:xfrm>
            <a:off x="36250803" y="15161770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삭제</a:t>
            </a:r>
            <a:endParaRPr lang="ko-KR" altLang="en-US" sz="1100" b="1" dirty="0"/>
          </a:p>
        </p:txBody>
      </p:sp>
      <p:cxnSp>
        <p:nvCxnSpPr>
          <p:cNvPr id="367" name="연결선: 꺾임 366">
            <a:extLst>
              <a:ext uri="{FF2B5EF4-FFF2-40B4-BE49-F238E27FC236}">
                <a16:creationId xmlns:a16="http://schemas.microsoft.com/office/drawing/2014/main" id="{FC6FF9C1-90E0-42E3-AF70-1F80974C194F}"/>
              </a:ext>
            </a:extLst>
          </p:cNvPr>
          <p:cNvCxnSpPr>
            <a:cxnSpLocks/>
            <a:stCxn id="346" idx="2"/>
            <a:endCxn id="359" idx="1"/>
          </p:cNvCxnSpPr>
          <p:nvPr/>
        </p:nvCxnSpPr>
        <p:spPr>
          <a:xfrm rot="16200000" flipH="1">
            <a:off x="36018762" y="14630451"/>
            <a:ext cx="273442" cy="19063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연결선: 꺾임 367">
            <a:extLst>
              <a:ext uri="{FF2B5EF4-FFF2-40B4-BE49-F238E27FC236}">
                <a16:creationId xmlns:a16="http://schemas.microsoft.com/office/drawing/2014/main" id="{88B90308-840E-4FF9-ABCA-263F8B07C414}"/>
              </a:ext>
            </a:extLst>
          </p:cNvPr>
          <p:cNvCxnSpPr>
            <a:cxnSpLocks/>
            <a:stCxn id="346" idx="2"/>
            <a:endCxn id="360" idx="1"/>
          </p:cNvCxnSpPr>
          <p:nvPr/>
        </p:nvCxnSpPr>
        <p:spPr>
          <a:xfrm rot="16200000" flipH="1">
            <a:off x="35790783" y="14858430"/>
            <a:ext cx="729401" cy="19063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22855BFD-897C-4F0B-B55D-6634841BE5A2}"/>
              </a:ext>
            </a:extLst>
          </p:cNvPr>
          <p:cNvSpPr/>
          <p:nvPr/>
        </p:nvSpPr>
        <p:spPr>
          <a:xfrm>
            <a:off x="33723737" y="18203163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즐겨찾는 지원서</a:t>
            </a:r>
            <a:endParaRPr lang="ko-KR" altLang="en-US" sz="1100" b="1" dirty="0"/>
          </a:p>
        </p:txBody>
      </p:sp>
      <p:cxnSp>
        <p:nvCxnSpPr>
          <p:cNvPr id="370" name="연결선: 꺾임 369">
            <a:extLst>
              <a:ext uri="{FF2B5EF4-FFF2-40B4-BE49-F238E27FC236}">
                <a16:creationId xmlns:a16="http://schemas.microsoft.com/office/drawing/2014/main" id="{E62D05F3-7A9E-4CC7-9188-1A09B0164F76}"/>
              </a:ext>
            </a:extLst>
          </p:cNvPr>
          <p:cNvCxnSpPr>
            <a:cxnSpLocks/>
            <a:stCxn id="344" idx="2"/>
            <a:endCxn id="369" idx="1"/>
          </p:cNvCxnSpPr>
          <p:nvPr/>
        </p:nvCxnSpPr>
        <p:spPr>
          <a:xfrm rot="16200000" flipH="1">
            <a:off x="30798673" y="15434779"/>
            <a:ext cx="5623001" cy="2271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1" name="직사각형 370">
            <a:extLst>
              <a:ext uri="{FF2B5EF4-FFF2-40B4-BE49-F238E27FC236}">
                <a16:creationId xmlns:a16="http://schemas.microsoft.com/office/drawing/2014/main" id="{473C3E7E-B692-4D13-9FE4-2952C80522EA}"/>
              </a:ext>
            </a:extLst>
          </p:cNvPr>
          <p:cNvSpPr/>
          <p:nvPr/>
        </p:nvSpPr>
        <p:spPr>
          <a:xfrm>
            <a:off x="35425303" y="16440025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상세보기</a:t>
            </a:r>
            <a:endParaRPr lang="ko-KR" altLang="en-US" sz="1100" b="1" dirty="0"/>
          </a:p>
        </p:txBody>
      </p:sp>
      <p:cxnSp>
        <p:nvCxnSpPr>
          <p:cNvPr id="372" name="연결선: 꺾임 371">
            <a:extLst>
              <a:ext uri="{FF2B5EF4-FFF2-40B4-BE49-F238E27FC236}">
                <a16:creationId xmlns:a16="http://schemas.microsoft.com/office/drawing/2014/main" id="{55CC4822-301E-4A85-9D76-D252F82CC742}"/>
              </a:ext>
            </a:extLst>
          </p:cNvPr>
          <p:cNvCxnSpPr>
            <a:cxnSpLocks/>
            <a:stCxn id="355" idx="2"/>
            <a:endCxn id="371" idx="1"/>
          </p:cNvCxnSpPr>
          <p:nvPr/>
        </p:nvCxnSpPr>
        <p:spPr>
          <a:xfrm rot="16200000" flipH="1">
            <a:off x="35189469" y="16360871"/>
            <a:ext cx="299929" cy="1717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D22DE651-5683-4EEA-AAD4-D23BB4D34963}"/>
              </a:ext>
            </a:extLst>
          </p:cNvPr>
          <p:cNvSpPr/>
          <p:nvPr/>
        </p:nvSpPr>
        <p:spPr>
          <a:xfrm>
            <a:off x="36250803" y="16872653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즐겨찾기 추가</a:t>
            </a:r>
          </a:p>
        </p:txBody>
      </p:sp>
      <p:cxnSp>
        <p:nvCxnSpPr>
          <p:cNvPr id="374" name="연결선: 꺾임 373">
            <a:extLst>
              <a:ext uri="{FF2B5EF4-FFF2-40B4-BE49-F238E27FC236}">
                <a16:creationId xmlns:a16="http://schemas.microsoft.com/office/drawing/2014/main" id="{7F4D56F9-E59B-47C6-9471-F6CB270700D4}"/>
              </a:ext>
            </a:extLst>
          </p:cNvPr>
          <p:cNvCxnSpPr>
            <a:cxnSpLocks/>
            <a:stCxn id="371" idx="2"/>
            <a:endCxn id="373" idx="1"/>
          </p:cNvCxnSpPr>
          <p:nvPr/>
        </p:nvCxnSpPr>
        <p:spPr>
          <a:xfrm rot="16200000" flipH="1">
            <a:off x="36017509" y="16796040"/>
            <a:ext cx="275948" cy="19063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6A771009-421C-435E-AEDF-C28DA683FEF8}"/>
              </a:ext>
            </a:extLst>
          </p:cNvPr>
          <p:cNvSpPr/>
          <p:nvPr/>
        </p:nvSpPr>
        <p:spPr>
          <a:xfrm>
            <a:off x="35425302" y="17784148"/>
            <a:ext cx="1269722" cy="275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검색</a:t>
            </a:r>
            <a:endParaRPr lang="ko-KR" altLang="en-US" sz="1100" b="1" dirty="0"/>
          </a:p>
        </p:txBody>
      </p:sp>
      <p:cxnSp>
        <p:nvCxnSpPr>
          <p:cNvPr id="376" name="연결선: 꺾임 375">
            <a:extLst>
              <a:ext uri="{FF2B5EF4-FFF2-40B4-BE49-F238E27FC236}">
                <a16:creationId xmlns:a16="http://schemas.microsoft.com/office/drawing/2014/main" id="{DFAF26B2-8A5C-4177-AC03-AC877F78C7F2}"/>
              </a:ext>
            </a:extLst>
          </p:cNvPr>
          <p:cNvCxnSpPr>
            <a:cxnSpLocks/>
            <a:stCxn id="355" idx="2"/>
            <a:endCxn id="375" idx="1"/>
          </p:cNvCxnSpPr>
          <p:nvPr/>
        </p:nvCxnSpPr>
        <p:spPr>
          <a:xfrm rot="16200000" flipH="1">
            <a:off x="34526882" y="17023457"/>
            <a:ext cx="1625100" cy="17173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8" name="직사각형 377">
            <a:extLst>
              <a:ext uri="{FF2B5EF4-FFF2-40B4-BE49-F238E27FC236}">
                <a16:creationId xmlns:a16="http://schemas.microsoft.com/office/drawing/2014/main" id="{C4C9DB23-25BF-4C5D-BA23-3E2524E83643}"/>
              </a:ext>
            </a:extLst>
          </p:cNvPr>
          <p:cNvSpPr/>
          <p:nvPr/>
        </p:nvSpPr>
        <p:spPr>
          <a:xfrm>
            <a:off x="34604391" y="18638774"/>
            <a:ext cx="1269722" cy="385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즐겨찾는</a:t>
            </a:r>
            <a:r>
              <a:rPr lang="ko-KR" altLang="en-US" sz="1100" b="1" dirty="0"/>
              <a:t> 지원서 조회</a:t>
            </a:r>
          </a:p>
        </p:txBody>
      </p:sp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9B89BA37-BD4F-4A69-B110-82B5EE6AF182}"/>
              </a:ext>
            </a:extLst>
          </p:cNvPr>
          <p:cNvSpPr/>
          <p:nvPr/>
        </p:nvSpPr>
        <p:spPr>
          <a:xfrm>
            <a:off x="35410991" y="19158879"/>
            <a:ext cx="1269722" cy="385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즐겨찾는</a:t>
            </a:r>
            <a:r>
              <a:rPr lang="ko-KR" altLang="en-US" sz="1100" b="1" dirty="0"/>
              <a:t> 지원서 상세보기</a:t>
            </a:r>
          </a:p>
        </p:txBody>
      </p:sp>
      <p:cxnSp>
        <p:nvCxnSpPr>
          <p:cNvPr id="380" name="연결선: 꺾임 379">
            <a:extLst>
              <a:ext uri="{FF2B5EF4-FFF2-40B4-BE49-F238E27FC236}">
                <a16:creationId xmlns:a16="http://schemas.microsoft.com/office/drawing/2014/main" id="{57EF1A70-BAA0-4A42-9F25-EFA06A48AEC6}"/>
              </a:ext>
            </a:extLst>
          </p:cNvPr>
          <p:cNvCxnSpPr>
            <a:cxnSpLocks/>
            <a:stCxn id="369" idx="2"/>
            <a:endCxn id="378" idx="1"/>
          </p:cNvCxnSpPr>
          <p:nvPr/>
        </p:nvCxnSpPr>
        <p:spPr>
          <a:xfrm rot="16200000" flipH="1">
            <a:off x="34323927" y="18551194"/>
            <a:ext cx="315134" cy="24579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연결선: 꺾임 380">
            <a:extLst>
              <a:ext uri="{FF2B5EF4-FFF2-40B4-BE49-F238E27FC236}">
                <a16:creationId xmlns:a16="http://schemas.microsoft.com/office/drawing/2014/main" id="{21E57FB8-7880-4306-BC91-396773D8E214}"/>
              </a:ext>
            </a:extLst>
          </p:cNvPr>
          <p:cNvCxnSpPr>
            <a:cxnSpLocks/>
            <a:stCxn id="378" idx="2"/>
            <a:endCxn id="379" idx="1"/>
          </p:cNvCxnSpPr>
          <p:nvPr/>
        </p:nvCxnSpPr>
        <p:spPr>
          <a:xfrm rot="16200000" flipH="1">
            <a:off x="35161510" y="19102282"/>
            <a:ext cx="327222" cy="17173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8" name="직사각형 387">
            <a:extLst>
              <a:ext uri="{FF2B5EF4-FFF2-40B4-BE49-F238E27FC236}">
                <a16:creationId xmlns:a16="http://schemas.microsoft.com/office/drawing/2014/main" id="{4A59D8C3-0D58-4A93-9A12-48D8C42A9436}"/>
              </a:ext>
            </a:extLst>
          </p:cNvPr>
          <p:cNvSpPr/>
          <p:nvPr/>
        </p:nvSpPr>
        <p:spPr>
          <a:xfrm>
            <a:off x="36236492" y="19678984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즐겨찾기 해제</a:t>
            </a:r>
          </a:p>
        </p:txBody>
      </p:sp>
      <p:cxnSp>
        <p:nvCxnSpPr>
          <p:cNvPr id="389" name="연결선: 꺾임 388">
            <a:extLst>
              <a:ext uri="{FF2B5EF4-FFF2-40B4-BE49-F238E27FC236}">
                <a16:creationId xmlns:a16="http://schemas.microsoft.com/office/drawing/2014/main" id="{4CDC1E0A-916A-4A0E-959C-C618B6566F04}"/>
              </a:ext>
            </a:extLst>
          </p:cNvPr>
          <p:cNvCxnSpPr>
            <a:cxnSpLocks/>
            <a:stCxn id="379" idx="2"/>
            <a:endCxn id="388" idx="1"/>
          </p:cNvCxnSpPr>
          <p:nvPr/>
        </p:nvCxnSpPr>
        <p:spPr>
          <a:xfrm rot="16200000" flipH="1">
            <a:off x="35995663" y="19594835"/>
            <a:ext cx="291019" cy="1906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8F1926B7-F799-4D07-9C11-7941B3E5411F}"/>
              </a:ext>
            </a:extLst>
          </p:cNvPr>
          <p:cNvSpPr/>
          <p:nvPr/>
        </p:nvSpPr>
        <p:spPr>
          <a:xfrm>
            <a:off x="36250803" y="17351519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즐겨찾기 해제</a:t>
            </a:r>
          </a:p>
        </p:txBody>
      </p: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E0605019-DC04-49D5-B722-7059A2B5BE8D}"/>
              </a:ext>
            </a:extLst>
          </p:cNvPr>
          <p:cNvCxnSpPr>
            <a:stCxn id="371" idx="2"/>
            <a:endCxn id="395" idx="1"/>
          </p:cNvCxnSpPr>
          <p:nvPr/>
        </p:nvCxnSpPr>
        <p:spPr>
          <a:xfrm rot="16200000" flipH="1">
            <a:off x="35778076" y="17035473"/>
            <a:ext cx="754814" cy="19063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직사각형 397">
            <a:extLst>
              <a:ext uri="{FF2B5EF4-FFF2-40B4-BE49-F238E27FC236}">
                <a16:creationId xmlns:a16="http://schemas.microsoft.com/office/drawing/2014/main" id="{2C96B86E-8DF6-461D-9493-BDC0BC39755A}"/>
              </a:ext>
            </a:extLst>
          </p:cNvPr>
          <p:cNvSpPr/>
          <p:nvPr/>
        </p:nvSpPr>
        <p:spPr>
          <a:xfrm>
            <a:off x="2306827" y="8880397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검색</a:t>
            </a:r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EE8A227F-D04F-463D-883F-8FF8281C6973}"/>
              </a:ext>
            </a:extLst>
          </p:cNvPr>
          <p:cNvCxnSpPr>
            <a:stCxn id="392" idx="2"/>
            <a:endCxn id="398" idx="1"/>
          </p:cNvCxnSpPr>
          <p:nvPr/>
        </p:nvCxnSpPr>
        <p:spPr>
          <a:xfrm rot="16200000" flipH="1">
            <a:off x="566987" y="7297237"/>
            <a:ext cx="3340365" cy="13931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직사각형 402">
            <a:extLst>
              <a:ext uri="{FF2B5EF4-FFF2-40B4-BE49-F238E27FC236}">
                <a16:creationId xmlns:a16="http://schemas.microsoft.com/office/drawing/2014/main" id="{7C2EED29-7829-4482-AB51-76ACF87A1415}"/>
              </a:ext>
            </a:extLst>
          </p:cNvPr>
          <p:cNvSpPr/>
          <p:nvPr/>
        </p:nvSpPr>
        <p:spPr>
          <a:xfrm>
            <a:off x="9050958" y="6422933"/>
            <a:ext cx="1077516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D0C75B08-B422-4B5F-9023-DE18E942259C}"/>
              </a:ext>
            </a:extLst>
          </p:cNvPr>
          <p:cNvCxnSpPr>
            <a:cxnSpLocks/>
            <a:stCxn id="362" idx="2"/>
            <a:endCxn id="403" idx="1"/>
          </p:cNvCxnSpPr>
          <p:nvPr/>
        </p:nvCxnSpPr>
        <p:spPr>
          <a:xfrm rot="16200000" flipH="1">
            <a:off x="8323356" y="5852012"/>
            <a:ext cx="1287896" cy="16730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직사각형 407">
            <a:extLst>
              <a:ext uri="{FF2B5EF4-FFF2-40B4-BE49-F238E27FC236}">
                <a16:creationId xmlns:a16="http://schemas.microsoft.com/office/drawing/2014/main" id="{19AA1294-D0E2-49C3-B0DA-3DBFACB6FC5C}"/>
              </a:ext>
            </a:extLst>
          </p:cNvPr>
          <p:cNvSpPr/>
          <p:nvPr/>
        </p:nvSpPr>
        <p:spPr>
          <a:xfrm>
            <a:off x="12593507" y="6499444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413" name="연결선: 꺾임 412">
            <a:extLst>
              <a:ext uri="{FF2B5EF4-FFF2-40B4-BE49-F238E27FC236}">
                <a16:creationId xmlns:a16="http://schemas.microsoft.com/office/drawing/2014/main" id="{CD7BF920-FA60-4BA5-890F-C5C899132DF2}"/>
              </a:ext>
            </a:extLst>
          </p:cNvPr>
          <p:cNvCxnSpPr>
            <a:cxnSpLocks/>
            <a:stCxn id="363" idx="2"/>
            <a:endCxn id="408" idx="1"/>
          </p:cNvCxnSpPr>
          <p:nvPr/>
        </p:nvCxnSpPr>
        <p:spPr>
          <a:xfrm rot="16200000" flipH="1">
            <a:off x="11840510" y="5903127"/>
            <a:ext cx="1342819" cy="16317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직사각형 413">
            <a:extLst>
              <a:ext uri="{FF2B5EF4-FFF2-40B4-BE49-F238E27FC236}">
                <a16:creationId xmlns:a16="http://schemas.microsoft.com/office/drawing/2014/main" id="{561C3792-632F-492C-8727-480805102D14}"/>
              </a:ext>
            </a:extLst>
          </p:cNvPr>
          <p:cNvSpPr/>
          <p:nvPr/>
        </p:nvSpPr>
        <p:spPr>
          <a:xfrm>
            <a:off x="12534367" y="13486144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415" name="연결선: 꺾임 414">
            <a:extLst>
              <a:ext uri="{FF2B5EF4-FFF2-40B4-BE49-F238E27FC236}">
                <a16:creationId xmlns:a16="http://schemas.microsoft.com/office/drawing/2014/main" id="{0EA005E2-C191-43F9-BBD0-BC8721A932FC}"/>
              </a:ext>
            </a:extLst>
          </p:cNvPr>
          <p:cNvCxnSpPr>
            <a:cxnSpLocks/>
            <a:stCxn id="165" idx="2"/>
            <a:endCxn id="414" idx="1"/>
          </p:cNvCxnSpPr>
          <p:nvPr/>
        </p:nvCxnSpPr>
        <p:spPr>
          <a:xfrm rot="16200000" flipH="1">
            <a:off x="10139555" y="11248012"/>
            <a:ext cx="4611939" cy="1776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직사각형 415">
            <a:extLst>
              <a:ext uri="{FF2B5EF4-FFF2-40B4-BE49-F238E27FC236}">
                <a16:creationId xmlns:a16="http://schemas.microsoft.com/office/drawing/2014/main" id="{74E0E917-1E5B-46AD-8EE1-9460A171CFDF}"/>
              </a:ext>
            </a:extLst>
          </p:cNvPr>
          <p:cNvSpPr/>
          <p:nvPr/>
        </p:nvSpPr>
        <p:spPr>
          <a:xfrm>
            <a:off x="15738040" y="9147943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검색</a:t>
            </a:r>
          </a:p>
        </p:txBody>
      </p:sp>
      <p:cxnSp>
        <p:nvCxnSpPr>
          <p:cNvPr id="417" name="연결선: 꺾임 416">
            <a:extLst>
              <a:ext uri="{FF2B5EF4-FFF2-40B4-BE49-F238E27FC236}">
                <a16:creationId xmlns:a16="http://schemas.microsoft.com/office/drawing/2014/main" id="{6A703B30-62C4-4316-822C-7D586BAD6B30}"/>
              </a:ext>
            </a:extLst>
          </p:cNvPr>
          <p:cNvCxnSpPr>
            <a:cxnSpLocks/>
            <a:stCxn id="422" idx="2"/>
            <a:endCxn id="416" idx="1"/>
          </p:cNvCxnSpPr>
          <p:nvPr/>
        </p:nvCxnSpPr>
        <p:spPr>
          <a:xfrm rot="16200000" flipH="1">
            <a:off x="14937866" y="8504449"/>
            <a:ext cx="1383969" cy="21638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38482EF7-6163-40F1-A72A-A923DE62207F}"/>
              </a:ext>
            </a:extLst>
          </p:cNvPr>
          <p:cNvSpPr/>
          <p:nvPr/>
        </p:nvSpPr>
        <p:spPr>
          <a:xfrm>
            <a:off x="16886583" y="6825124"/>
            <a:ext cx="1090807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421" name="연결선: 꺾임 420">
            <a:extLst>
              <a:ext uri="{FF2B5EF4-FFF2-40B4-BE49-F238E27FC236}">
                <a16:creationId xmlns:a16="http://schemas.microsoft.com/office/drawing/2014/main" id="{434CAB98-882C-4CB7-AAB5-CFA537A7F457}"/>
              </a:ext>
            </a:extLst>
          </p:cNvPr>
          <p:cNvCxnSpPr>
            <a:cxnSpLocks/>
            <a:stCxn id="294" idx="2"/>
            <a:endCxn id="420" idx="1"/>
          </p:cNvCxnSpPr>
          <p:nvPr/>
        </p:nvCxnSpPr>
        <p:spPr>
          <a:xfrm rot="16200000" flipH="1">
            <a:off x="16185341" y="6280563"/>
            <a:ext cx="1086804" cy="31567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직사각형 428">
            <a:extLst>
              <a:ext uri="{FF2B5EF4-FFF2-40B4-BE49-F238E27FC236}">
                <a16:creationId xmlns:a16="http://schemas.microsoft.com/office/drawing/2014/main" id="{3472F845-43A3-4D59-AC23-82CEDC0D43A5}"/>
              </a:ext>
            </a:extLst>
          </p:cNvPr>
          <p:cNvSpPr/>
          <p:nvPr/>
        </p:nvSpPr>
        <p:spPr>
          <a:xfrm>
            <a:off x="19606743" y="7688133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검색</a:t>
            </a:r>
          </a:p>
        </p:txBody>
      </p: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41E9977C-1394-4961-A89C-7F786E8413C5}"/>
              </a:ext>
            </a:extLst>
          </p:cNvPr>
          <p:cNvCxnSpPr>
            <a:stCxn id="306" idx="2"/>
            <a:endCxn id="429" idx="1"/>
          </p:cNvCxnSpPr>
          <p:nvPr/>
        </p:nvCxnSpPr>
        <p:spPr>
          <a:xfrm rot="16200000" flipH="1">
            <a:off x="18651733" y="6889803"/>
            <a:ext cx="1673195" cy="23682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직사각형 431">
            <a:extLst>
              <a:ext uri="{FF2B5EF4-FFF2-40B4-BE49-F238E27FC236}">
                <a16:creationId xmlns:a16="http://schemas.microsoft.com/office/drawing/2014/main" id="{C4A125F9-47D0-4527-BF44-9EF15F540258}"/>
              </a:ext>
            </a:extLst>
          </p:cNvPr>
          <p:cNvSpPr/>
          <p:nvPr/>
        </p:nvSpPr>
        <p:spPr>
          <a:xfrm>
            <a:off x="29215471" y="7374772"/>
            <a:ext cx="1486254" cy="313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검색</a:t>
            </a:r>
          </a:p>
        </p:txBody>
      </p:sp>
      <p:cxnSp>
        <p:nvCxnSpPr>
          <p:cNvPr id="433" name="연결선: 꺾임 432">
            <a:extLst>
              <a:ext uri="{FF2B5EF4-FFF2-40B4-BE49-F238E27FC236}">
                <a16:creationId xmlns:a16="http://schemas.microsoft.com/office/drawing/2014/main" id="{EAE8C974-F6CD-4A79-8537-E783E5253A4C}"/>
              </a:ext>
            </a:extLst>
          </p:cNvPr>
          <p:cNvCxnSpPr>
            <a:cxnSpLocks/>
            <a:stCxn id="477" idx="2"/>
            <a:endCxn id="432" idx="1"/>
          </p:cNvCxnSpPr>
          <p:nvPr/>
        </p:nvCxnSpPr>
        <p:spPr>
          <a:xfrm rot="16200000" flipH="1">
            <a:off x="28190595" y="6506577"/>
            <a:ext cx="1905886" cy="14386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직사각형 436">
            <a:extLst>
              <a:ext uri="{FF2B5EF4-FFF2-40B4-BE49-F238E27FC236}">
                <a16:creationId xmlns:a16="http://schemas.microsoft.com/office/drawing/2014/main" id="{2A623CA3-0827-467F-A947-040964DE1621}"/>
              </a:ext>
            </a:extLst>
          </p:cNvPr>
          <p:cNvSpPr/>
          <p:nvPr/>
        </p:nvSpPr>
        <p:spPr>
          <a:xfrm>
            <a:off x="29348994" y="10883867"/>
            <a:ext cx="1486254" cy="313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조회</a:t>
            </a:r>
          </a:p>
        </p:txBody>
      </p: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960F43CA-2F98-426F-BA6E-7FE25E4F0F2F}"/>
              </a:ext>
            </a:extLst>
          </p:cNvPr>
          <p:cNvCxnSpPr>
            <a:stCxn id="529" idx="2"/>
            <a:endCxn id="437" idx="1"/>
          </p:cNvCxnSpPr>
          <p:nvPr/>
        </p:nvCxnSpPr>
        <p:spPr>
          <a:xfrm rot="16200000" flipH="1">
            <a:off x="28080619" y="9772173"/>
            <a:ext cx="2299924" cy="23682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직사각형 439">
            <a:extLst>
              <a:ext uri="{FF2B5EF4-FFF2-40B4-BE49-F238E27FC236}">
                <a16:creationId xmlns:a16="http://schemas.microsoft.com/office/drawing/2014/main" id="{0FFF1F40-4565-49DD-AE8C-AECFD3B37363}"/>
              </a:ext>
            </a:extLst>
          </p:cNvPr>
          <p:cNvSpPr/>
          <p:nvPr/>
        </p:nvSpPr>
        <p:spPr>
          <a:xfrm>
            <a:off x="34092806" y="9436640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검색</a:t>
            </a:r>
          </a:p>
        </p:txBody>
      </p: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F643D1B5-C10A-440C-9FF1-FD013BCC3056}"/>
              </a:ext>
            </a:extLst>
          </p:cNvPr>
          <p:cNvCxnSpPr>
            <a:stCxn id="486" idx="2"/>
            <a:endCxn id="440" idx="1"/>
          </p:cNvCxnSpPr>
          <p:nvPr/>
        </p:nvCxnSpPr>
        <p:spPr>
          <a:xfrm rot="16200000" flipH="1">
            <a:off x="33542713" y="9043227"/>
            <a:ext cx="922087" cy="1781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직사각형 442">
            <a:extLst>
              <a:ext uri="{FF2B5EF4-FFF2-40B4-BE49-F238E27FC236}">
                <a16:creationId xmlns:a16="http://schemas.microsoft.com/office/drawing/2014/main" id="{0C407F29-5F04-4866-86F3-B7A9F0B8C88C}"/>
              </a:ext>
            </a:extLst>
          </p:cNvPr>
          <p:cNvSpPr/>
          <p:nvPr/>
        </p:nvSpPr>
        <p:spPr>
          <a:xfrm>
            <a:off x="35124805" y="7653739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  <a:endParaRPr lang="en-US" altLang="ko-KR" sz="1100" b="1" dirty="0"/>
          </a:p>
        </p:txBody>
      </p: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B0462D06-A877-4A75-9346-3424EA8FA21B}"/>
              </a:ext>
            </a:extLst>
          </p:cNvPr>
          <p:cNvCxnSpPr>
            <a:stCxn id="508" idx="2"/>
            <a:endCxn id="443" idx="1"/>
          </p:cNvCxnSpPr>
          <p:nvPr/>
        </p:nvCxnSpPr>
        <p:spPr>
          <a:xfrm rot="16200000" flipH="1">
            <a:off x="34158442" y="6844057"/>
            <a:ext cx="1708758" cy="22396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직사각형 445">
            <a:extLst>
              <a:ext uri="{FF2B5EF4-FFF2-40B4-BE49-F238E27FC236}">
                <a16:creationId xmlns:a16="http://schemas.microsoft.com/office/drawing/2014/main" id="{6BB9CB28-FF54-451E-A442-320B1A32002A}"/>
              </a:ext>
            </a:extLst>
          </p:cNvPr>
          <p:cNvSpPr/>
          <p:nvPr/>
        </p:nvSpPr>
        <p:spPr>
          <a:xfrm>
            <a:off x="37930377" y="7677741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  <a:endParaRPr lang="en-US" altLang="ko-KR" sz="1100" b="1" dirty="0"/>
          </a:p>
        </p:txBody>
      </p:sp>
      <p:cxnSp>
        <p:nvCxnSpPr>
          <p:cNvPr id="447" name="연결선: 꺾임 446">
            <a:extLst>
              <a:ext uri="{FF2B5EF4-FFF2-40B4-BE49-F238E27FC236}">
                <a16:creationId xmlns:a16="http://schemas.microsoft.com/office/drawing/2014/main" id="{E459B0AD-8725-4CCD-A3CA-67D892887276}"/>
              </a:ext>
            </a:extLst>
          </p:cNvPr>
          <p:cNvCxnSpPr>
            <a:cxnSpLocks/>
            <a:stCxn id="587" idx="2"/>
            <a:endCxn id="446" idx="1"/>
          </p:cNvCxnSpPr>
          <p:nvPr/>
        </p:nvCxnSpPr>
        <p:spPr>
          <a:xfrm rot="16200000" flipH="1">
            <a:off x="36921266" y="6825310"/>
            <a:ext cx="1738781" cy="27944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직사각형 449">
            <a:extLst>
              <a:ext uri="{FF2B5EF4-FFF2-40B4-BE49-F238E27FC236}">
                <a16:creationId xmlns:a16="http://schemas.microsoft.com/office/drawing/2014/main" id="{C2B858DA-D801-47B1-B9B9-AFCA90561409}"/>
              </a:ext>
            </a:extLst>
          </p:cNvPr>
          <p:cNvSpPr/>
          <p:nvPr/>
        </p:nvSpPr>
        <p:spPr>
          <a:xfrm>
            <a:off x="40928184" y="6629269"/>
            <a:ext cx="1471872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  <a:endParaRPr lang="en-US" altLang="ko-KR" sz="1100" b="1" dirty="0"/>
          </a:p>
        </p:txBody>
      </p:sp>
      <p:cxnSp>
        <p:nvCxnSpPr>
          <p:cNvPr id="451" name="연결선: 꺾임 450">
            <a:extLst>
              <a:ext uri="{FF2B5EF4-FFF2-40B4-BE49-F238E27FC236}">
                <a16:creationId xmlns:a16="http://schemas.microsoft.com/office/drawing/2014/main" id="{AC5082B6-614A-4107-8166-DB334CCD8C10}"/>
              </a:ext>
            </a:extLst>
          </p:cNvPr>
          <p:cNvCxnSpPr>
            <a:cxnSpLocks/>
            <a:stCxn id="501" idx="2"/>
            <a:endCxn id="450" idx="1"/>
          </p:cNvCxnSpPr>
          <p:nvPr/>
        </p:nvCxnSpPr>
        <p:spPr>
          <a:xfrm rot="16200000" flipH="1">
            <a:off x="40200310" y="6058075"/>
            <a:ext cx="1213523" cy="24222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직사각형 454">
            <a:extLst>
              <a:ext uri="{FF2B5EF4-FFF2-40B4-BE49-F238E27FC236}">
                <a16:creationId xmlns:a16="http://schemas.microsoft.com/office/drawing/2014/main" id="{D1C1FB40-1731-43B2-8DB4-7D8CA0910EE1}"/>
              </a:ext>
            </a:extLst>
          </p:cNvPr>
          <p:cNvSpPr/>
          <p:nvPr/>
        </p:nvSpPr>
        <p:spPr>
          <a:xfrm>
            <a:off x="48601152" y="4484012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검색</a:t>
            </a:r>
          </a:p>
        </p:txBody>
      </p: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79C1B91E-26FB-4DA0-9B9E-8CE977496890}"/>
              </a:ext>
            </a:extLst>
          </p:cNvPr>
          <p:cNvCxnSpPr>
            <a:stCxn id="625" idx="2"/>
            <a:endCxn id="455" idx="1"/>
          </p:cNvCxnSpPr>
          <p:nvPr/>
        </p:nvCxnSpPr>
        <p:spPr>
          <a:xfrm rot="16200000" flipH="1">
            <a:off x="47678195" y="3717736"/>
            <a:ext cx="1617286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직사각형 459">
            <a:extLst>
              <a:ext uri="{FF2B5EF4-FFF2-40B4-BE49-F238E27FC236}">
                <a16:creationId xmlns:a16="http://schemas.microsoft.com/office/drawing/2014/main" id="{99C56826-B7B3-4696-B059-2CB6BDC90E16}"/>
              </a:ext>
            </a:extLst>
          </p:cNvPr>
          <p:cNvSpPr/>
          <p:nvPr/>
        </p:nvSpPr>
        <p:spPr>
          <a:xfrm>
            <a:off x="47033508" y="11330228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삭제</a:t>
            </a:r>
          </a:p>
        </p:txBody>
      </p:sp>
      <p:sp>
        <p:nvSpPr>
          <p:cNvPr id="480" name="직사각형 479">
            <a:extLst>
              <a:ext uri="{FF2B5EF4-FFF2-40B4-BE49-F238E27FC236}">
                <a16:creationId xmlns:a16="http://schemas.microsoft.com/office/drawing/2014/main" id="{271A8776-E2FC-4881-98EE-FAEC0BA9BB4E}"/>
              </a:ext>
            </a:extLst>
          </p:cNvPr>
          <p:cNvSpPr/>
          <p:nvPr/>
        </p:nvSpPr>
        <p:spPr>
          <a:xfrm>
            <a:off x="46195720" y="11754801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검색</a:t>
            </a:r>
          </a:p>
        </p:txBody>
      </p:sp>
      <p:cxnSp>
        <p:nvCxnSpPr>
          <p:cNvPr id="230" name="연결선: 꺾임 229">
            <a:extLst>
              <a:ext uri="{FF2B5EF4-FFF2-40B4-BE49-F238E27FC236}">
                <a16:creationId xmlns:a16="http://schemas.microsoft.com/office/drawing/2014/main" id="{583F91E3-2697-434E-AB86-C1A0B0D5062A}"/>
              </a:ext>
            </a:extLst>
          </p:cNvPr>
          <p:cNvCxnSpPr>
            <a:stCxn id="666" idx="2"/>
            <a:endCxn id="480" idx="1"/>
          </p:cNvCxnSpPr>
          <p:nvPr/>
        </p:nvCxnSpPr>
        <p:spPr>
          <a:xfrm rot="16200000" flipH="1">
            <a:off x="45261889" y="10977650"/>
            <a:ext cx="1647813" cy="21984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직사각형 481">
            <a:extLst>
              <a:ext uri="{FF2B5EF4-FFF2-40B4-BE49-F238E27FC236}">
                <a16:creationId xmlns:a16="http://schemas.microsoft.com/office/drawing/2014/main" id="{E531FC28-19D0-4958-82F1-E69A5CCB4BAC}"/>
              </a:ext>
            </a:extLst>
          </p:cNvPr>
          <p:cNvSpPr/>
          <p:nvPr/>
        </p:nvSpPr>
        <p:spPr>
          <a:xfrm>
            <a:off x="47171965" y="9089957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검색</a:t>
            </a:r>
          </a:p>
        </p:txBody>
      </p: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041E5BF2-A236-4CB3-A102-87876B60E96C}"/>
              </a:ext>
            </a:extLst>
          </p:cNvPr>
          <p:cNvCxnSpPr>
            <a:stCxn id="664" idx="2"/>
            <a:endCxn id="482" idx="1"/>
          </p:cNvCxnSpPr>
          <p:nvPr/>
        </p:nvCxnSpPr>
        <p:spPr>
          <a:xfrm rot="16200000" flipH="1">
            <a:off x="46237701" y="8312374"/>
            <a:ext cx="1691158" cy="1773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2652BA09-B05B-409F-9219-9DFB21AF7183}"/>
              </a:ext>
            </a:extLst>
          </p:cNvPr>
          <p:cNvSpPr/>
          <p:nvPr/>
        </p:nvSpPr>
        <p:spPr>
          <a:xfrm>
            <a:off x="38691117" y="12634904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조회</a:t>
            </a:r>
            <a:endParaRPr lang="en-US" altLang="ko-KR" sz="1100" b="1" dirty="0"/>
          </a:p>
        </p:txBody>
      </p:sp>
      <p:cxnSp>
        <p:nvCxnSpPr>
          <p:cNvPr id="236" name="연결선: 꺾임 235">
            <a:extLst>
              <a:ext uri="{FF2B5EF4-FFF2-40B4-BE49-F238E27FC236}">
                <a16:creationId xmlns:a16="http://schemas.microsoft.com/office/drawing/2014/main" id="{84A45B7D-2C40-46FE-A71D-83DC7A5E1257}"/>
              </a:ext>
            </a:extLst>
          </p:cNvPr>
          <p:cNvCxnSpPr>
            <a:stCxn id="605" idx="2"/>
            <a:endCxn id="483" idx="1"/>
          </p:cNvCxnSpPr>
          <p:nvPr/>
        </p:nvCxnSpPr>
        <p:spPr>
          <a:xfrm rot="16200000" flipH="1">
            <a:off x="37659816" y="11760284"/>
            <a:ext cx="1843298" cy="21930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23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4F70CE-2F0E-4D51-9200-0555972D7E4F}"/>
              </a:ext>
            </a:extLst>
          </p:cNvPr>
          <p:cNvSpPr/>
          <p:nvPr/>
        </p:nvSpPr>
        <p:spPr>
          <a:xfrm>
            <a:off x="25071477" y="923214"/>
            <a:ext cx="115087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영화관 예약 시스템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FEFC95F-61E2-4F6F-BCB6-C33CC6E705B7}"/>
              </a:ext>
            </a:extLst>
          </p:cNvPr>
          <p:cNvSpPr/>
          <p:nvPr/>
        </p:nvSpPr>
        <p:spPr>
          <a:xfrm>
            <a:off x="18238793" y="1739296"/>
            <a:ext cx="55534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비회원</a:t>
            </a:r>
          </a:p>
        </p:txBody>
      </p: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DEE78ACB-5C3A-45D3-8863-FD98B8315CE3}"/>
              </a:ext>
            </a:extLst>
          </p:cNvPr>
          <p:cNvCxnSpPr>
            <a:cxnSpLocks/>
            <a:stCxn id="4" idx="2"/>
            <a:endCxn id="114" idx="0"/>
          </p:cNvCxnSpPr>
          <p:nvPr/>
        </p:nvCxnSpPr>
        <p:spPr>
          <a:xfrm rot="5400000">
            <a:off x="21762271" y="-2145347"/>
            <a:ext cx="638840" cy="71304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EDEC305-0216-4189-B060-1CC8B093D06A}"/>
              </a:ext>
            </a:extLst>
          </p:cNvPr>
          <p:cNvSpPr/>
          <p:nvPr/>
        </p:nvSpPr>
        <p:spPr>
          <a:xfrm>
            <a:off x="14917067" y="2617848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</a:t>
            </a:r>
          </a:p>
        </p:txBody>
      </p: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6E809625-F3EE-4D7C-9C08-2D530EFC99D3}"/>
              </a:ext>
            </a:extLst>
          </p:cNvPr>
          <p:cNvCxnSpPr>
            <a:cxnSpLocks/>
            <a:stCxn id="165" idx="0"/>
            <a:endCxn id="114" idx="2"/>
          </p:cNvCxnSpPr>
          <p:nvPr/>
        </p:nvCxnSpPr>
        <p:spPr>
          <a:xfrm rot="5400000" flipH="1" flipV="1">
            <a:off x="16522927" y="624308"/>
            <a:ext cx="701310" cy="32857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95C938C4-E216-465E-9406-F0A4137EC4CC}"/>
              </a:ext>
            </a:extLst>
          </p:cNvPr>
          <p:cNvSpPr/>
          <p:nvPr/>
        </p:nvSpPr>
        <p:spPr>
          <a:xfrm>
            <a:off x="22580921" y="1755201"/>
            <a:ext cx="627258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회원 가입</a:t>
            </a:r>
          </a:p>
        </p:txBody>
      </p: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770C9ADC-6E8C-4A2F-9977-FBE5BFCE445D}"/>
              </a:ext>
            </a:extLst>
          </p:cNvPr>
          <p:cNvCxnSpPr>
            <a:cxnSpLocks/>
            <a:stCxn id="172" idx="0"/>
            <a:endCxn id="4" idx="2"/>
          </p:cNvCxnSpPr>
          <p:nvPr/>
        </p:nvCxnSpPr>
        <p:spPr>
          <a:xfrm rot="5400000" flipH="1" flipV="1">
            <a:off x="23943360" y="51647"/>
            <a:ext cx="654745" cy="2752364"/>
          </a:xfrm>
          <a:prstGeom prst="bentConnector3">
            <a:avLst>
              <a:gd name="adj1" fmla="val 51494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957D2BB-AB4A-484B-AD10-2C969B31F2F6}"/>
              </a:ext>
            </a:extLst>
          </p:cNvPr>
          <p:cNvSpPr/>
          <p:nvPr/>
        </p:nvSpPr>
        <p:spPr>
          <a:xfrm>
            <a:off x="15813255" y="3180147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 상세보기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1C522F08-9717-4CDE-BBC2-26A485263377}"/>
              </a:ext>
            </a:extLst>
          </p:cNvPr>
          <p:cNvSpPr/>
          <p:nvPr/>
        </p:nvSpPr>
        <p:spPr>
          <a:xfrm>
            <a:off x="17769317" y="2617848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공지사항</a:t>
            </a:r>
          </a:p>
        </p:txBody>
      </p:sp>
      <p:cxnSp>
        <p:nvCxnSpPr>
          <p:cNvPr id="186" name="연결선: 꺾임 185">
            <a:extLst>
              <a:ext uri="{FF2B5EF4-FFF2-40B4-BE49-F238E27FC236}">
                <a16:creationId xmlns:a16="http://schemas.microsoft.com/office/drawing/2014/main" id="{34F8B876-3071-4512-AFED-9EC0014868E5}"/>
              </a:ext>
            </a:extLst>
          </p:cNvPr>
          <p:cNvCxnSpPr>
            <a:cxnSpLocks/>
            <a:stCxn id="184" idx="0"/>
            <a:endCxn id="114" idx="2"/>
          </p:cNvCxnSpPr>
          <p:nvPr/>
        </p:nvCxnSpPr>
        <p:spPr>
          <a:xfrm rot="5400000" flipH="1" flipV="1">
            <a:off x="17949053" y="2050433"/>
            <a:ext cx="701310" cy="4335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B4A9889-6282-4A71-965A-174CC381CE44}"/>
              </a:ext>
            </a:extLst>
          </p:cNvPr>
          <p:cNvSpPr/>
          <p:nvPr/>
        </p:nvSpPr>
        <p:spPr>
          <a:xfrm>
            <a:off x="19134441" y="2605413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할인정보</a:t>
            </a:r>
          </a:p>
        </p:txBody>
      </p: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6A3906E0-6AA9-4280-B635-F05E9BFE7F68}"/>
              </a:ext>
            </a:extLst>
          </p:cNvPr>
          <p:cNvCxnSpPr>
            <a:cxnSpLocks/>
            <a:stCxn id="187" idx="0"/>
            <a:endCxn id="114" idx="2"/>
          </p:cNvCxnSpPr>
          <p:nvPr/>
        </p:nvCxnSpPr>
        <p:spPr>
          <a:xfrm rot="16200000" flipV="1">
            <a:off x="18637832" y="1795174"/>
            <a:ext cx="688875" cy="931603"/>
          </a:xfrm>
          <a:prstGeom prst="bentConnector3">
            <a:avLst>
              <a:gd name="adj1" fmla="val 4813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B9C305B5-2C38-40D6-A8E8-D8C0C4AB91EF}"/>
              </a:ext>
            </a:extLst>
          </p:cNvPr>
          <p:cNvCxnSpPr>
            <a:cxnSpLocks/>
            <a:stCxn id="183" idx="1"/>
            <a:endCxn id="218" idx="2"/>
          </p:cNvCxnSpPr>
          <p:nvPr/>
        </p:nvCxnSpPr>
        <p:spPr>
          <a:xfrm rot="10800000">
            <a:off x="15746555" y="3072072"/>
            <a:ext cx="66700" cy="19669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31621739-2B84-4E18-B7BF-BC339672F9B9}"/>
              </a:ext>
            </a:extLst>
          </p:cNvPr>
          <p:cNvSpPr/>
          <p:nvPr/>
        </p:nvSpPr>
        <p:spPr>
          <a:xfrm>
            <a:off x="16415716" y="3711114"/>
            <a:ext cx="99066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영화 </a:t>
            </a:r>
            <a:r>
              <a:rPr lang="ko-KR" altLang="en-US" sz="845" b="1" dirty="0" err="1"/>
              <a:t>한줄평</a:t>
            </a:r>
            <a:r>
              <a:rPr lang="en-US" altLang="ko-KR" sz="845" b="1" dirty="0"/>
              <a:t>(</a:t>
            </a:r>
            <a:r>
              <a:rPr lang="ko-KR" altLang="en-US" sz="845" b="1" dirty="0"/>
              <a:t>조회</a:t>
            </a:r>
            <a:r>
              <a:rPr lang="en-US" altLang="ko-KR" sz="845" b="1" dirty="0"/>
              <a:t>)</a:t>
            </a:r>
            <a:endParaRPr lang="ko-KR" altLang="en-US" sz="845" b="1" dirty="0"/>
          </a:p>
        </p:txBody>
      </p:sp>
      <p:cxnSp>
        <p:nvCxnSpPr>
          <p:cNvPr id="195" name="연결선: 꺾임 194">
            <a:extLst>
              <a:ext uri="{FF2B5EF4-FFF2-40B4-BE49-F238E27FC236}">
                <a16:creationId xmlns:a16="http://schemas.microsoft.com/office/drawing/2014/main" id="{8FDAEDAC-753B-4390-898A-177CA4821810}"/>
              </a:ext>
            </a:extLst>
          </p:cNvPr>
          <p:cNvCxnSpPr>
            <a:cxnSpLocks/>
            <a:stCxn id="194" idx="1"/>
            <a:endCxn id="183" idx="2"/>
          </p:cNvCxnSpPr>
          <p:nvPr/>
        </p:nvCxnSpPr>
        <p:spPr>
          <a:xfrm rot="10800000">
            <a:off x="16240056" y="3357391"/>
            <a:ext cx="175661" cy="44234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7CCB8AA4-5AD3-4A4A-80BC-079F20D4A650}"/>
              </a:ext>
            </a:extLst>
          </p:cNvPr>
          <p:cNvSpPr/>
          <p:nvPr/>
        </p:nvSpPr>
        <p:spPr>
          <a:xfrm>
            <a:off x="16415717" y="3418982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 정보</a:t>
            </a:r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2AE551FF-82B7-4475-BF5C-718E2F0EA088}"/>
              </a:ext>
            </a:extLst>
          </p:cNvPr>
          <p:cNvCxnSpPr>
            <a:cxnSpLocks/>
            <a:stCxn id="203" idx="1"/>
            <a:endCxn id="183" idx="2"/>
          </p:cNvCxnSpPr>
          <p:nvPr/>
        </p:nvCxnSpPr>
        <p:spPr>
          <a:xfrm rot="10800000">
            <a:off x="16240056" y="3357390"/>
            <a:ext cx="175661" cy="15021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99286EDB-1D7B-4BE1-B273-0090C90A9390}"/>
              </a:ext>
            </a:extLst>
          </p:cNvPr>
          <p:cNvSpPr/>
          <p:nvPr/>
        </p:nvSpPr>
        <p:spPr>
          <a:xfrm>
            <a:off x="15319754" y="2894829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영화 랭킹 조회</a:t>
            </a:r>
          </a:p>
        </p:txBody>
      </p: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B4E2A06B-699E-48FA-8FE5-58A53ED96B85}"/>
              </a:ext>
            </a:extLst>
          </p:cNvPr>
          <p:cNvCxnSpPr>
            <a:cxnSpLocks/>
            <a:stCxn id="218" idx="1"/>
            <a:endCxn id="165" idx="2"/>
          </p:cNvCxnSpPr>
          <p:nvPr/>
        </p:nvCxnSpPr>
        <p:spPr>
          <a:xfrm rot="10800000">
            <a:off x="15230697" y="2795091"/>
            <a:ext cx="89058" cy="18836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8C91E7B-E5EB-45BD-9038-A719F931650A}"/>
              </a:ext>
            </a:extLst>
          </p:cNvPr>
          <p:cNvSpPr/>
          <p:nvPr/>
        </p:nvSpPr>
        <p:spPr>
          <a:xfrm>
            <a:off x="26984501" y="1739296"/>
            <a:ext cx="627258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로그인</a:t>
            </a: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4D6F9FED-C797-402E-BA14-D71B02AD54F2}"/>
              </a:ext>
            </a:extLst>
          </p:cNvPr>
          <p:cNvSpPr/>
          <p:nvPr/>
        </p:nvSpPr>
        <p:spPr>
          <a:xfrm>
            <a:off x="16313172" y="2612879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예매</a:t>
            </a:r>
          </a:p>
        </p:txBody>
      </p:sp>
      <p:cxnSp>
        <p:nvCxnSpPr>
          <p:cNvPr id="330" name="연결선: 꺾임 329">
            <a:extLst>
              <a:ext uri="{FF2B5EF4-FFF2-40B4-BE49-F238E27FC236}">
                <a16:creationId xmlns:a16="http://schemas.microsoft.com/office/drawing/2014/main" id="{AA83284E-1CAE-4543-BABA-883CAF095C05}"/>
              </a:ext>
            </a:extLst>
          </p:cNvPr>
          <p:cNvCxnSpPr>
            <a:cxnSpLocks/>
            <a:stCxn id="329" idx="0"/>
            <a:endCxn id="114" idx="2"/>
          </p:cNvCxnSpPr>
          <p:nvPr/>
        </p:nvCxnSpPr>
        <p:spPr>
          <a:xfrm rot="5400000" flipH="1" flipV="1">
            <a:off x="17223465" y="1319875"/>
            <a:ext cx="696341" cy="18896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B7769C80-5B5F-4424-9B73-ACA8391FBCD8}"/>
              </a:ext>
            </a:extLst>
          </p:cNvPr>
          <p:cNvSpPr/>
          <p:nvPr/>
        </p:nvSpPr>
        <p:spPr>
          <a:xfrm>
            <a:off x="16675766" y="2894037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상영 시간표</a:t>
            </a:r>
          </a:p>
        </p:txBody>
      </p:sp>
      <p:cxnSp>
        <p:nvCxnSpPr>
          <p:cNvPr id="335" name="연결선: 꺾임 334">
            <a:extLst>
              <a:ext uri="{FF2B5EF4-FFF2-40B4-BE49-F238E27FC236}">
                <a16:creationId xmlns:a16="http://schemas.microsoft.com/office/drawing/2014/main" id="{7EA9AB4B-00A4-40B2-A898-7658BD1B57B8}"/>
              </a:ext>
            </a:extLst>
          </p:cNvPr>
          <p:cNvCxnSpPr>
            <a:cxnSpLocks/>
            <a:stCxn id="334" idx="1"/>
            <a:endCxn id="329" idx="2"/>
          </p:cNvCxnSpPr>
          <p:nvPr/>
        </p:nvCxnSpPr>
        <p:spPr>
          <a:xfrm rot="10800000">
            <a:off x="16626802" y="2790122"/>
            <a:ext cx="48965" cy="19253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9AE3970A-F152-4FF1-9EA7-29393CD20141}"/>
              </a:ext>
            </a:extLst>
          </p:cNvPr>
          <p:cNvSpPr/>
          <p:nvPr/>
        </p:nvSpPr>
        <p:spPr>
          <a:xfrm>
            <a:off x="18981413" y="5330104"/>
            <a:ext cx="55534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회원</a:t>
            </a:r>
          </a:p>
        </p:txBody>
      </p:sp>
      <p:cxnSp>
        <p:nvCxnSpPr>
          <p:cNvPr id="340" name="연결선: 꺾임 339">
            <a:extLst>
              <a:ext uri="{FF2B5EF4-FFF2-40B4-BE49-F238E27FC236}">
                <a16:creationId xmlns:a16="http://schemas.microsoft.com/office/drawing/2014/main" id="{9D7FB316-E6FC-4F11-A5AF-F582255A3ACE}"/>
              </a:ext>
            </a:extLst>
          </p:cNvPr>
          <p:cNvCxnSpPr>
            <a:cxnSpLocks/>
            <a:stCxn id="141" idx="2"/>
            <a:endCxn id="339" idx="0"/>
          </p:cNvCxnSpPr>
          <p:nvPr/>
        </p:nvCxnSpPr>
        <p:spPr>
          <a:xfrm rot="5400000">
            <a:off x="21571826" y="-396199"/>
            <a:ext cx="3413566" cy="80390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연결선: 꺾임 352">
            <a:extLst>
              <a:ext uri="{FF2B5EF4-FFF2-40B4-BE49-F238E27FC236}">
                <a16:creationId xmlns:a16="http://schemas.microsoft.com/office/drawing/2014/main" id="{5F251045-077A-41AC-AEFA-88361F39B542}"/>
              </a:ext>
            </a:extLst>
          </p:cNvPr>
          <p:cNvCxnSpPr>
            <a:cxnSpLocks/>
            <a:stCxn id="361" idx="0"/>
            <a:endCxn id="339" idx="2"/>
          </p:cNvCxnSpPr>
          <p:nvPr/>
        </p:nvCxnSpPr>
        <p:spPr>
          <a:xfrm rot="5400000" flipH="1" flipV="1">
            <a:off x="17562359" y="4523132"/>
            <a:ext cx="712513" cy="26809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연결선: 꺾임 353">
            <a:extLst>
              <a:ext uri="{FF2B5EF4-FFF2-40B4-BE49-F238E27FC236}">
                <a16:creationId xmlns:a16="http://schemas.microsoft.com/office/drawing/2014/main" id="{66D4F16E-6F92-49A6-8360-E54EA6FBCF09}"/>
              </a:ext>
            </a:extLst>
          </p:cNvPr>
          <p:cNvCxnSpPr>
            <a:cxnSpLocks/>
            <a:stCxn id="364" idx="0"/>
            <a:endCxn id="339" idx="2"/>
          </p:cNvCxnSpPr>
          <p:nvPr/>
        </p:nvCxnSpPr>
        <p:spPr>
          <a:xfrm rot="5400000" flipH="1" flipV="1">
            <a:off x="18288547" y="5210258"/>
            <a:ext cx="673452" cy="12676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ACF3FF90-E1D8-4927-B2DA-00407138588A}"/>
              </a:ext>
            </a:extLst>
          </p:cNvPr>
          <p:cNvSpPr/>
          <p:nvPr/>
        </p:nvSpPr>
        <p:spPr>
          <a:xfrm>
            <a:off x="20499565" y="2599324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기프티콘</a:t>
            </a:r>
          </a:p>
        </p:txBody>
      </p:sp>
      <p:cxnSp>
        <p:nvCxnSpPr>
          <p:cNvPr id="358" name="연결선: 꺾임 357">
            <a:extLst>
              <a:ext uri="{FF2B5EF4-FFF2-40B4-BE49-F238E27FC236}">
                <a16:creationId xmlns:a16="http://schemas.microsoft.com/office/drawing/2014/main" id="{6DC144DF-0FCC-4808-8B1C-6A8A214BC5D3}"/>
              </a:ext>
            </a:extLst>
          </p:cNvPr>
          <p:cNvCxnSpPr>
            <a:cxnSpLocks/>
            <a:stCxn id="357" idx="0"/>
            <a:endCxn id="114" idx="2"/>
          </p:cNvCxnSpPr>
          <p:nvPr/>
        </p:nvCxnSpPr>
        <p:spPr>
          <a:xfrm rot="16200000" flipV="1">
            <a:off x="19323439" y="1109568"/>
            <a:ext cx="682785" cy="2296727"/>
          </a:xfrm>
          <a:prstGeom prst="bentConnector3">
            <a:avLst>
              <a:gd name="adj1" fmla="val 4717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BDFDB0A8-5972-40A7-9B65-BBEA0313DE4F}"/>
              </a:ext>
            </a:extLst>
          </p:cNvPr>
          <p:cNvSpPr/>
          <p:nvPr/>
        </p:nvSpPr>
        <p:spPr>
          <a:xfrm>
            <a:off x="21838851" y="2589932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건의사항</a:t>
            </a:r>
          </a:p>
        </p:txBody>
      </p: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78D1A285-911E-44AB-ABC6-741251A48381}"/>
              </a:ext>
            </a:extLst>
          </p:cNvPr>
          <p:cNvCxnSpPr>
            <a:cxnSpLocks/>
            <a:stCxn id="359" idx="0"/>
            <a:endCxn id="114" idx="2"/>
          </p:cNvCxnSpPr>
          <p:nvPr/>
        </p:nvCxnSpPr>
        <p:spPr>
          <a:xfrm rot="16200000" flipV="1">
            <a:off x="19997776" y="435229"/>
            <a:ext cx="673394" cy="3636013"/>
          </a:xfrm>
          <a:prstGeom prst="bentConnector3">
            <a:avLst>
              <a:gd name="adj1" fmla="val 47131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94A039CF-E44A-49BA-A95C-64CAC1285595}"/>
              </a:ext>
            </a:extLst>
          </p:cNvPr>
          <p:cNvSpPr/>
          <p:nvPr/>
        </p:nvSpPr>
        <p:spPr>
          <a:xfrm>
            <a:off x="16264514" y="6219860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</a:t>
            </a: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C050281E-0717-46D8-B1CB-5C01E9AA0C34}"/>
              </a:ext>
            </a:extLst>
          </p:cNvPr>
          <p:cNvSpPr/>
          <p:nvPr/>
        </p:nvSpPr>
        <p:spPr>
          <a:xfrm>
            <a:off x="19069410" y="6200107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공지사항</a:t>
            </a: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52B0410C-7813-4509-B2FF-A8BBE7423A3E}"/>
              </a:ext>
            </a:extLst>
          </p:cNvPr>
          <p:cNvSpPr/>
          <p:nvPr/>
        </p:nvSpPr>
        <p:spPr>
          <a:xfrm>
            <a:off x="20250844" y="6194345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할인정보</a:t>
            </a: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9934EEC8-191F-4015-B00C-5EEA72C7FAC6}"/>
              </a:ext>
            </a:extLst>
          </p:cNvPr>
          <p:cNvSpPr/>
          <p:nvPr/>
        </p:nvSpPr>
        <p:spPr>
          <a:xfrm>
            <a:off x="17677828" y="6180799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예매</a:t>
            </a: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99F37188-EA12-4CCE-BBB8-2E08E47EE7D0}"/>
              </a:ext>
            </a:extLst>
          </p:cNvPr>
          <p:cNvSpPr/>
          <p:nvPr/>
        </p:nvSpPr>
        <p:spPr>
          <a:xfrm>
            <a:off x="21345159" y="6180799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기프티콘</a:t>
            </a: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29E4E78C-7F87-4515-8FBC-8C5E2BBD718A}"/>
              </a:ext>
            </a:extLst>
          </p:cNvPr>
          <p:cNvSpPr/>
          <p:nvPr/>
        </p:nvSpPr>
        <p:spPr>
          <a:xfrm>
            <a:off x="22319021" y="6180799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건의사항</a:t>
            </a:r>
          </a:p>
        </p:txBody>
      </p:sp>
      <p:cxnSp>
        <p:nvCxnSpPr>
          <p:cNvPr id="377" name="연결선: 꺾임 376">
            <a:extLst>
              <a:ext uri="{FF2B5EF4-FFF2-40B4-BE49-F238E27FC236}">
                <a16:creationId xmlns:a16="http://schemas.microsoft.com/office/drawing/2014/main" id="{11D8C12D-D04C-4D5F-9A0A-56AA55F41998}"/>
              </a:ext>
            </a:extLst>
          </p:cNvPr>
          <p:cNvCxnSpPr>
            <a:cxnSpLocks/>
            <a:stCxn id="365" idx="0"/>
            <a:endCxn id="339" idx="2"/>
          </p:cNvCxnSpPr>
          <p:nvPr/>
        </p:nvCxnSpPr>
        <p:spPr>
          <a:xfrm rot="16200000" flipV="1">
            <a:off x="20122212" y="4644223"/>
            <a:ext cx="673452" cy="2399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B1C2732F-2906-4E08-A348-B5F1BD79D318}"/>
              </a:ext>
            </a:extLst>
          </p:cNvPr>
          <p:cNvSpPr/>
          <p:nvPr/>
        </p:nvSpPr>
        <p:spPr>
          <a:xfrm>
            <a:off x="17277629" y="6941213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 상세보기</a:t>
            </a:r>
          </a:p>
        </p:txBody>
      </p:sp>
      <p:cxnSp>
        <p:nvCxnSpPr>
          <p:cNvPr id="385" name="연결선: 꺾임 384">
            <a:extLst>
              <a:ext uri="{FF2B5EF4-FFF2-40B4-BE49-F238E27FC236}">
                <a16:creationId xmlns:a16="http://schemas.microsoft.com/office/drawing/2014/main" id="{F994B7EA-E4C8-4768-BF36-9A2818E02ED1}"/>
              </a:ext>
            </a:extLst>
          </p:cNvPr>
          <p:cNvCxnSpPr>
            <a:cxnSpLocks/>
            <a:stCxn id="384" idx="1"/>
            <a:endCxn id="392" idx="2"/>
          </p:cNvCxnSpPr>
          <p:nvPr/>
        </p:nvCxnSpPr>
        <p:spPr>
          <a:xfrm rot="10800000">
            <a:off x="17180920" y="6716541"/>
            <a:ext cx="96709" cy="31329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62F59960-9A6C-46ED-A64E-1BB1C5861B73}"/>
              </a:ext>
            </a:extLst>
          </p:cNvPr>
          <p:cNvSpPr/>
          <p:nvPr/>
        </p:nvSpPr>
        <p:spPr>
          <a:xfrm>
            <a:off x="17855124" y="7646537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영화 </a:t>
            </a:r>
            <a:r>
              <a:rPr lang="ko-KR" altLang="en-US" sz="845" b="1" dirty="0" err="1"/>
              <a:t>한줄평</a:t>
            </a:r>
            <a:endParaRPr lang="ko-KR" altLang="en-US" sz="845" b="1" dirty="0"/>
          </a:p>
        </p:txBody>
      </p:sp>
      <p:cxnSp>
        <p:nvCxnSpPr>
          <p:cNvPr id="387" name="연결선: 꺾임 386">
            <a:extLst>
              <a:ext uri="{FF2B5EF4-FFF2-40B4-BE49-F238E27FC236}">
                <a16:creationId xmlns:a16="http://schemas.microsoft.com/office/drawing/2014/main" id="{AE803DEF-5473-4E8A-9F08-DCA13BE5315D}"/>
              </a:ext>
            </a:extLst>
          </p:cNvPr>
          <p:cNvCxnSpPr>
            <a:cxnSpLocks/>
            <a:stCxn id="386" idx="1"/>
            <a:endCxn id="384" idx="2"/>
          </p:cNvCxnSpPr>
          <p:nvPr/>
        </p:nvCxnSpPr>
        <p:spPr>
          <a:xfrm rot="10800000">
            <a:off x="17704430" y="7118455"/>
            <a:ext cx="150695" cy="61670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F1BF8A98-20F4-443B-A6E2-09F5C3DDFC58}"/>
              </a:ext>
            </a:extLst>
          </p:cNvPr>
          <p:cNvSpPr/>
          <p:nvPr/>
        </p:nvSpPr>
        <p:spPr>
          <a:xfrm>
            <a:off x="17855124" y="7354398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 정보</a:t>
            </a:r>
          </a:p>
        </p:txBody>
      </p:sp>
      <p:cxnSp>
        <p:nvCxnSpPr>
          <p:cNvPr id="391" name="연결선: 꺾임 390">
            <a:extLst>
              <a:ext uri="{FF2B5EF4-FFF2-40B4-BE49-F238E27FC236}">
                <a16:creationId xmlns:a16="http://schemas.microsoft.com/office/drawing/2014/main" id="{1D1E578D-4927-435D-B181-B73EAA46A72E}"/>
              </a:ext>
            </a:extLst>
          </p:cNvPr>
          <p:cNvCxnSpPr>
            <a:cxnSpLocks/>
            <a:stCxn id="390" idx="1"/>
            <a:endCxn id="384" idx="2"/>
          </p:cNvCxnSpPr>
          <p:nvPr/>
        </p:nvCxnSpPr>
        <p:spPr>
          <a:xfrm rot="10800000">
            <a:off x="17704430" y="7118456"/>
            <a:ext cx="150695" cy="32456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8F51C461-1A98-4135-9C3F-A5D8D5F5D51A}"/>
              </a:ext>
            </a:extLst>
          </p:cNvPr>
          <p:cNvSpPr/>
          <p:nvPr/>
        </p:nvSpPr>
        <p:spPr>
          <a:xfrm>
            <a:off x="16754119" y="6539297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영화 랭킹 조회</a:t>
            </a:r>
          </a:p>
        </p:txBody>
      </p:sp>
      <p:cxnSp>
        <p:nvCxnSpPr>
          <p:cNvPr id="393" name="연결선: 꺾임 392">
            <a:extLst>
              <a:ext uri="{FF2B5EF4-FFF2-40B4-BE49-F238E27FC236}">
                <a16:creationId xmlns:a16="http://schemas.microsoft.com/office/drawing/2014/main" id="{95093247-B63E-4C9E-B26A-FA2F839FFF70}"/>
              </a:ext>
            </a:extLst>
          </p:cNvPr>
          <p:cNvCxnSpPr>
            <a:cxnSpLocks/>
            <a:stCxn id="361" idx="2"/>
            <a:endCxn id="392" idx="1"/>
          </p:cNvCxnSpPr>
          <p:nvPr/>
        </p:nvCxnSpPr>
        <p:spPr>
          <a:xfrm rot="16200000" flipH="1">
            <a:off x="16550712" y="6424526"/>
            <a:ext cx="230816" cy="17597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E99E2D26-D6BF-43E4-BE4D-D98C46BA6DE6}"/>
              </a:ext>
            </a:extLst>
          </p:cNvPr>
          <p:cNvSpPr/>
          <p:nvPr/>
        </p:nvSpPr>
        <p:spPr>
          <a:xfrm>
            <a:off x="18174028" y="6500236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상영 시간표</a:t>
            </a:r>
          </a:p>
        </p:txBody>
      </p:sp>
      <p:cxnSp>
        <p:nvCxnSpPr>
          <p:cNvPr id="403" name="연결선: 꺾임 402">
            <a:extLst>
              <a:ext uri="{FF2B5EF4-FFF2-40B4-BE49-F238E27FC236}">
                <a16:creationId xmlns:a16="http://schemas.microsoft.com/office/drawing/2014/main" id="{360644D1-A239-4927-8C9D-2710EBF8BDBF}"/>
              </a:ext>
            </a:extLst>
          </p:cNvPr>
          <p:cNvCxnSpPr>
            <a:cxnSpLocks/>
            <a:stCxn id="402" idx="1"/>
            <a:endCxn id="364" idx="2"/>
          </p:cNvCxnSpPr>
          <p:nvPr/>
        </p:nvCxnSpPr>
        <p:spPr>
          <a:xfrm rot="10800000">
            <a:off x="17991449" y="6358046"/>
            <a:ext cx="182575" cy="23081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B2FA90B7-FCC9-487A-BC32-78D5BC48075C}"/>
              </a:ext>
            </a:extLst>
          </p:cNvPr>
          <p:cNvSpPr/>
          <p:nvPr/>
        </p:nvSpPr>
        <p:spPr>
          <a:xfrm>
            <a:off x="18174028" y="6759398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예매</a:t>
            </a:r>
          </a:p>
        </p:txBody>
      </p:sp>
      <p:cxnSp>
        <p:nvCxnSpPr>
          <p:cNvPr id="406" name="연결선: 꺾임 405">
            <a:extLst>
              <a:ext uri="{FF2B5EF4-FFF2-40B4-BE49-F238E27FC236}">
                <a16:creationId xmlns:a16="http://schemas.microsoft.com/office/drawing/2014/main" id="{77464C52-2D1D-4223-821D-A4B07708A56C}"/>
              </a:ext>
            </a:extLst>
          </p:cNvPr>
          <p:cNvCxnSpPr>
            <a:cxnSpLocks/>
            <a:stCxn id="405" idx="1"/>
            <a:endCxn id="364" idx="2"/>
          </p:cNvCxnSpPr>
          <p:nvPr/>
        </p:nvCxnSpPr>
        <p:spPr>
          <a:xfrm rot="10800000">
            <a:off x="17991449" y="6358048"/>
            <a:ext cx="182575" cy="48997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BBB08D3B-7E05-4333-B4DA-FFA3981359F1}"/>
              </a:ext>
            </a:extLst>
          </p:cNvPr>
          <p:cNvSpPr/>
          <p:nvPr/>
        </p:nvSpPr>
        <p:spPr>
          <a:xfrm>
            <a:off x="28999876" y="3507603"/>
            <a:ext cx="55534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관리자</a:t>
            </a:r>
          </a:p>
        </p:txBody>
      </p:sp>
      <p:cxnSp>
        <p:nvCxnSpPr>
          <p:cNvPr id="439" name="연결선: 꺾임 438">
            <a:extLst>
              <a:ext uri="{FF2B5EF4-FFF2-40B4-BE49-F238E27FC236}">
                <a16:creationId xmlns:a16="http://schemas.microsoft.com/office/drawing/2014/main" id="{030DCC80-5BF0-4276-8DB2-FB0F2FF1C93A}"/>
              </a:ext>
            </a:extLst>
          </p:cNvPr>
          <p:cNvCxnSpPr>
            <a:cxnSpLocks/>
            <a:stCxn id="141" idx="2"/>
            <a:endCxn id="438" idx="0"/>
          </p:cNvCxnSpPr>
          <p:nvPr/>
        </p:nvCxnSpPr>
        <p:spPr>
          <a:xfrm rot="16200000" flipH="1">
            <a:off x="27492307" y="1722360"/>
            <a:ext cx="1591065" cy="19794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8" name="직사각형 447">
            <a:extLst>
              <a:ext uri="{FF2B5EF4-FFF2-40B4-BE49-F238E27FC236}">
                <a16:creationId xmlns:a16="http://schemas.microsoft.com/office/drawing/2014/main" id="{D778AED1-F241-42FC-B583-E0BC7BB7D9B4}"/>
              </a:ext>
            </a:extLst>
          </p:cNvPr>
          <p:cNvSpPr/>
          <p:nvPr/>
        </p:nvSpPr>
        <p:spPr>
          <a:xfrm>
            <a:off x="27498545" y="5065816"/>
            <a:ext cx="954291" cy="1426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 관리</a:t>
            </a:r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FE4D3A97-4FDB-46D3-8397-99FCE148247D}"/>
              </a:ext>
            </a:extLst>
          </p:cNvPr>
          <p:cNvSpPr/>
          <p:nvPr/>
        </p:nvSpPr>
        <p:spPr>
          <a:xfrm>
            <a:off x="26056569" y="4373721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건의사항 관리</a:t>
            </a:r>
          </a:p>
        </p:txBody>
      </p:sp>
      <p:sp>
        <p:nvSpPr>
          <p:cNvPr id="462" name="직사각형 461">
            <a:extLst>
              <a:ext uri="{FF2B5EF4-FFF2-40B4-BE49-F238E27FC236}">
                <a16:creationId xmlns:a16="http://schemas.microsoft.com/office/drawing/2014/main" id="{21C9A0A8-5CAD-452B-AF3B-7C8D8CFB9A69}"/>
              </a:ext>
            </a:extLst>
          </p:cNvPr>
          <p:cNvSpPr/>
          <p:nvPr/>
        </p:nvSpPr>
        <p:spPr>
          <a:xfrm>
            <a:off x="26848980" y="4346556"/>
            <a:ext cx="95429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관리자 페이지</a:t>
            </a:r>
          </a:p>
        </p:txBody>
      </p:sp>
      <p:sp>
        <p:nvSpPr>
          <p:cNvPr id="466" name="직사각형 465">
            <a:extLst>
              <a:ext uri="{FF2B5EF4-FFF2-40B4-BE49-F238E27FC236}">
                <a16:creationId xmlns:a16="http://schemas.microsoft.com/office/drawing/2014/main" id="{A8F8794F-1492-4739-A625-E6BB7638C2E4}"/>
              </a:ext>
            </a:extLst>
          </p:cNvPr>
          <p:cNvSpPr/>
          <p:nvPr/>
        </p:nvSpPr>
        <p:spPr>
          <a:xfrm>
            <a:off x="27461789" y="4655091"/>
            <a:ext cx="95429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기프티콘 관리</a:t>
            </a:r>
          </a:p>
        </p:txBody>
      </p:sp>
      <p:cxnSp>
        <p:nvCxnSpPr>
          <p:cNvPr id="467" name="연결선: 꺾임 466">
            <a:extLst>
              <a:ext uri="{FF2B5EF4-FFF2-40B4-BE49-F238E27FC236}">
                <a16:creationId xmlns:a16="http://schemas.microsoft.com/office/drawing/2014/main" id="{2466BB86-1253-480A-B99F-EA5451879850}"/>
              </a:ext>
            </a:extLst>
          </p:cNvPr>
          <p:cNvCxnSpPr>
            <a:cxnSpLocks/>
            <a:stCxn id="462" idx="2"/>
            <a:endCxn id="466" idx="1"/>
          </p:cNvCxnSpPr>
          <p:nvPr/>
        </p:nvCxnSpPr>
        <p:spPr>
          <a:xfrm rot="16200000" flipH="1">
            <a:off x="27284000" y="4565924"/>
            <a:ext cx="219915" cy="13566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9" name="직사각형 538">
            <a:extLst>
              <a:ext uri="{FF2B5EF4-FFF2-40B4-BE49-F238E27FC236}">
                <a16:creationId xmlns:a16="http://schemas.microsoft.com/office/drawing/2014/main" id="{EDEEC952-4D8D-451F-9501-2A39FD9DE5A9}"/>
              </a:ext>
            </a:extLst>
          </p:cNvPr>
          <p:cNvSpPr/>
          <p:nvPr/>
        </p:nvSpPr>
        <p:spPr>
          <a:xfrm>
            <a:off x="17856380" y="7952084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 예매</a:t>
            </a:r>
          </a:p>
        </p:txBody>
      </p:sp>
      <p:cxnSp>
        <p:nvCxnSpPr>
          <p:cNvPr id="544" name="연결선: 꺾임 543">
            <a:extLst>
              <a:ext uri="{FF2B5EF4-FFF2-40B4-BE49-F238E27FC236}">
                <a16:creationId xmlns:a16="http://schemas.microsoft.com/office/drawing/2014/main" id="{09A581C3-5427-456C-81D6-F7D522FB0EF4}"/>
              </a:ext>
            </a:extLst>
          </p:cNvPr>
          <p:cNvCxnSpPr>
            <a:cxnSpLocks/>
            <a:stCxn id="539" idx="1"/>
            <a:endCxn id="384" idx="2"/>
          </p:cNvCxnSpPr>
          <p:nvPr/>
        </p:nvCxnSpPr>
        <p:spPr>
          <a:xfrm rot="10800000">
            <a:off x="17704430" y="7118456"/>
            <a:ext cx="151951" cy="9222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44C212AB-4739-4598-9B85-1ED45BE7E029}"/>
              </a:ext>
            </a:extLst>
          </p:cNvPr>
          <p:cNvCxnSpPr>
            <a:cxnSpLocks/>
            <a:stCxn id="462" idx="2"/>
            <a:endCxn id="448" idx="1"/>
          </p:cNvCxnSpPr>
          <p:nvPr/>
        </p:nvCxnSpPr>
        <p:spPr>
          <a:xfrm rot="16200000" flipH="1">
            <a:off x="27105660" y="4744263"/>
            <a:ext cx="613349" cy="17241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CD07B59-3D99-41BF-A15E-B08F7B1FC822}"/>
              </a:ext>
            </a:extLst>
          </p:cNvPr>
          <p:cNvSpPr/>
          <p:nvPr/>
        </p:nvSpPr>
        <p:spPr>
          <a:xfrm>
            <a:off x="27544935" y="5490878"/>
            <a:ext cx="95429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상영 스케줄 관리</a:t>
            </a:r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7F82065E-A1B2-4F09-BCDE-A3BC1F526405}"/>
              </a:ext>
            </a:extLst>
          </p:cNvPr>
          <p:cNvCxnSpPr>
            <a:cxnSpLocks/>
            <a:stCxn id="462" idx="2"/>
            <a:endCxn id="136" idx="1"/>
          </p:cNvCxnSpPr>
          <p:nvPr/>
        </p:nvCxnSpPr>
        <p:spPr>
          <a:xfrm rot="16200000" flipH="1">
            <a:off x="26907680" y="4942243"/>
            <a:ext cx="1055701" cy="2188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461E5DB-3F15-481D-8449-1E3C3A145358}"/>
              </a:ext>
            </a:extLst>
          </p:cNvPr>
          <p:cNvSpPr/>
          <p:nvPr/>
        </p:nvSpPr>
        <p:spPr>
          <a:xfrm>
            <a:off x="23572470" y="1762610"/>
            <a:ext cx="627258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45" b="1" dirty="0"/>
              <a:t>ID </a:t>
            </a:r>
            <a:r>
              <a:rPr lang="ko-KR" altLang="en-US" sz="845" b="1" dirty="0"/>
              <a:t>찾기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3DD21EA-7BB0-433A-A1B1-0C6C0F0FEE70}"/>
              </a:ext>
            </a:extLst>
          </p:cNvPr>
          <p:cNvSpPr/>
          <p:nvPr/>
        </p:nvSpPr>
        <p:spPr>
          <a:xfrm>
            <a:off x="24564019" y="1752438"/>
            <a:ext cx="627258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45" b="1" dirty="0"/>
              <a:t>PW </a:t>
            </a:r>
            <a:r>
              <a:rPr lang="ko-KR" altLang="en-US" sz="845" b="1" dirty="0"/>
              <a:t>찾기</a:t>
            </a: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8B726137-940D-43DD-9BF0-C7D3453E9C62}"/>
              </a:ext>
            </a:extLst>
          </p:cNvPr>
          <p:cNvSpPr/>
          <p:nvPr/>
        </p:nvSpPr>
        <p:spPr>
          <a:xfrm>
            <a:off x="23112237" y="6153633"/>
            <a:ext cx="72924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마이페이지</a:t>
            </a:r>
            <a:endParaRPr lang="ko-KR" altLang="en-US" sz="845" b="1" dirty="0"/>
          </a:p>
        </p:txBody>
      </p: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521DEBA4-1729-4BAC-830C-7591F576EB93}"/>
              </a:ext>
            </a:extLst>
          </p:cNvPr>
          <p:cNvCxnSpPr>
            <a:cxnSpLocks/>
            <a:stCxn id="212" idx="0"/>
            <a:endCxn id="339" idx="2"/>
          </p:cNvCxnSpPr>
          <p:nvPr/>
        </p:nvCxnSpPr>
        <p:spPr>
          <a:xfrm rot="16200000" flipV="1">
            <a:off x="21044831" y="3721606"/>
            <a:ext cx="646286" cy="42177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D91A0FF-C86E-4AFB-8AA8-D4026E8E2FF2}"/>
              </a:ext>
            </a:extLst>
          </p:cNvPr>
          <p:cNvSpPr/>
          <p:nvPr/>
        </p:nvSpPr>
        <p:spPr>
          <a:xfrm>
            <a:off x="23555414" y="6487250"/>
            <a:ext cx="72924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내 정보 관리 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157E151-136F-4C1F-953B-2CB8F3FB8D6D}"/>
              </a:ext>
            </a:extLst>
          </p:cNvPr>
          <p:cNvCxnSpPr>
            <a:stCxn id="212" idx="2"/>
            <a:endCxn id="140" idx="1"/>
          </p:cNvCxnSpPr>
          <p:nvPr/>
        </p:nvCxnSpPr>
        <p:spPr>
          <a:xfrm rot="16200000" flipH="1">
            <a:off x="23393639" y="6414095"/>
            <a:ext cx="244996" cy="7855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5A23689-B969-4DA9-8762-5A5D2B6F237A}"/>
              </a:ext>
            </a:extLst>
          </p:cNvPr>
          <p:cNvSpPr/>
          <p:nvPr/>
        </p:nvSpPr>
        <p:spPr>
          <a:xfrm>
            <a:off x="23555414" y="6890438"/>
            <a:ext cx="72924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내 예매 내 역 관리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A259C962-73BA-427A-8674-EFEAF311EBA5}"/>
              </a:ext>
            </a:extLst>
          </p:cNvPr>
          <p:cNvCxnSpPr>
            <a:stCxn id="167" idx="1"/>
            <a:endCxn id="212" idx="2"/>
          </p:cNvCxnSpPr>
          <p:nvPr/>
        </p:nvCxnSpPr>
        <p:spPr>
          <a:xfrm rot="10800000">
            <a:off x="23476858" y="6330876"/>
            <a:ext cx="78556" cy="64818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FD1D10F0-4A5E-4BA5-B507-CF9FAA1A25A9}"/>
              </a:ext>
            </a:extLst>
          </p:cNvPr>
          <p:cNvSpPr/>
          <p:nvPr/>
        </p:nvSpPr>
        <p:spPr>
          <a:xfrm>
            <a:off x="23549840" y="7271959"/>
            <a:ext cx="72924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내 리뷰 관리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0026D083-2E56-4B61-AAC8-35485D5BF92D}"/>
              </a:ext>
            </a:extLst>
          </p:cNvPr>
          <p:cNvSpPr/>
          <p:nvPr/>
        </p:nvSpPr>
        <p:spPr>
          <a:xfrm>
            <a:off x="23564123" y="7577959"/>
            <a:ext cx="72924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내 </a:t>
            </a:r>
            <a:r>
              <a:rPr lang="ko-KR" altLang="en-US" sz="845" b="1" dirty="0" err="1"/>
              <a:t>한줄평</a:t>
            </a:r>
            <a:r>
              <a:rPr lang="ko-KR" altLang="en-US" sz="845" b="1" dirty="0"/>
              <a:t> 관리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6EB21736-2903-453A-BC42-8876977C8C5D}"/>
              </a:ext>
            </a:extLst>
          </p:cNvPr>
          <p:cNvSpPr/>
          <p:nvPr/>
        </p:nvSpPr>
        <p:spPr>
          <a:xfrm>
            <a:off x="23575272" y="7941018"/>
            <a:ext cx="72924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내 </a:t>
            </a:r>
            <a:r>
              <a:rPr lang="ko-KR" altLang="en-US" sz="845" b="1" dirty="0" err="1"/>
              <a:t>기프티콘</a:t>
            </a:r>
            <a:r>
              <a:rPr lang="ko-KR" altLang="en-US" sz="845" b="1" dirty="0"/>
              <a:t> 관리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7A22815-E39D-4B8B-9A2E-3F373D4DD698}"/>
              </a:ext>
            </a:extLst>
          </p:cNvPr>
          <p:cNvSpPr/>
          <p:nvPr/>
        </p:nvSpPr>
        <p:spPr>
          <a:xfrm>
            <a:off x="23575272" y="8309130"/>
            <a:ext cx="72924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내 건의사항 관리</a:t>
            </a:r>
          </a:p>
        </p:txBody>
      </p:sp>
      <p:cxnSp>
        <p:nvCxnSpPr>
          <p:cNvPr id="259" name="연결선: 꺾임 258">
            <a:extLst>
              <a:ext uri="{FF2B5EF4-FFF2-40B4-BE49-F238E27FC236}">
                <a16:creationId xmlns:a16="http://schemas.microsoft.com/office/drawing/2014/main" id="{E263C0B0-6169-4FCF-B148-A983D099AC46}"/>
              </a:ext>
            </a:extLst>
          </p:cNvPr>
          <p:cNvCxnSpPr>
            <a:stCxn id="339" idx="2"/>
            <a:endCxn id="362" idx="0"/>
          </p:cNvCxnSpPr>
          <p:nvPr/>
        </p:nvCxnSpPr>
        <p:spPr>
          <a:xfrm rot="16200000" flipH="1">
            <a:off x="18974684" y="5791751"/>
            <a:ext cx="692760" cy="12395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연결선: 꺾임 261">
            <a:extLst>
              <a:ext uri="{FF2B5EF4-FFF2-40B4-BE49-F238E27FC236}">
                <a16:creationId xmlns:a16="http://schemas.microsoft.com/office/drawing/2014/main" id="{F3F2DFFD-7B6E-41DE-9244-7AD8A932FC87}"/>
              </a:ext>
            </a:extLst>
          </p:cNvPr>
          <p:cNvCxnSpPr>
            <a:stCxn id="212" idx="2"/>
            <a:endCxn id="171" idx="1"/>
          </p:cNvCxnSpPr>
          <p:nvPr/>
        </p:nvCxnSpPr>
        <p:spPr>
          <a:xfrm rot="16200000" flipH="1">
            <a:off x="22998497" y="6809238"/>
            <a:ext cx="1029705" cy="7298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4BA5F18C-90EC-4117-BC9E-417141D325B7}"/>
              </a:ext>
            </a:extLst>
          </p:cNvPr>
          <p:cNvCxnSpPr>
            <a:stCxn id="212" idx="2"/>
            <a:endCxn id="173" idx="1"/>
          </p:cNvCxnSpPr>
          <p:nvPr/>
        </p:nvCxnSpPr>
        <p:spPr>
          <a:xfrm rot="16200000" flipH="1">
            <a:off x="22852638" y="6955095"/>
            <a:ext cx="1335705" cy="872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연결선: 꺾임 266">
            <a:extLst>
              <a:ext uri="{FF2B5EF4-FFF2-40B4-BE49-F238E27FC236}">
                <a16:creationId xmlns:a16="http://schemas.microsoft.com/office/drawing/2014/main" id="{369F9BD1-8DC3-4A63-8769-AD4A61497B54}"/>
              </a:ext>
            </a:extLst>
          </p:cNvPr>
          <p:cNvCxnSpPr>
            <a:stCxn id="212" idx="2"/>
            <a:endCxn id="175" idx="1"/>
          </p:cNvCxnSpPr>
          <p:nvPr/>
        </p:nvCxnSpPr>
        <p:spPr>
          <a:xfrm rot="16200000" flipH="1">
            <a:off x="22676683" y="7131051"/>
            <a:ext cx="1698764" cy="9841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연결선: 꺾임 268">
            <a:extLst>
              <a:ext uri="{FF2B5EF4-FFF2-40B4-BE49-F238E27FC236}">
                <a16:creationId xmlns:a16="http://schemas.microsoft.com/office/drawing/2014/main" id="{5939E9B3-58A5-4D4D-9D35-53B027F4575C}"/>
              </a:ext>
            </a:extLst>
          </p:cNvPr>
          <p:cNvCxnSpPr>
            <a:cxnSpLocks/>
            <a:stCxn id="212" idx="2"/>
            <a:endCxn id="178" idx="1"/>
          </p:cNvCxnSpPr>
          <p:nvPr/>
        </p:nvCxnSpPr>
        <p:spPr>
          <a:xfrm rot="16200000" flipH="1">
            <a:off x="22492627" y="7315106"/>
            <a:ext cx="2066876" cy="9841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연결선: 꺾임 280">
            <a:extLst>
              <a:ext uri="{FF2B5EF4-FFF2-40B4-BE49-F238E27FC236}">
                <a16:creationId xmlns:a16="http://schemas.microsoft.com/office/drawing/2014/main" id="{7EDA0B3F-D45C-4A10-853C-C60226319CA6}"/>
              </a:ext>
            </a:extLst>
          </p:cNvPr>
          <p:cNvCxnSpPr>
            <a:stCxn id="339" idx="2"/>
            <a:endCxn id="363" idx="0"/>
          </p:cNvCxnSpPr>
          <p:nvPr/>
        </p:nvCxnSpPr>
        <p:spPr>
          <a:xfrm rot="16200000" flipH="1">
            <a:off x="19568281" y="5198154"/>
            <a:ext cx="686998" cy="130538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A5BD945C-1DE0-4953-8205-CFF25F361656}"/>
              </a:ext>
            </a:extLst>
          </p:cNvPr>
          <p:cNvSpPr/>
          <p:nvPr/>
        </p:nvSpPr>
        <p:spPr>
          <a:xfrm>
            <a:off x="27435530" y="5946520"/>
            <a:ext cx="95429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회원 관리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B4EFDDD0-D03B-42B3-893F-C5EFACB3168D}"/>
              </a:ext>
            </a:extLst>
          </p:cNvPr>
          <p:cNvCxnSpPr>
            <a:stCxn id="462" idx="2"/>
            <a:endCxn id="230" idx="1"/>
          </p:cNvCxnSpPr>
          <p:nvPr/>
        </p:nvCxnSpPr>
        <p:spPr>
          <a:xfrm rot="16200000" flipH="1">
            <a:off x="26625157" y="5224766"/>
            <a:ext cx="1511342" cy="10940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E5B47528-6276-4DE3-8E8D-970F3F99BB8C}"/>
              </a:ext>
            </a:extLst>
          </p:cNvPr>
          <p:cNvSpPr/>
          <p:nvPr/>
        </p:nvSpPr>
        <p:spPr>
          <a:xfrm>
            <a:off x="27483653" y="6298759"/>
            <a:ext cx="95429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신고 관리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76CE281-A8D5-4CC0-BE35-9D97EC296DF0}"/>
              </a:ext>
            </a:extLst>
          </p:cNvPr>
          <p:cNvCxnSpPr>
            <a:stCxn id="462" idx="2"/>
            <a:endCxn id="248" idx="1"/>
          </p:cNvCxnSpPr>
          <p:nvPr/>
        </p:nvCxnSpPr>
        <p:spPr>
          <a:xfrm rot="16200000" flipH="1">
            <a:off x="26473099" y="5376825"/>
            <a:ext cx="1863582" cy="1575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7C3350C7-C830-4147-8598-544372569151}"/>
              </a:ext>
            </a:extLst>
          </p:cNvPr>
          <p:cNvSpPr/>
          <p:nvPr/>
        </p:nvSpPr>
        <p:spPr>
          <a:xfrm>
            <a:off x="28814046" y="4359313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공지사항 관리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96C2A037-EFCC-46EF-97A5-7E6BC982A83B}"/>
              </a:ext>
            </a:extLst>
          </p:cNvPr>
          <p:cNvCxnSpPr>
            <a:stCxn id="438" idx="2"/>
            <a:endCxn id="261" idx="0"/>
          </p:cNvCxnSpPr>
          <p:nvPr/>
        </p:nvCxnSpPr>
        <p:spPr>
          <a:xfrm rot="5400000">
            <a:off x="28865380" y="3947142"/>
            <a:ext cx="674467" cy="1498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A0EC4A49-4F35-4D3C-93AF-2CCCC513CEB4}"/>
              </a:ext>
            </a:extLst>
          </p:cNvPr>
          <p:cNvCxnSpPr>
            <a:stCxn id="438" idx="2"/>
            <a:endCxn id="453" idx="0"/>
          </p:cNvCxnSpPr>
          <p:nvPr/>
        </p:nvCxnSpPr>
        <p:spPr>
          <a:xfrm rot="5400000">
            <a:off x="27479437" y="2575607"/>
            <a:ext cx="688875" cy="290735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82580CE3-8603-4675-BC24-B8D9A3018B62}"/>
              </a:ext>
            </a:extLst>
          </p:cNvPr>
          <p:cNvCxnSpPr>
            <a:stCxn id="438" idx="2"/>
            <a:endCxn id="462" idx="0"/>
          </p:cNvCxnSpPr>
          <p:nvPr/>
        </p:nvCxnSpPr>
        <p:spPr>
          <a:xfrm rot="5400000">
            <a:off x="27970983" y="3039989"/>
            <a:ext cx="661710" cy="195142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350D630E-D593-4F7B-9BEC-FBD63C09D47A}"/>
              </a:ext>
            </a:extLst>
          </p:cNvPr>
          <p:cNvSpPr/>
          <p:nvPr/>
        </p:nvSpPr>
        <p:spPr>
          <a:xfrm>
            <a:off x="30064583" y="4320533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할인정보 관리</a:t>
            </a:r>
          </a:p>
        </p:txBody>
      </p: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FBE52A22-24BB-4C45-ACEE-CBE127C2A61E}"/>
              </a:ext>
            </a:extLst>
          </p:cNvPr>
          <p:cNvCxnSpPr>
            <a:stCxn id="438" idx="2"/>
            <a:endCxn id="276" idx="0"/>
          </p:cNvCxnSpPr>
          <p:nvPr/>
        </p:nvCxnSpPr>
        <p:spPr>
          <a:xfrm rot="16200000" flipH="1">
            <a:off x="29510038" y="3452358"/>
            <a:ext cx="635687" cy="110066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연결선: 꺾임 381">
            <a:extLst>
              <a:ext uri="{FF2B5EF4-FFF2-40B4-BE49-F238E27FC236}">
                <a16:creationId xmlns:a16="http://schemas.microsoft.com/office/drawing/2014/main" id="{565A33F6-CFA2-40E8-B22A-16A9372FC3A9}"/>
              </a:ext>
            </a:extLst>
          </p:cNvPr>
          <p:cNvCxnSpPr>
            <a:cxnSpLocks/>
            <a:stCxn id="122" idx="0"/>
            <a:endCxn id="4" idx="2"/>
          </p:cNvCxnSpPr>
          <p:nvPr/>
        </p:nvCxnSpPr>
        <p:spPr>
          <a:xfrm rot="5400000" flipH="1" flipV="1">
            <a:off x="24435430" y="551126"/>
            <a:ext cx="662154" cy="1760815"/>
          </a:xfrm>
          <a:prstGeom prst="bentConnector3">
            <a:avLst>
              <a:gd name="adj1" fmla="val 522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연결선: 꺾임 393">
            <a:extLst>
              <a:ext uri="{FF2B5EF4-FFF2-40B4-BE49-F238E27FC236}">
                <a16:creationId xmlns:a16="http://schemas.microsoft.com/office/drawing/2014/main" id="{A61045C8-CF35-46E2-9923-F801C6B391E0}"/>
              </a:ext>
            </a:extLst>
          </p:cNvPr>
          <p:cNvCxnSpPr>
            <a:cxnSpLocks/>
            <a:stCxn id="125" idx="0"/>
            <a:endCxn id="4" idx="2"/>
          </p:cNvCxnSpPr>
          <p:nvPr/>
        </p:nvCxnSpPr>
        <p:spPr>
          <a:xfrm rot="5400000" flipH="1" flipV="1">
            <a:off x="24936290" y="1041815"/>
            <a:ext cx="651982" cy="769266"/>
          </a:xfrm>
          <a:prstGeom prst="bentConnector3">
            <a:avLst>
              <a:gd name="adj1" fmla="val 515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연결선: 꺾임 399">
            <a:extLst>
              <a:ext uri="{FF2B5EF4-FFF2-40B4-BE49-F238E27FC236}">
                <a16:creationId xmlns:a16="http://schemas.microsoft.com/office/drawing/2014/main" id="{81A7CD86-B56E-4D5E-A1F6-5277EB8FDDBF}"/>
              </a:ext>
            </a:extLst>
          </p:cNvPr>
          <p:cNvCxnSpPr>
            <a:cxnSpLocks/>
            <a:stCxn id="4" idx="2"/>
            <a:endCxn id="141" idx="1"/>
          </p:cNvCxnSpPr>
          <p:nvPr/>
        </p:nvCxnSpPr>
        <p:spPr>
          <a:xfrm rot="16200000" flipH="1">
            <a:off x="25951977" y="795392"/>
            <a:ext cx="727461" cy="13375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76B0C92A-9B14-431F-8049-5677F4D92270}"/>
              </a:ext>
            </a:extLst>
          </p:cNvPr>
          <p:cNvSpPr/>
          <p:nvPr/>
        </p:nvSpPr>
        <p:spPr>
          <a:xfrm>
            <a:off x="22843173" y="2589932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습득물 게시판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C9939E6-33BB-41A3-A411-C8D1C95E7F31}"/>
              </a:ext>
            </a:extLst>
          </p:cNvPr>
          <p:cNvCxnSpPr>
            <a:stCxn id="114" idx="2"/>
            <a:endCxn id="293" idx="0"/>
          </p:cNvCxnSpPr>
          <p:nvPr/>
        </p:nvCxnSpPr>
        <p:spPr>
          <a:xfrm rot="16200000" flipH="1">
            <a:off x="20499937" y="-66932"/>
            <a:ext cx="673394" cy="464033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83C3F9F3-7581-4341-8ED2-A15A822F62EF}"/>
              </a:ext>
            </a:extLst>
          </p:cNvPr>
          <p:cNvSpPr/>
          <p:nvPr/>
        </p:nvSpPr>
        <p:spPr>
          <a:xfrm>
            <a:off x="31130662" y="4298647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습득물 게시판 관리</a:t>
            </a:r>
          </a:p>
        </p:txBody>
      </p: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3826F329-2BFE-429A-8E0A-567AFD40ED9E}"/>
              </a:ext>
            </a:extLst>
          </p:cNvPr>
          <p:cNvCxnSpPr>
            <a:stCxn id="438" idx="2"/>
            <a:endCxn id="294" idx="0"/>
          </p:cNvCxnSpPr>
          <p:nvPr/>
        </p:nvCxnSpPr>
        <p:spPr>
          <a:xfrm rot="16200000" flipH="1">
            <a:off x="30054020" y="2908376"/>
            <a:ext cx="613801" cy="216674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455DC102-5BA5-42D0-B817-10AF9F84D582}"/>
              </a:ext>
            </a:extLst>
          </p:cNvPr>
          <p:cNvCxnSpPr>
            <a:stCxn id="339" idx="2"/>
            <a:endCxn id="366" idx="0"/>
          </p:cNvCxnSpPr>
          <p:nvPr/>
        </p:nvCxnSpPr>
        <p:spPr>
          <a:xfrm rot="16200000" flipH="1">
            <a:off x="20609144" y="4157292"/>
            <a:ext cx="673452" cy="337356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27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1544</TotalTime>
  <Words>586</Words>
  <Application>Microsoft Office PowerPoint</Application>
  <PresentationFormat>사용자 지정</PresentationFormat>
  <Paragraphs>265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영우</dc:creator>
  <cp:lastModifiedBy>sist</cp:lastModifiedBy>
  <cp:revision>127</cp:revision>
  <dcterms:created xsi:type="dcterms:W3CDTF">2019-12-10T12:59:29Z</dcterms:created>
  <dcterms:modified xsi:type="dcterms:W3CDTF">2019-12-18T07:46:52Z</dcterms:modified>
</cp:coreProperties>
</file>