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1120675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25" d="100"/>
          <a:sy n="25" d="100"/>
        </p:scale>
        <p:origin x="1068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8366283"/>
            <a:ext cx="43452574" cy="17797567"/>
          </a:xfrm>
        </p:spPr>
        <p:txBody>
          <a:bodyPr anchor="b"/>
          <a:lstStyle>
            <a:lvl1pPr algn="ctr">
              <a:defRPr sz="335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6850193"/>
            <a:ext cx="38340506" cy="12342326"/>
          </a:xfrm>
        </p:spPr>
        <p:txBody>
          <a:bodyPr/>
          <a:lstStyle>
            <a:lvl1pPr marL="0" indent="0" algn="ctr">
              <a:buNone/>
              <a:defRPr sz="13419"/>
            </a:lvl1pPr>
            <a:lvl2pPr marL="2556137" indent="0" algn="ctr">
              <a:buNone/>
              <a:defRPr sz="11183"/>
            </a:lvl2pPr>
            <a:lvl3pPr marL="5112273" indent="0" algn="ctr">
              <a:buNone/>
              <a:defRPr sz="10062"/>
            </a:lvl3pPr>
            <a:lvl4pPr marL="7668410" indent="0" algn="ctr">
              <a:buNone/>
              <a:defRPr sz="8946"/>
            </a:lvl4pPr>
            <a:lvl5pPr marL="10224547" indent="0" algn="ctr">
              <a:buNone/>
              <a:defRPr sz="8946"/>
            </a:lvl5pPr>
            <a:lvl6pPr marL="12780682" indent="0" algn="ctr">
              <a:buNone/>
              <a:defRPr sz="8946"/>
            </a:lvl6pPr>
            <a:lvl7pPr marL="15336818" indent="0" algn="ctr">
              <a:buNone/>
              <a:defRPr sz="8946"/>
            </a:lvl7pPr>
            <a:lvl8pPr marL="17892955" indent="0" algn="ctr">
              <a:buNone/>
              <a:defRPr sz="8946"/>
            </a:lvl8pPr>
            <a:lvl9pPr marL="20449092" indent="0" algn="ctr">
              <a:buNone/>
              <a:defRPr sz="89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0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721704"/>
            <a:ext cx="11022896" cy="433224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721704"/>
            <a:ext cx="32429678" cy="433224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5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12744685"/>
            <a:ext cx="44091582" cy="21264778"/>
          </a:xfrm>
        </p:spPr>
        <p:txBody>
          <a:bodyPr anchor="b"/>
          <a:lstStyle>
            <a:lvl1pPr>
              <a:defRPr sz="335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34210636"/>
            <a:ext cx="44091582" cy="11182644"/>
          </a:xfrm>
        </p:spPr>
        <p:txBody>
          <a:bodyPr/>
          <a:lstStyle>
            <a:lvl1pPr marL="0" indent="0">
              <a:buNone/>
              <a:defRPr sz="13419">
                <a:solidFill>
                  <a:schemeClr val="tx1"/>
                </a:solidFill>
              </a:defRPr>
            </a:lvl1pPr>
            <a:lvl2pPr marL="2556137" indent="0">
              <a:buNone/>
              <a:defRPr sz="11183">
                <a:solidFill>
                  <a:schemeClr val="tx1">
                    <a:tint val="75000"/>
                  </a:schemeClr>
                </a:solidFill>
              </a:defRPr>
            </a:lvl2pPr>
            <a:lvl3pPr marL="5112273" indent="0">
              <a:buNone/>
              <a:defRPr sz="10062">
                <a:solidFill>
                  <a:schemeClr val="tx1">
                    <a:tint val="75000"/>
                  </a:schemeClr>
                </a:solidFill>
              </a:defRPr>
            </a:lvl3pPr>
            <a:lvl4pPr marL="7668410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4pPr>
            <a:lvl5pPr marL="10224547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5pPr>
            <a:lvl6pPr marL="12780682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6pPr>
            <a:lvl7pPr marL="15336818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7pPr>
            <a:lvl8pPr marL="17892955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8pPr>
            <a:lvl9pPr marL="20449092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7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50" y="13608514"/>
            <a:ext cx="21726287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6" y="13608514"/>
            <a:ext cx="21726287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721714"/>
            <a:ext cx="44091582" cy="98809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12531672"/>
            <a:ext cx="21626438" cy="6141577"/>
          </a:xfrm>
        </p:spPr>
        <p:txBody>
          <a:bodyPr anchor="b"/>
          <a:lstStyle>
            <a:lvl1pPr marL="0" indent="0">
              <a:buNone/>
              <a:defRPr sz="13419" b="1"/>
            </a:lvl1pPr>
            <a:lvl2pPr marL="2556137" indent="0">
              <a:buNone/>
              <a:defRPr sz="11183" b="1"/>
            </a:lvl2pPr>
            <a:lvl3pPr marL="5112273" indent="0">
              <a:buNone/>
              <a:defRPr sz="10062" b="1"/>
            </a:lvl3pPr>
            <a:lvl4pPr marL="7668410" indent="0">
              <a:buNone/>
              <a:defRPr sz="8946" b="1"/>
            </a:lvl4pPr>
            <a:lvl5pPr marL="10224547" indent="0">
              <a:buNone/>
              <a:defRPr sz="8946" b="1"/>
            </a:lvl5pPr>
            <a:lvl6pPr marL="12780682" indent="0">
              <a:buNone/>
              <a:defRPr sz="8946" b="1"/>
            </a:lvl6pPr>
            <a:lvl7pPr marL="15336818" indent="0">
              <a:buNone/>
              <a:defRPr sz="8946" b="1"/>
            </a:lvl7pPr>
            <a:lvl8pPr marL="17892955" indent="0">
              <a:buNone/>
              <a:defRPr sz="8946" b="1"/>
            </a:lvl8pPr>
            <a:lvl9pPr marL="20449092" indent="0">
              <a:buNone/>
              <a:defRPr sz="89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8673249"/>
            <a:ext cx="21626438" cy="27465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9" y="12531672"/>
            <a:ext cx="21732945" cy="6141577"/>
          </a:xfrm>
        </p:spPr>
        <p:txBody>
          <a:bodyPr anchor="b"/>
          <a:lstStyle>
            <a:lvl1pPr marL="0" indent="0">
              <a:buNone/>
              <a:defRPr sz="13419" b="1"/>
            </a:lvl1pPr>
            <a:lvl2pPr marL="2556137" indent="0">
              <a:buNone/>
              <a:defRPr sz="11183" b="1"/>
            </a:lvl2pPr>
            <a:lvl3pPr marL="5112273" indent="0">
              <a:buNone/>
              <a:defRPr sz="10062" b="1"/>
            </a:lvl3pPr>
            <a:lvl4pPr marL="7668410" indent="0">
              <a:buNone/>
              <a:defRPr sz="8946" b="1"/>
            </a:lvl4pPr>
            <a:lvl5pPr marL="10224547" indent="0">
              <a:buNone/>
              <a:defRPr sz="8946" b="1"/>
            </a:lvl5pPr>
            <a:lvl6pPr marL="12780682" indent="0">
              <a:buNone/>
              <a:defRPr sz="8946" b="1"/>
            </a:lvl6pPr>
            <a:lvl7pPr marL="15336818" indent="0">
              <a:buNone/>
              <a:defRPr sz="8946" b="1"/>
            </a:lvl7pPr>
            <a:lvl8pPr marL="17892955" indent="0">
              <a:buNone/>
              <a:defRPr sz="8946" b="1"/>
            </a:lvl8pPr>
            <a:lvl9pPr marL="20449092" indent="0">
              <a:buNone/>
              <a:defRPr sz="89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9" y="18673249"/>
            <a:ext cx="21732945" cy="27465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8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4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4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7"/>
            <a:ext cx="16487748" cy="11928157"/>
          </a:xfrm>
        </p:spPr>
        <p:txBody>
          <a:bodyPr anchor="b"/>
          <a:lstStyle>
            <a:lvl1pPr>
              <a:defRPr sz="178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7360442"/>
            <a:ext cx="25879842" cy="36328814"/>
          </a:xfrm>
        </p:spPr>
        <p:txBody>
          <a:bodyPr/>
          <a:lstStyle>
            <a:lvl1pPr>
              <a:defRPr sz="17892"/>
            </a:lvl1pPr>
            <a:lvl2pPr>
              <a:defRPr sz="15656"/>
            </a:lvl2pPr>
            <a:lvl3pPr>
              <a:defRPr sz="13419"/>
            </a:lvl3pPr>
            <a:lvl4pPr>
              <a:defRPr sz="11183"/>
            </a:lvl4pPr>
            <a:lvl5pPr>
              <a:defRPr sz="11183"/>
            </a:lvl5pPr>
            <a:lvl6pPr>
              <a:defRPr sz="11183"/>
            </a:lvl6pPr>
            <a:lvl7pPr>
              <a:defRPr sz="11183"/>
            </a:lvl7pPr>
            <a:lvl8pPr>
              <a:defRPr sz="11183"/>
            </a:lvl8pPr>
            <a:lvl9pPr>
              <a:defRPr sz="111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6"/>
            <a:ext cx="16487748" cy="28412212"/>
          </a:xfrm>
        </p:spPr>
        <p:txBody>
          <a:bodyPr/>
          <a:lstStyle>
            <a:lvl1pPr marL="0" indent="0">
              <a:buNone/>
              <a:defRPr sz="8946"/>
            </a:lvl1pPr>
            <a:lvl2pPr marL="2556137" indent="0">
              <a:buNone/>
              <a:defRPr sz="7828"/>
            </a:lvl2pPr>
            <a:lvl3pPr marL="5112273" indent="0">
              <a:buNone/>
              <a:defRPr sz="6710"/>
            </a:lvl3pPr>
            <a:lvl4pPr marL="7668410" indent="0">
              <a:buNone/>
              <a:defRPr sz="5593"/>
            </a:lvl4pPr>
            <a:lvl5pPr marL="10224547" indent="0">
              <a:buNone/>
              <a:defRPr sz="5593"/>
            </a:lvl5pPr>
            <a:lvl6pPr marL="12780682" indent="0">
              <a:buNone/>
              <a:defRPr sz="5593"/>
            </a:lvl6pPr>
            <a:lvl7pPr marL="15336818" indent="0">
              <a:buNone/>
              <a:defRPr sz="5593"/>
            </a:lvl7pPr>
            <a:lvl8pPr marL="17892955" indent="0">
              <a:buNone/>
              <a:defRPr sz="5593"/>
            </a:lvl8pPr>
            <a:lvl9pPr marL="20449092" indent="0">
              <a:buNone/>
              <a:defRPr sz="55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7"/>
            <a:ext cx="16487748" cy="11928157"/>
          </a:xfrm>
        </p:spPr>
        <p:txBody>
          <a:bodyPr anchor="b"/>
          <a:lstStyle>
            <a:lvl1pPr>
              <a:defRPr sz="178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7360442"/>
            <a:ext cx="25879842" cy="36328814"/>
          </a:xfrm>
        </p:spPr>
        <p:txBody>
          <a:bodyPr anchor="t"/>
          <a:lstStyle>
            <a:lvl1pPr marL="0" indent="0">
              <a:buNone/>
              <a:defRPr sz="17892"/>
            </a:lvl1pPr>
            <a:lvl2pPr marL="2556137" indent="0">
              <a:buNone/>
              <a:defRPr sz="15656"/>
            </a:lvl2pPr>
            <a:lvl3pPr marL="5112273" indent="0">
              <a:buNone/>
              <a:defRPr sz="13419"/>
            </a:lvl3pPr>
            <a:lvl4pPr marL="7668410" indent="0">
              <a:buNone/>
              <a:defRPr sz="11183"/>
            </a:lvl4pPr>
            <a:lvl5pPr marL="10224547" indent="0">
              <a:buNone/>
              <a:defRPr sz="11183"/>
            </a:lvl5pPr>
            <a:lvl6pPr marL="12780682" indent="0">
              <a:buNone/>
              <a:defRPr sz="11183"/>
            </a:lvl6pPr>
            <a:lvl7pPr marL="15336818" indent="0">
              <a:buNone/>
              <a:defRPr sz="11183"/>
            </a:lvl7pPr>
            <a:lvl8pPr marL="17892955" indent="0">
              <a:buNone/>
              <a:defRPr sz="11183"/>
            </a:lvl8pPr>
            <a:lvl9pPr marL="20449092" indent="0">
              <a:buNone/>
              <a:defRPr sz="111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6"/>
            <a:ext cx="16487748" cy="28412212"/>
          </a:xfrm>
        </p:spPr>
        <p:txBody>
          <a:bodyPr/>
          <a:lstStyle>
            <a:lvl1pPr marL="0" indent="0">
              <a:buNone/>
              <a:defRPr sz="8946"/>
            </a:lvl1pPr>
            <a:lvl2pPr marL="2556137" indent="0">
              <a:buNone/>
              <a:defRPr sz="7828"/>
            </a:lvl2pPr>
            <a:lvl3pPr marL="5112273" indent="0">
              <a:buNone/>
              <a:defRPr sz="6710"/>
            </a:lvl3pPr>
            <a:lvl4pPr marL="7668410" indent="0">
              <a:buNone/>
              <a:defRPr sz="5593"/>
            </a:lvl4pPr>
            <a:lvl5pPr marL="10224547" indent="0">
              <a:buNone/>
              <a:defRPr sz="5593"/>
            </a:lvl5pPr>
            <a:lvl6pPr marL="12780682" indent="0">
              <a:buNone/>
              <a:defRPr sz="5593"/>
            </a:lvl6pPr>
            <a:lvl7pPr marL="15336818" indent="0">
              <a:buNone/>
              <a:defRPr sz="5593"/>
            </a:lvl7pPr>
            <a:lvl8pPr marL="17892955" indent="0">
              <a:buNone/>
              <a:defRPr sz="5593"/>
            </a:lvl8pPr>
            <a:lvl9pPr marL="20449092" indent="0">
              <a:buNone/>
              <a:defRPr sz="55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8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721714"/>
            <a:ext cx="44091582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3608514"/>
            <a:ext cx="44091582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47381304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47381304"/>
            <a:ext cx="17253228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47381304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112273" rtl="0" eaLnBrk="1" latinLnBrk="1" hangingPunct="1">
        <a:lnSpc>
          <a:spcPct val="90000"/>
        </a:lnSpc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67" indent="-1278067" algn="l" defTabSz="5112273" rtl="0" eaLnBrk="1" latinLnBrk="1" hangingPunct="1">
        <a:lnSpc>
          <a:spcPct val="90000"/>
        </a:lnSpc>
        <a:spcBef>
          <a:spcPts val="5593"/>
        </a:spcBef>
        <a:buFont typeface="Arial" panose="020B0604020202020204" pitchFamily="34" charset="0"/>
        <a:buChar char="•"/>
        <a:defRPr sz="15656" kern="1200">
          <a:solidFill>
            <a:schemeClr val="tx1"/>
          </a:solidFill>
          <a:latin typeface="+mn-lt"/>
          <a:ea typeface="+mn-ea"/>
          <a:cs typeface="+mn-cs"/>
        </a:defRPr>
      </a:lvl1pPr>
      <a:lvl2pPr marL="3834204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3419" kern="1200">
          <a:solidFill>
            <a:schemeClr val="tx1"/>
          </a:solidFill>
          <a:latin typeface="+mn-lt"/>
          <a:ea typeface="+mn-ea"/>
          <a:cs typeface="+mn-cs"/>
        </a:defRPr>
      </a:lvl2pPr>
      <a:lvl3pPr marL="6390341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1183" kern="1200">
          <a:solidFill>
            <a:schemeClr val="tx1"/>
          </a:solidFill>
          <a:latin typeface="+mn-lt"/>
          <a:ea typeface="+mn-ea"/>
          <a:cs typeface="+mn-cs"/>
        </a:defRPr>
      </a:lvl3pPr>
      <a:lvl4pPr marL="8946477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4pPr>
      <a:lvl5pPr marL="11502614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5pPr>
      <a:lvl6pPr marL="14058751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6pPr>
      <a:lvl7pPr marL="16614886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7pPr>
      <a:lvl8pPr marL="19171022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8pPr>
      <a:lvl9pPr marL="21727159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1pPr>
      <a:lvl2pPr marL="2556137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2pPr>
      <a:lvl3pPr marL="5112273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3pPr>
      <a:lvl4pPr marL="7668410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4pPr>
      <a:lvl5pPr marL="10224547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5pPr>
      <a:lvl6pPr marL="12780682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6pPr>
      <a:lvl7pPr marL="15336818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7pPr>
      <a:lvl8pPr marL="17892955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8pPr>
      <a:lvl9pPr marL="20449092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4403413" y="762455"/>
            <a:ext cx="272362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11272516" y="3035620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17920560" y="-4809040"/>
            <a:ext cx="1853710" cy="138355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3372201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7225155" y="344354"/>
            <a:ext cx="1593775" cy="78152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1637353" y="3040858"/>
            <a:ext cx="148445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5400000" flipH="1" flipV="1">
            <a:off x="23142931" y="418563"/>
            <a:ext cx="1858945" cy="33856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5556068" y="650179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12349775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16200000" flipV="1">
            <a:off x="11713942" y="3670791"/>
            <a:ext cx="1593775" cy="1162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5250399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13164221" y="2220471"/>
            <a:ext cx="1593800" cy="40629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5335248" y="6224289"/>
            <a:ext cx="220820" cy="4872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6937727" y="778793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한줄평</a:t>
            </a:r>
            <a:r>
              <a:rPr lang="en-US" altLang="ko-KR" sz="2000" b="1"/>
              <a:t>(</a:t>
            </a:r>
            <a:r>
              <a:rPr lang="ko-KR" altLang="en-US" sz="2000" b="1"/>
              <a:t>조회</a:t>
            </a:r>
            <a:r>
              <a:rPr lang="en-US" altLang="ko-KR" sz="2000" b="1"/>
              <a:t>)</a:t>
            </a:r>
            <a:endParaRPr lang="ko-KR" altLang="en-US" sz="20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6566138" y="6921246"/>
            <a:ext cx="371594" cy="1076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6937727" y="7096577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6566138" y="6921259"/>
            <a:ext cx="371594" cy="3850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4325210" y="580482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랭킹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4114431" y="5468322"/>
            <a:ext cx="210781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32285078" y="3059916"/>
            <a:ext cx="1484453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로그인</a:t>
            </a:r>
          </a:p>
        </p:txBody>
      </p:sp>
      <p:cxnSp>
        <p:nvCxnSpPr>
          <p:cNvPr id="320" name="연결선: 꺾임 319">
            <a:extLst>
              <a:ext uri="{FF2B5EF4-FFF2-40B4-BE49-F238E27FC236}">
                <a16:creationId xmlns:a16="http://schemas.microsoft.com/office/drawing/2014/main" id="{6E9D516C-678F-4F3F-8F03-DB8C7627B936}"/>
              </a:ext>
            </a:extLst>
          </p:cNvPr>
          <p:cNvCxnSpPr>
            <a:cxnSpLocks/>
            <a:stCxn id="141" idx="0"/>
            <a:endCxn id="4" idx="2"/>
          </p:cNvCxnSpPr>
          <p:nvPr/>
        </p:nvCxnSpPr>
        <p:spPr>
          <a:xfrm rot="16200000" flipV="1">
            <a:off x="28457265" y="-1510124"/>
            <a:ext cx="1878003" cy="7262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9163495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10120802" y="3240001"/>
            <a:ext cx="1593775" cy="2023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10112294" y="580482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9905750" y="5468322"/>
            <a:ext cx="206553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9087788" y="14651663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15799972" y="-2575671"/>
            <a:ext cx="11172289" cy="23282379"/>
          </a:xfrm>
          <a:prstGeom prst="bentConnector3">
            <a:avLst>
              <a:gd name="adj1" fmla="val 861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3989732" y="13052365"/>
            <a:ext cx="3736438" cy="77739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16200000" flipV="1">
            <a:off x="8566710" y="16249337"/>
            <a:ext cx="3736438" cy="13800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16914616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3996332" y="1388354"/>
            <a:ext cx="1593800" cy="57272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18578825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4828437" y="556270"/>
            <a:ext cx="1593800" cy="7391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1228747" y="18807559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13322023" y="188532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15262565" y="18839618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10382702" y="18807559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17409899" y="18807559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21860841" y="18807559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371" name="연결선: 꺾임 370">
            <a:extLst>
              <a:ext uri="{FF2B5EF4-FFF2-40B4-BE49-F238E27FC236}">
                <a16:creationId xmlns:a16="http://schemas.microsoft.com/office/drawing/2014/main" id="{055238B4-C32D-4EC9-81F1-B90907533C94}"/>
              </a:ext>
            </a:extLst>
          </p:cNvPr>
          <p:cNvCxnSpPr>
            <a:cxnSpLocks/>
            <a:stCxn id="362" idx="0"/>
            <a:endCxn id="339" idx="2"/>
          </p:cNvCxnSpPr>
          <p:nvPr/>
        </p:nvCxnSpPr>
        <p:spPr>
          <a:xfrm rot="16200000" flipV="1">
            <a:off x="10013523" y="14802524"/>
            <a:ext cx="3782132" cy="43193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1BED366C-2718-468F-9256-5377EC473E99}"/>
              </a:ext>
            </a:extLst>
          </p:cNvPr>
          <p:cNvCxnSpPr>
            <a:cxnSpLocks/>
            <a:stCxn id="363" idx="0"/>
            <a:endCxn id="339" idx="2"/>
          </p:cNvCxnSpPr>
          <p:nvPr/>
        </p:nvCxnSpPr>
        <p:spPr>
          <a:xfrm rot="16200000" flipV="1">
            <a:off x="10990612" y="13825436"/>
            <a:ext cx="3768497" cy="62598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12080308" y="12735739"/>
            <a:ext cx="3736438" cy="84072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CA676176-1FE9-4AC0-9683-AD56183DE54B}"/>
              </a:ext>
            </a:extLst>
          </p:cNvPr>
          <p:cNvCxnSpPr>
            <a:cxnSpLocks/>
            <a:stCxn id="366" idx="0"/>
            <a:endCxn id="339" idx="2"/>
          </p:cNvCxnSpPr>
          <p:nvPr/>
        </p:nvCxnSpPr>
        <p:spPr>
          <a:xfrm rot="16200000" flipV="1">
            <a:off x="14305779" y="10510268"/>
            <a:ext cx="3736438" cy="128581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3626361" y="2051469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3397493" y="19982991"/>
            <a:ext cx="228869" cy="7414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4993048" y="22183899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한줄평</a:t>
            </a:r>
            <a:r>
              <a:rPr lang="en-US" altLang="ko-KR" sz="2000" b="1"/>
              <a:t>(</a:t>
            </a:r>
            <a:r>
              <a:rPr lang="ko-KR" altLang="en-US" sz="2000" b="1"/>
              <a:t>조회</a:t>
            </a:r>
            <a:r>
              <a:rPr lang="en-US" altLang="ko-KR" sz="2000" b="1"/>
              <a:t>)</a:t>
            </a:r>
            <a:endParaRPr lang="ko-KR" altLang="en-US" sz="2000" b="1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4636418" y="20934154"/>
            <a:ext cx="356630" cy="145947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4993048" y="21492529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4636418" y="20934154"/>
            <a:ext cx="356630" cy="7681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2387435" y="19563532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랭킹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906056" y="19291917"/>
            <a:ext cx="546243" cy="4164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11557000" y="19563532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11124912" y="19227028"/>
            <a:ext cx="432079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11557000" y="20176858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11124912" y="19227033"/>
            <a:ext cx="432079" cy="11595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EADDBD7-2ADC-4DD8-9553-BBE5697AF4F4}"/>
              </a:ext>
            </a:extLst>
          </p:cNvPr>
          <p:cNvSpPr/>
          <p:nvPr/>
        </p:nvSpPr>
        <p:spPr>
          <a:xfrm>
            <a:off x="12855714" y="21019247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선택 페이지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01187380-665E-474C-A35F-701B1C5E83A9}"/>
              </a:ext>
            </a:extLst>
          </p:cNvPr>
          <p:cNvSpPr/>
          <p:nvPr/>
        </p:nvSpPr>
        <p:spPr>
          <a:xfrm>
            <a:off x="14240331" y="21714735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좌석 선택 페이지</a:t>
            </a:r>
          </a:p>
        </p:txBody>
      </p: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4F27DD40-A4FC-4AAD-9204-39207F81CD89}"/>
              </a:ext>
            </a:extLst>
          </p:cNvPr>
          <p:cNvCxnSpPr>
            <a:cxnSpLocks/>
            <a:stCxn id="410" idx="1"/>
            <a:endCxn id="409" idx="2"/>
          </p:cNvCxnSpPr>
          <p:nvPr/>
        </p:nvCxnSpPr>
        <p:spPr>
          <a:xfrm rot="10800000">
            <a:off x="13865770" y="21438698"/>
            <a:ext cx="374560" cy="4857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17604E57-B4A4-49F5-A54C-2257E8FF04AB}"/>
              </a:ext>
            </a:extLst>
          </p:cNvPr>
          <p:cNvCxnSpPr>
            <a:cxnSpLocks/>
            <a:stCxn id="409" idx="1"/>
            <a:endCxn id="405" idx="2"/>
          </p:cNvCxnSpPr>
          <p:nvPr/>
        </p:nvCxnSpPr>
        <p:spPr>
          <a:xfrm rot="10800000">
            <a:off x="12567071" y="20596325"/>
            <a:ext cx="288666" cy="63266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1571584E-1C41-40A2-B711-98B9ED84C3FF}"/>
              </a:ext>
            </a:extLst>
          </p:cNvPr>
          <p:cNvCxnSpPr>
            <a:cxnSpLocks/>
            <a:endCxn id="365" idx="2"/>
          </p:cNvCxnSpPr>
          <p:nvPr/>
        </p:nvCxnSpPr>
        <p:spPr>
          <a:xfrm rot="10800000">
            <a:off x="18152123" y="19227028"/>
            <a:ext cx="320662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EA90BE3-13A8-4324-8BE6-489B1C2E2EE7}"/>
              </a:ext>
            </a:extLst>
          </p:cNvPr>
          <p:cNvSpPr/>
          <p:nvPr/>
        </p:nvSpPr>
        <p:spPr>
          <a:xfrm>
            <a:off x="18466554" y="19573344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구매</a:t>
            </a: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6654E1D-760B-4E5F-BAFA-2C85FB17566A}"/>
              </a:ext>
            </a:extLst>
          </p:cNvPr>
          <p:cNvSpPr/>
          <p:nvPr/>
        </p:nvSpPr>
        <p:spPr>
          <a:xfrm>
            <a:off x="23034559" y="19563525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 상세보기</a:t>
            </a:r>
          </a:p>
        </p:txBody>
      </p:sp>
      <p:cxnSp>
        <p:nvCxnSpPr>
          <p:cNvPr id="431" name="연결선: 꺾임 430">
            <a:extLst>
              <a:ext uri="{FF2B5EF4-FFF2-40B4-BE49-F238E27FC236}">
                <a16:creationId xmlns:a16="http://schemas.microsoft.com/office/drawing/2014/main" id="{84799C4A-0C53-4B82-8036-119376B26C4D}"/>
              </a:ext>
            </a:extLst>
          </p:cNvPr>
          <p:cNvCxnSpPr>
            <a:cxnSpLocks/>
            <a:stCxn id="430" idx="1"/>
            <a:endCxn id="366" idx="2"/>
          </p:cNvCxnSpPr>
          <p:nvPr/>
        </p:nvCxnSpPr>
        <p:spPr>
          <a:xfrm rot="10800000">
            <a:off x="22603057" y="19227028"/>
            <a:ext cx="431491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309DB71-985B-4B81-A862-926908990E96}"/>
              </a:ext>
            </a:extLst>
          </p:cNvPr>
          <p:cNvSpPr/>
          <p:nvPr/>
        </p:nvSpPr>
        <p:spPr>
          <a:xfrm>
            <a:off x="22997550" y="21505005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 작성</a:t>
            </a:r>
          </a:p>
        </p:txBody>
      </p:sp>
      <p:cxnSp>
        <p:nvCxnSpPr>
          <p:cNvPr id="435" name="연결선: 꺾임 434">
            <a:extLst>
              <a:ext uri="{FF2B5EF4-FFF2-40B4-BE49-F238E27FC236}">
                <a16:creationId xmlns:a16="http://schemas.microsoft.com/office/drawing/2014/main" id="{4F5D1A8E-86B2-43BB-BFF8-7C1149AF25DB}"/>
              </a:ext>
            </a:extLst>
          </p:cNvPr>
          <p:cNvCxnSpPr>
            <a:cxnSpLocks/>
            <a:stCxn id="434" idx="1"/>
            <a:endCxn id="366" idx="2"/>
          </p:cNvCxnSpPr>
          <p:nvPr/>
        </p:nvCxnSpPr>
        <p:spPr>
          <a:xfrm rot="10800000">
            <a:off x="22603070" y="19227018"/>
            <a:ext cx="394480" cy="24877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42017820" y="14651663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32264987" y="4241691"/>
            <a:ext cx="11172289" cy="9647653"/>
          </a:xfrm>
          <a:prstGeom prst="bentConnector3">
            <a:avLst>
              <a:gd name="adj1" fmla="val 861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38643293" y="26294554"/>
            <a:ext cx="2258402" cy="337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33792115" y="2235948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454" name="연결선: 꺾임 453">
            <a:extLst>
              <a:ext uri="{FF2B5EF4-FFF2-40B4-BE49-F238E27FC236}">
                <a16:creationId xmlns:a16="http://schemas.microsoft.com/office/drawing/2014/main" id="{1875EA55-98A0-4458-81E7-90FE285CC684}"/>
              </a:ext>
            </a:extLst>
          </p:cNvPr>
          <p:cNvCxnSpPr>
            <a:cxnSpLocks/>
            <a:stCxn id="438" idx="2"/>
            <a:endCxn id="453" idx="0"/>
          </p:cNvCxnSpPr>
          <p:nvPr/>
        </p:nvCxnSpPr>
        <p:spPr>
          <a:xfrm rot="5400000">
            <a:off x="34960470" y="14644995"/>
            <a:ext cx="7288362" cy="81406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36927560" y="22359483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 페이지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2D68DE2E-6470-495C-889C-979C02EADCF2}"/>
              </a:ext>
            </a:extLst>
          </p:cNvPr>
          <p:cNvCxnSpPr>
            <a:cxnSpLocks/>
            <a:stCxn id="438" idx="2"/>
            <a:endCxn id="462" idx="0"/>
          </p:cNvCxnSpPr>
          <p:nvPr/>
        </p:nvCxnSpPr>
        <p:spPr>
          <a:xfrm rot="5400000">
            <a:off x="36721679" y="16406204"/>
            <a:ext cx="7288362" cy="46181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38643294" y="23089657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38089834" y="22745926"/>
            <a:ext cx="520442" cy="5865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D6D895C9-3E1B-48BE-954F-8D0CFDD7E072}"/>
              </a:ext>
            </a:extLst>
          </p:cNvPr>
          <p:cNvSpPr/>
          <p:nvPr/>
        </p:nvSpPr>
        <p:spPr>
          <a:xfrm>
            <a:off x="40128991" y="24468316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등록</a:t>
            </a:r>
          </a:p>
        </p:txBody>
      </p:sp>
      <p:cxnSp>
        <p:nvCxnSpPr>
          <p:cNvPr id="476" name="연결선: 꺾임 475">
            <a:extLst>
              <a:ext uri="{FF2B5EF4-FFF2-40B4-BE49-F238E27FC236}">
                <a16:creationId xmlns:a16="http://schemas.microsoft.com/office/drawing/2014/main" id="{6AFA4425-D2CF-41CB-8452-235A7F9A5B2A}"/>
              </a:ext>
            </a:extLst>
          </p:cNvPr>
          <p:cNvCxnSpPr>
            <a:cxnSpLocks/>
            <a:stCxn id="466" idx="2"/>
            <a:endCxn id="475" idx="1"/>
          </p:cNvCxnSpPr>
          <p:nvPr/>
        </p:nvCxnSpPr>
        <p:spPr>
          <a:xfrm rot="16200000" flipH="1">
            <a:off x="39366278" y="23915332"/>
            <a:ext cx="1168930" cy="3564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2CF4703B-41D0-41FE-99BD-0CDB7058DC4F}"/>
              </a:ext>
            </a:extLst>
          </p:cNvPr>
          <p:cNvSpPr/>
          <p:nvPr/>
        </p:nvSpPr>
        <p:spPr>
          <a:xfrm>
            <a:off x="40131899" y="25167706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수정</a:t>
            </a:r>
          </a:p>
        </p:txBody>
      </p:sp>
      <p:cxnSp>
        <p:nvCxnSpPr>
          <p:cNvPr id="481" name="연결선: 꺾임 480">
            <a:extLst>
              <a:ext uri="{FF2B5EF4-FFF2-40B4-BE49-F238E27FC236}">
                <a16:creationId xmlns:a16="http://schemas.microsoft.com/office/drawing/2014/main" id="{F6093A8C-60B5-4E20-B6CB-F2552356C063}"/>
              </a:ext>
            </a:extLst>
          </p:cNvPr>
          <p:cNvCxnSpPr>
            <a:cxnSpLocks/>
            <a:stCxn id="466" idx="2"/>
            <a:endCxn id="479" idx="1"/>
          </p:cNvCxnSpPr>
          <p:nvPr/>
        </p:nvCxnSpPr>
        <p:spPr>
          <a:xfrm rot="16200000" flipH="1">
            <a:off x="39018037" y="24263573"/>
            <a:ext cx="1868320" cy="3594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E4975866-4D6A-4C07-B54C-2CA503C48721}"/>
              </a:ext>
            </a:extLst>
          </p:cNvPr>
          <p:cNvCxnSpPr>
            <a:cxnSpLocks/>
            <a:stCxn id="466" idx="2"/>
            <a:endCxn id="490" idx="1"/>
          </p:cNvCxnSpPr>
          <p:nvPr/>
        </p:nvCxnSpPr>
        <p:spPr>
          <a:xfrm rot="16200000" flipH="1">
            <a:off x="39722696" y="23558914"/>
            <a:ext cx="456095" cy="3564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F86D44DC-5A77-425C-AD65-A33A14452DD0}"/>
              </a:ext>
            </a:extLst>
          </p:cNvPr>
          <p:cNvSpPr/>
          <p:nvPr/>
        </p:nvSpPr>
        <p:spPr>
          <a:xfrm>
            <a:off x="40128991" y="23755481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삭제</a:t>
            </a: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0489995E-70D7-4BE1-B6C6-95D037A7B16F}"/>
              </a:ext>
            </a:extLst>
          </p:cNvPr>
          <p:cNvSpPr/>
          <p:nvPr/>
        </p:nvSpPr>
        <p:spPr>
          <a:xfrm>
            <a:off x="7466069" y="22183899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</a:t>
            </a:r>
            <a:r>
              <a:rPr lang="ko-KR" altLang="en-US" sz="2000" b="1" dirty="0" err="1"/>
              <a:t>한줄평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작성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EC35B16-7D7E-4546-AE78-B3657792B994}"/>
              </a:ext>
            </a:extLst>
          </p:cNvPr>
          <p:cNvCxnSpPr>
            <a:cxnSpLocks/>
            <a:stCxn id="504" idx="1"/>
            <a:endCxn id="386" idx="3"/>
          </p:cNvCxnSpPr>
          <p:nvPr/>
        </p:nvCxnSpPr>
        <p:spPr>
          <a:xfrm rot="10800000">
            <a:off x="7013163" y="22393628"/>
            <a:ext cx="452907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4996021" y="22906999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예매</a:t>
            </a: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3180F56D-17F5-4539-A80B-7E0EC3B76BD9}"/>
              </a:ext>
            </a:extLst>
          </p:cNvPr>
          <p:cNvSpPr/>
          <p:nvPr/>
        </p:nvSpPr>
        <p:spPr>
          <a:xfrm>
            <a:off x="6377663" y="2362496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선택 페이지</a:t>
            </a:r>
          </a:p>
        </p:txBody>
      </p:sp>
      <p:cxnSp>
        <p:nvCxnSpPr>
          <p:cNvPr id="541" name="연결선: 꺾임 540">
            <a:extLst>
              <a:ext uri="{FF2B5EF4-FFF2-40B4-BE49-F238E27FC236}">
                <a16:creationId xmlns:a16="http://schemas.microsoft.com/office/drawing/2014/main" id="{BF602992-2BD7-4415-B7E6-C8571A63E12C}"/>
              </a:ext>
            </a:extLst>
          </p:cNvPr>
          <p:cNvCxnSpPr>
            <a:cxnSpLocks/>
            <a:stCxn id="540" idx="1"/>
            <a:endCxn id="539" idx="2"/>
          </p:cNvCxnSpPr>
          <p:nvPr/>
        </p:nvCxnSpPr>
        <p:spPr>
          <a:xfrm rot="10800000">
            <a:off x="6006091" y="23326461"/>
            <a:ext cx="371594" cy="5082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1962DD03-22CF-4354-AB6B-00C5A882058F}"/>
              </a:ext>
            </a:extLst>
          </p:cNvPr>
          <p:cNvSpPr/>
          <p:nvPr/>
        </p:nvSpPr>
        <p:spPr>
          <a:xfrm>
            <a:off x="7762278" y="24320451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좌석 선택 페이지</a:t>
            </a:r>
          </a:p>
        </p:txBody>
      </p:sp>
      <p:cxnSp>
        <p:nvCxnSpPr>
          <p:cNvPr id="543" name="연결선: 꺾임 542">
            <a:extLst>
              <a:ext uri="{FF2B5EF4-FFF2-40B4-BE49-F238E27FC236}">
                <a16:creationId xmlns:a16="http://schemas.microsoft.com/office/drawing/2014/main" id="{40C1AAE7-68D9-4132-8698-C75993CBA9FF}"/>
              </a:ext>
            </a:extLst>
          </p:cNvPr>
          <p:cNvCxnSpPr>
            <a:cxnSpLocks/>
            <a:stCxn id="542" idx="1"/>
            <a:endCxn id="540" idx="2"/>
          </p:cNvCxnSpPr>
          <p:nvPr/>
        </p:nvCxnSpPr>
        <p:spPr>
          <a:xfrm rot="10800000">
            <a:off x="7387729" y="24044414"/>
            <a:ext cx="374560" cy="4857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4636419" y="20934154"/>
            <a:ext cx="359603" cy="218257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28878ADE-2668-44D1-8BFE-FC0ED72AF59A}"/>
              </a:ext>
            </a:extLst>
          </p:cNvPr>
          <p:cNvSpPr/>
          <p:nvPr/>
        </p:nvSpPr>
        <p:spPr>
          <a:xfrm>
            <a:off x="13284610" y="5804826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공지사항 상세보기</a:t>
            </a:r>
          </a:p>
        </p:txBody>
      </p:sp>
      <p:cxnSp>
        <p:nvCxnSpPr>
          <p:cNvPr id="549" name="연결선: 꺾임 548">
            <a:extLst>
              <a:ext uri="{FF2B5EF4-FFF2-40B4-BE49-F238E27FC236}">
                <a16:creationId xmlns:a16="http://schemas.microsoft.com/office/drawing/2014/main" id="{FDB382C8-71D2-4C31-9AC8-FA57F3EF5638}"/>
              </a:ext>
            </a:extLst>
          </p:cNvPr>
          <p:cNvCxnSpPr>
            <a:cxnSpLocks/>
            <a:stCxn id="548" idx="1"/>
            <a:endCxn id="184" idx="2"/>
          </p:cNvCxnSpPr>
          <p:nvPr/>
        </p:nvCxnSpPr>
        <p:spPr>
          <a:xfrm rot="10800000">
            <a:off x="13092004" y="5468311"/>
            <a:ext cx="192606" cy="5462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7B65E0C-66E4-43F2-9F9B-B55E5202C4A8}"/>
              </a:ext>
            </a:extLst>
          </p:cNvPr>
          <p:cNvSpPr/>
          <p:nvPr/>
        </p:nvSpPr>
        <p:spPr>
          <a:xfrm>
            <a:off x="40154999" y="27082748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등록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F753B4B0-5746-4060-A5A8-79EA69D317CA}"/>
              </a:ext>
            </a:extLst>
          </p:cNvPr>
          <p:cNvCxnSpPr>
            <a:cxnSpLocks/>
            <a:stCxn id="104" idx="1"/>
            <a:endCxn id="448" idx="2"/>
          </p:cNvCxnSpPr>
          <p:nvPr/>
        </p:nvCxnSpPr>
        <p:spPr>
          <a:xfrm rot="10800000">
            <a:off x="39772495" y="26632175"/>
            <a:ext cx="382505" cy="6603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BDF4C17-A693-4FBD-9D4C-B081B5B8EEBE}"/>
              </a:ext>
            </a:extLst>
          </p:cNvPr>
          <p:cNvSpPr/>
          <p:nvPr/>
        </p:nvSpPr>
        <p:spPr>
          <a:xfrm>
            <a:off x="40154999" y="27757850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수정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8D8EB3F-F3EF-4462-B108-BC940D286CBD}"/>
              </a:ext>
            </a:extLst>
          </p:cNvPr>
          <p:cNvCxnSpPr>
            <a:cxnSpLocks/>
            <a:stCxn id="110" idx="1"/>
            <a:endCxn id="448" idx="2"/>
          </p:cNvCxnSpPr>
          <p:nvPr/>
        </p:nvCxnSpPr>
        <p:spPr>
          <a:xfrm rot="10800000">
            <a:off x="39772495" y="26632175"/>
            <a:ext cx="382505" cy="1335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C194AF4-4641-4925-B4CC-0164D19F56DF}"/>
              </a:ext>
            </a:extLst>
          </p:cNvPr>
          <p:cNvSpPr/>
          <p:nvPr/>
        </p:nvSpPr>
        <p:spPr>
          <a:xfrm>
            <a:off x="40154999" y="28435802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삭제</a:t>
            </a: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F21ED2F-5D2E-409E-AFE1-7958F390BD42}"/>
              </a:ext>
            </a:extLst>
          </p:cNvPr>
          <p:cNvCxnSpPr>
            <a:cxnSpLocks/>
            <a:stCxn id="115" idx="1"/>
            <a:endCxn id="448" idx="2"/>
          </p:cNvCxnSpPr>
          <p:nvPr/>
        </p:nvCxnSpPr>
        <p:spPr>
          <a:xfrm rot="10800000">
            <a:off x="39772495" y="26632175"/>
            <a:ext cx="382505" cy="20133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36507816" y="24327886"/>
            <a:ext cx="3684423" cy="5865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38654788" y="29463165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34908798" y="25926903"/>
            <a:ext cx="6893953" cy="5980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70A1C27-1DC6-4F8C-95C2-489DE9B435B7}"/>
              </a:ext>
            </a:extLst>
          </p:cNvPr>
          <p:cNvSpPr/>
          <p:nvPr/>
        </p:nvSpPr>
        <p:spPr>
          <a:xfrm>
            <a:off x="40128991" y="30272087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상영스케줄 조회</a:t>
            </a: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C059E7E-91C1-4EC6-A46F-D5C0C19459BB}"/>
              </a:ext>
            </a:extLst>
          </p:cNvPr>
          <p:cNvCxnSpPr>
            <a:cxnSpLocks/>
            <a:stCxn id="145" idx="1"/>
            <a:endCxn id="136" idx="2"/>
          </p:cNvCxnSpPr>
          <p:nvPr/>
        </p:nvCxnSpPr>
        <p:spPr>
          <a:xfrm rot="10800000">
            <a:off x="39783989" y="29882624"/>
            <a:ext cx="345002" cy="5991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EDED42-B77D-41B9-9E3B-A96A0749D25D}"/>
              </a:ext>
            </a:extLst>
          </p:cNvPr>
          <p:cNvSpPr/>
          <p:nvPr/>
        </p:nvSpPr>
        <p:spPr>
          <a:xfrm>
            <a:off x="40128991" y="30930444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등록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D48AB79-EC22-4608-9090-99AA4229A3A6}"/>
              </a:ext>
            </a:extLst>
          </p:cNvPr>
          <p:cNvSpPr/>
          <p:nvPr/>
        </p:nvSpPr>
        <p:spPr>
          <a:xfrm>
            <a:off x="40108784" y="31606446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수정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954D0FF-2C26-4F4E-AD29-5B5A22A95275}"/>
              </a:ext>
            </a:extLst>
          </p:cNvPr>
          <p:cNvSpPr/>
          <p:nvPr/>
        </p:nvSpPr>
        <p:spPr>
          <a:xfrm>
            <a:off x="40108784" y="32259956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삭제</a:t>
            </a:r>
          </a:p>
        </p:txBody>
      </p: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43257DAC-1ADA-40E0-937B-2C3F0FD04A2B}"/>
              </a:ext>
            </a:extLst>
          </p:cNvPr>
          <p:cNvCxnSpPr>
            <a:cxnSpLocks/>
            <a:stCxn id="150" idx="1"/>
            <a:endCxn id="136" idx="2"/>
          </p:cNvCxnSpPr>
          <p:nvPr/>
        </p:nvCxnSpPr>
        <p:spPr>
          <a:xfrm rot="10800000">
            <a:off x="39783989" y="29882623"/>
            <a:ext cx="345002" cy="12575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9C9E7A72-CB50-4773-80CC-3F6D152C965A}"/>
              </a:ext>
            </a:extLst>
          </p:cNvPr>
          <p:cNvCxnSpPr>
            <a:cxnSpLocks/>
            <a:stCxn id="151" idx="1"/>
            <a:endCxn id="136" idx="2"/>
          </p:cNvCxnSpPr>
          <p:nvPr/>
        </p:nvCxnSpPr>
        <p:spPr>
          <a:xfrm rot="10800000">
            <a:off x="39783990" y="29882623"/>
            <a:ext cx="324795" cy="19335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39208C58-DCDC-4D19-BF70-20B76281D426}"/>
              </a:ext>
            </a:extLst>
          </p:cNvPr>
          <p:cNvCxnSpPr>
            <a:cxnSpLocks/>
            <a:stCxn id="152" idx="1"/>
            <a:endCxn id="136" idx="2"/>
          </p:cNvCxnSpPr>
          <p:nvPr/>
        </p:nvCxnSpPr>
        <p:spPr>
          <a:xfrm rot="10800000">
            <a:off x="39783990" y="29882623"/>
            <a:ext cx="324795" cy="25870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E5C78B8C-5294-4EB6-AEAC-75A1C07096F8}"/>
              </a:ext>
            </a:extLst>
          </p:cNvPr>
          <p:cNvCxnSpPr>
            <a:cxnSpLocks/>
            <a:stCxn id="122" idx="0"/>
            <a:endCxn id="4" idx="2"/>
          </p:cNvCxnSpPr>
          <p:nvPr/>
        </p:nvCxnSpPr>
        <p:spPr>
          <a:xfrm rot="5400000" flipH="1" flipV="1">
            <a:off x="24640491" y="1903621"/>
            <a:ext cx="1846443" cy="4030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4619971" y="3028356"/>
            <a:ext cx="1484453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ID </a:t>
            </a:r>
            <a:r>
              <a:rPr lang="ko-KR" altLang="en-US" sz="2000" b="1" dirty="0"/>
              <a:t>찾기</a:t>
            </a: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FAE9EE52-22C0-45DE-BD5B-0196F86508AA}"/>
              </a:ext>
            </a:extLst>
          </p:cNvPr>
          <p:cNvCxnSpPr>
            <a:cxnSpLocks/>
            <a:stCxn id="125" idx="0"/>
            <a:endCxn id="4" idx="2"/>
          </p:cNvCxnSpPr>
          <p:nvPr/>
        </p:nvCxnSpPr>
        <p:spPr>
          <a:xfrm rot="16200000" flipV="1">
            <a:off x="26245083" y="702057"/>
            <a:ext cx="1850644" cy="28103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7833356" y="3032557"/>
            <a:ext cx="1484453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PW </a:t>
            </a:r>
            <a:r>
              <a:rPr lang="ko-KR" altLang="en-US" sz="2000" b="1" dirty="0"/>
              <a:t>찾기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5259965-F09D-4A50-98E8-C76D99C8BA7D}"/>
              </a:ext>
            </a:extLst>
          </p:cNvPr>
          <p:cNvSpPr/>
          <p:nvPr/>
        </p:nvSpPr>
        <p:spPr>
          <a:xfrm>
            <a:off x="16284097" y="5846804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ABE39FE4-3BED-44A8-AD45-A508323DB42C}"/>
              </a:ext>
            </a:extLst>
          </p:cNvPr>
          <p:cNvCxnSpPr>
            <a:cxnSpLocks/>
            <a:stCxn id="121" idx="1"/>
            <a:endCxn id="187" idx="2"/>
          </p:cNvCxnSpPr>
          <p:nvPr/>
        </p:nvCxnSpPr>
        <p:spPr>
          <a:xfrm rot="10800000">
            <a:off x="15992629" y="5468311"/>
            <a:ext cx="291469" cy="5882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A6B762A-EBA6-4936-B7CE-B4D8BB30F858}"/>
              </a:ext>
            </a:extLst>
          </p:cNvPr>
          <p:cNvSpPr/>
          <p:nvPr/>
        </p:nvSpPr>
        <p:spPr>
          <a:xfrm>
            <a:off x="19660109" y="5849149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842E2202-E7DD-433F-9706-1C2D81F50094}"/>
              </a:ext>
            </a:extLst>
          </p:cNvPr>
          <p:cNvCxnSpPr>
            <a:cxnSpLocks/>
            <a:stCxn id="126" idx="1"/>
            <a:endCxn id="359" idx="2"/>
          </p:cNvCxnSpPr>
          <p:nvPr/>
        </p:nvCxnSpPr>
        <p:spPr>
          <a:xfrm rot="10800000">
            <a:off x="19321055" y="5468312"/>
            <a:ext cx="339055" cy="59056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03B887-3F09-4733-B402-18A84ACD8F21}"/>
              </a:ext>
            </a:extLst>
          </p:cNvPr>
          <p:cNvSpPr/>
          <p:nvPr/>
        </p:nvSpPr>
        <p:spPr>
          <a:xfrm>
            <a:off x="14250182" y="19548101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 상세보기</a:t>
            </a:r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D3AC258B-F5AB-4EBA-B4CF-D272881ECCFC}"/>
              </a:ext>
            </a:extLst>
          </p:cNvPr>
          <p:cNvCxnSpPr>
            <a:cxnSpLocks/>
            <a:stCxn id="155" idx="1"/>
            <a:endCxn id="362" idx="2"/>
          </p:cNvCxnSpPr>
          <p:nvPr/>
        </p:nvCxnSpPr>
        <p:spPr>
          <a:xfrm rot="10800000">
            <a:off x="14064252" y="19272712"/>
            <a:ext cx="185930" cy="4851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5E643A-A9A1-478C-B4F5-DAC171CA2D06}"/>
              </a:ext>
            </a:extLst>
          </p:cNvPr>
          <p:cNvSpPr/>
          <p:nvPr/>
        </p:nvSpPr>
        <p:spPr>
          <a:xfrm>
            <a:off x="16177569" y="19538874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35CC7002-1984-4D5F-ABF5-3B04593870D5}"/>
              </a:ext>
            </a:extLst>
          </p:cNvPr>
          <p:cNvCxnSpPr>
            <a:cxnSpLocks/>
            <a:stCxn id="161" idx="1"/>
            <a:endCxn id="363" idx="2"/>
          </p:cNvCxnSpPr>
          <p:nvPr/>
        </p:nvCxnSpPr>
        <p:spPr>
          <a:xfrm rot="10800000">
            <a:off x="16004795" y="19259077"/>
            <a:ext cx="172775" cy="4895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3CC9FDD-D711-497A-B498-7F3354E0A09C}"/>
              </a:ext>
            </a:extLst>
          </p:cNvPr>
          <p:cNvSpPr/>
          <p:nvPr/>
        </p:nvSpPr>
        <p:spPr>
          <a:xfrm>
            <a:off x="24415967" y="20282009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수정</a:t>
            </a: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C30C98A-044A-4212-85B6-A766CC294130}"/>
              </a:ext>
            </a:extLst>
          </p:cNvPr>
          <p:cNvCxnSpPr>
            <a:cxnSpLocks/>
            <a:stCxn id="176" idx="1"/>
            <a:endCxn id="430" idx="2"/>
          </p:cNvCxnSpPr>
          <p:nvPr/>
        </p:nvCxnSpPr>
        <p:spPr>
          <a:xfrm rot="10800000">
            <a:off x="24044617" y="19982984"/>
            <a:ext cx="371351" cy="5087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AADA29-C29B-4B9A-996A-81AE06988618}"/>
              </a:ext>
            </a:extLst>
          </p:cNvPr>
          <p:cNvSpPr/>
          <p:nvPr/>
        </p:nvSpPr>
        <p:spPr>
          <a:xfrm>
            <a:off x="24415967" y="20875817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삭제</a:t>
            </a:r>
          </a:p>
        </p:txBody>
      </p: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646F4A35-8D7F-46A2-B5CC-005EA93DF205}"/>
              </a:ext>
            </a:extLst>
          </p:cNvPr>
          <p:cNvCxnSpPr>
            <a:cxnSpLocks/>
            <a:stCxn id="182" idx="1"/>
            <a:endCxn id="430" idx="2"/>
          </p:cNvCxnSpPr>
          <p:nvPr/>
        </p:nvCxnSpPr>
        <p:spPr>
          <a:xfrm rot="10800000">
            <a:off x="24044617" y="19982984"/>
            <a:ext cx="371351" cy="11025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7FA4662-2CD9-4403-8F26-9F64A7CFD511}"/>
              </a:ext>
            </a:extLst>
          </p:cNvPr>
          <p:cNvSpPr/>
          <p:nvPr/>
        </p:nvSpPr>
        <p:spPr>
          <a:xfrm>
            <a:off x="8818051" y="22832717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err="1"/>
              <a:t>한줄평</a:t>
            </a:r>
            <a:r>
              <a:rPr lang="ko-KR" altLang="en-US" sz="2000" b="1" dirty="0"/>
              <a:t> 수정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C887391A-2F35-4010-927C-2FE199D75C66}"/>
              </a:ext>
            </a:extLst>
          </p:cNvPr>
          <p:cNvCxnSpPr>
            <a:cxnSpLocks/>
            <a:stCxn id="188" idx="1"/>
            <a:endCxn id="504" idx="2"/>
          </p:cNvCxnSpPr>
          <p:nvPr/>
        </p:nvCxnSpPr>
        <p:spPr>
          <a:xfrm rot="10800000">
            <a:off x="8476127" y="22603358"/>
            <a:ext cx="341925" cy="43908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0F9B59F-D76E-4928-AF99-F2F3660858C5}"/>
              </a:ext>
            </a:extLst>
          </p:cNvPr>
          <p:cNvSpPr/>
          <p:nvPr/>
        </p:nvSpPr>
        <p:spPr>
          <a:xfrm>
            <a:off x="8846167" y="2341537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한줄평</a:t>
            </a:r>
            <a:r>
              <a:rPr lang="ko-KR" altLang="en-US" sz="2000" b="1" dirty="0"/>
              <a:t> 삭제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84F59E5E-4876-4F69-8C05-44F6851C674B}"/>
              </a:ext>
            </a:extLst>
          </p:cNvPr>
          <p:cNvCxnSpPr>
            <a:cxnSpLocks/>
            <a:stCxn id="192" idx="1"/>
            <a:endCxn id="504" idx="2"/>
          </p:cNvCxnSpPr>
          <p:nvPr/>
        </p:nvCxnSpPr>
        <p:spPr>
          <a:xfrm rot="10800000">
            <a:off x="8476127" y="22603357"/>
            <a:ext cx="370041" cy="10217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7C1896E-FD78-4B96-98E5-82A2B4904E5A}"/>
              </a:ext>
            </a:extLst>
          </p:cNvPr>
          <p:cNvSpPr/>
          <p:nvPr/>
        </p:nvSpPr>
        <p:spPr>
          <a:xfrm>
            <a:off x="34965846" y="23299382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 상세보기</a:t>
            </a:r>
          </a:p>
        </p:txBody>
      </p: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DD8C8DBB-9C8E-495D-9D74-BD1F87EF40D3}"/>
              </a:ext>
            </a:extLst>
          </p:cNvPr>
          <p:cNvCxnSpPr>
            <a:cxnSpLocks/>
            <a:stCxn id="196" idx="1"/>
            <a:endCxn id="453" idx="2"/>
          </p:cNvCxnSpPr>
          <p:nvPr/>
        </p:nvCxnSpPr>
        <p:spPr>
          <a:xfrm rot="10800000">
            <a:off x="34534344" y="22778941"/>
            <a:ext cx="431502" cy="7301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7774705" y="18807559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마이페이지</a:t>
            </a:r>
            <a:endParaRPr lang="ko-KR" altLang="en-US" sz="2000" b="1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521DEBA4-1729-4BAC-830C-7591F576EB93}"/>
              </a:ext>
            </a:extLst>
          </p:cNvPr>
          <p:cNvCxnSpPr>
            <a:cxnSpLocks/>
            <a:stCxn id="212" idx="0"/>
            <a:endCxn id="339" idx="2"/>
          </p:cNvCxnSpPr>
          <p:nvPr/>
        </p:nvCxnSpPr>
        <p:spPr>
          <a:xfrm rot="16200000" flipV="1">
            <a:off x="17323048" y="7492999"/>
            <a:ext cx="3736438" cy="188926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</TotalTime>
  <Words>128</Words>
  <Application>Microsoft Office PowerPoint</Application>
  <PresentationFormat>사용자 지정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최 영우</cp:lastModifiedBy>
  <cp:revision>85</cp:revision>
  <dcterms:created xsi:type="dcterms:W3CDTF">2019-12-10T12:59:29Z</dcterms:created>
  <dcterms:modified xsi:type="dcterms:W3CDTF">2019-12-16T07:51:22Z</dcterms:modified>
</cp:coreProperties>
</file>