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00025" y="214325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권한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기프티콘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내 기프티콘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기프티콘 사진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050" y="119775"/>
            <a:ext cx="7658625" cy="66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3000"/>
            <a:ext cx="11887200" cy="592001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380225" y="5355325"/>
            <a:ext cx="1431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영화 사진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상영시간표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좌석 예매상태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0092700" y="200050"/>
            <a:ext cx="19632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리뷰신고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리뷰댓글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리뷰댓글신고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450"/>
            <a:ext cx="11780783" cy="53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0706100" y="257175"/>
            <a:ext cx="1485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한줄평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한줄평신고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25" y="923250"/>
            <a:ext cx="11361580" cy="53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11092675" y="6012525"/>
            <a:ext cx="1485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습득물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건의사항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825850" cy="64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