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127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86" y="9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5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75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1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14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9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5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35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65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39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1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58726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1896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멀티플렉스 영화관 관리 시스템</a:t>
            </a:r>
            <a:endParaRPr lang="ko-KR" altLang="en-US" sz="3600" b="1" i="1">
              <a:solidFill>
                <a:srgbClr val="15eeff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100" b="1" i="1">
                <a:solidFill>
                  <a:srgbClr val="15eeff"/>
                </a:solidFill>
              </a:rPr>
              <a:t>2</a:t>
            </a:r>
            <a:r>
              <a:rPr lang="ko-KR" altLang="en-US" sz="2100" b="1" i="1">
                <a:solidFill>
                  <a:srgbClr val="15eeff"/>
                </a:solidFill>
              </a:rPr>
              <a:t>조</a:t>
            </a:r>
            <a:endParaRPr lang="ko-KR" altLang="en-US" sz="2100" b="1" i="1">
              <a:solidFill>
                <a:srgbClr val="15eeff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b="1" i="1">
              <a:solidFill>
                <a:prstClr val="white">
                  <a:lumMod val="9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오한나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최영우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박진주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이영주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이희홍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문석재</a:t>
            </a:r>
            <a:endParaRPr lang="ko-KR" altLang="en-US" sz="1100" b="1" i="1">
              <a:solidFill>
                <a:prstClr val="white">
                  <a:lumMod val="9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94535" y="1451688"/>
            <a:ext cx="11564802" cy="514833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2. 리뷰(게시판) - 회원과 관리자만 이용가능</a:t>
            </a:r>
            <a:endParaRPr lang="ko-KR" altLang="ko-KR" b="1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회원은 마이페이지에서 ‘내 리뷰’를 클릭하여 내가 작성한 리뷰글을 조회, 상세보기, 수정, 삭제 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회원은 마이페이지에서 ‘내 예매 내역’를 클릭 후 내가 본 영화 상세페이지에서 리뷰를 작성할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회원은 리뷰게시판 페이지에서 모든 회원이 작성한 리뷰 게시글을 조회(제목, 내용, 아이디, 조회수) 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회원은 리뷰게시판 페이지에서 특정 키워드를 입력하여(제목, 내용, 아이디) 검색을 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회원은 리뷰게시판 페이지에서 모든 회원이 작성한 리뷰글들을 상세보기(제목, 내용, 작성한사람 아이디, 작성한 시간, 조회수)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할 수 있다. 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회원은 리뷰게시판 페이지에서 자신이 작성한 게시글을 클릭 후 리뷰글 상세보기 페이지에서 수정(제목, 내용) 및 삭제할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회원은 리뷰게시판 페이지 내에서 다른 회원이 작성한 리뷰글을 신고할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관리자는 리뷰게시판 페이지에서 모든회원이 작성한 리뷰글을 조회할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관리자는 리뷰게시판 페이지에서 특정 키워드를 입력하여 게시글을 검색할 수 있다.(아이디, 제목, 내용 )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관리자는 리뷰게시판 페이지에서 모든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회원이 작성한 리뷰글을 상세보기(제목, 내용, 작성 아이디, 작성한 시간, 조회수) 할 수 있다. 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관리자는 신고 관리 페이지에서 모든 회원이 작성한 리뷰글 중 신고가 접수된 리뷰글을 삭제 할 수 있다. 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  <p:sp>
        <p:nvSpPr>
          <p:cNvPr id="59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9584" y="1488322"/>
            <a:ext cx="11564802" cy="442479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3. 리뷰댓글 - 회원과 관리자만 이용가능</a:t>
            </a:r>
            <a:endParaRPr lang="ko-KR" altLang="ko-KR" b="1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리뷰게시판 페이지에서 게시글을 상세보기 한 후 해당 게시물 상세보기 페이지에서 댓글들을 조회 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리뷰게시판 페이지에서 게시글을 상세보기 한 후 해당 게시물 상세보기 페이지에서 댓글을 작성하면 해당 게시물 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하단에 자신의 댓글이 등록된다.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리뷰게시판 페이지에서 게시글을 상세보기 한 후 해당 게시물 상세보기 페이지에서 자신이 작성한 댓글을 수정(내용)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및</a:t>
            </a:r>
            <a:endParaRPr lang="ko-KR" altLang="en-US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삭제 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리뷰게시판 게시글 상세보기에서 다른 회원이 작성한 댓글을 신고할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리뷰 게시판 페이지에서 게시글을 상세보기 한 후 해당 게시물 상세보기 페이지에서 영화 리뷰 게시글을 상세보기한 후 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  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해당 게시물의 댓글을 조회할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신고 관리 페이지에서 모든 회원이 작성한 리뷰게시글의 댓글중 신고가 접수된 댓글을 삭제 할 수 있다. 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9584" y="1460847"/>
            <a:ext cx="11564802" cy="334737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4. 한줄평 - 회원, 비회원, 관리자 이용가능</a:t>
            </a:r>
            <a:endParaRPr lang="ko-KR" altLang="ko-KR" b="1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회원과 비회원은 영화 상세보기 페이지에서 해당 영화에 대한 별점 + 한줄평들을 조회할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영화 상세보기 페이지에서 해당 영화에 대한 별점과 한줄평을 작성할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영화 상세보기 페이지에서 자신이 작성한 별점과 한줄평을 수정 및 삭제할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영화 상세보기 페이지에서 다른 회원이 작성한 한줄평을 신고할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마이페이지에서 ‘내가 작성한 한줄평’을 클릭하여 내가 작성한 한줄평을 조회, 상세보기, 수정, 삭제 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신고 관리 페이지에서 신고가 접수된 회원들의 한줄평을 삭제 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58336" y="1406185"/>
            <a:ext cx="11564802" cy="40497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5. 영화예매 - 회원, 관리자 이용가능</a:t>
            </a:r>
            <a:r>
              <a:rPr lang="ko-KR" altLang="ko-KR">
                <a:solidFill>
                  <a:srgbClr val="e7e6e6">
                    <a:lumMod val="90000"/>
                  </a:srgbClr>
                </a:solidFill>
              </a:rPr>
              <a:t> </a:t>
            </a:r>
            <a:endParaRPr lang="ko-KR" altLang="ko-KR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영화 예매 페이지에서 현재 상영중인 영화 중에 하나를 선택하여 영화를 예매할 수 있다.(시간, 좌석선택)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마이페이지에서 ‘내 예매 내역’을 클릭 후 예매내역 페이지에서 자신이 예매한 내역을 조회할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마이페이지에서 ‘내 예매 내역’을 클릭 하여 자신이 예매한 내역을 조회한 후, 시간이 지나지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않은 영화의 좌석이나 시간을 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변경할 수있다.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마이페이지에서 ‘내 예매 내역’을 클릭 하여 자신이 예매한 내역을 조회한 후, 시간이 지나지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않은 영화를 취소할 수있다. 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(환불)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예매내역 관리 페이지에서 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모든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회원이 전체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예매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내역을 조회할 수 있다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예매내역 관리 페이지에서 영화명을 검색하여 영화별 예매내역을 볼 수 있고, 해당 영화의 예매율을 볼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0772" y="1443576"/>
            <a:ext cx="11564803" cy="334559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6. 상영스케줄 - 회원, 비회원, 관리자 </a:t>
            </a:r>
            <a:endParaRPr lang="ko-KR" altLang="ko-KR" b="1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회원과 비회원은 영화 예매 페이지에서 영화를 선택 후 영화 상세보기 페이지에서 상영 스케줄을 조회할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상영스케줄 관리 페이지에서 영화에 대한 상영스케줄을 조회 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상영스케줄 관리 페이지에서 영화에 대한 상영스케줄을 등록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상영스케줄 관리 페이지에서 영화에 대한 상영스케줄을 수정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상영스케줄 관리 페이지에서 영화에 대한 상영스케줄을 삭제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57464" y="1452995"/>
            <a:ext cx="11564803" cy="476492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7. 영화 - 회원, 비회원, 관리자 이용가능</a:t>
            </a:r>
            <a:endParaRPr lang="ko-KR" altLang="ko-KR" b="1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마이페이지에서 ‘내 예매 내역’을 클릭하여 내가 본 영화를 조회 할 수 있다.(포스터, 제목, 줄거리, 개봉일, 장르, 감독, 배우) 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마이페이지에서 ‘내 예매 내역’을 클릭 후 내가 본 영화를 조회 한 뒤 내가 본 영화 상세페이지에서 리뷰를 작성할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회원, 비회원, 관리자는 영화 랭킹 페이지에서 현재 상영 중인 영화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전체를 조회 할 수 있다. (포스터, 제목, 예매율) 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(현재 상영중인 영화 예매율 순위로 조회)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회원, 비회원, 관리자는 영화 랭킹 페이지에서 키워드를 입력하여 영화를 검색할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회원, 비회원, 관리자는 영화 랭킹 페이지에서 영화들 중 하나를 클릭하여 상세보기가 가능하다. (포스터, 제목, 줄거리, 개봉일, 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장르, 감독, 배우)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영화 관리 페이지에서 영화 정보(포스터, 제목, 줄거리, 개봉일, 장르, 감독, 배우)를 등록 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영화 관리 페이지에서 영화 정보(포스터, 제목, 줄거리, 개봉일, 장르, 감독, 배우)를 수정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영화 관리 페이지에서 영화 정보를 삭제할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57725" y="1378594"/>
            <a:ext cx="11664590" cy="530831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8 채용정보 - 회원, 관리자 이용가능</a:t>
            </a:r>
            <a:endParaRPr lang="ko-KR" altLang="ko-KR" b="1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00">
                <a:solidFill>
                  <a:srgbClr val="e7e6e6">
                    <a:lumMod val="90000"/>
                  </a:srgbClr>
                </a:solidFill>
              </a:rPr>
              <a:t>- 회원은 채용정보 게시판에서 현재 진행 중인 채용정보를 조회 할 수 있다.</a:t>
            </a: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00">
                <a:solidFill>
                  <a:srgbClr val="e7e6e6">
                    <a:lumMod val="90000"/>
                  </a:srgbClr>
                </a:solidFill>
              </a:rPr>
              <a:t>- 회원은 채용정보 게시판에서 현재 진행 중인 채용정보를 상세보기 할 수 있다.</a:t>
            </a: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00">
                <a:solidFill>
                  <a:srgbClr val="e7e6e6">
                    <a:lumMod val="90000"/>
                  </a:srgbClr>
                </a:solidFill>
              </a:rPr>
              <a:t>- 회원은 채용정보 상세보기 창에서 지원하기 버튼을 눌러 지원양식 폼에 사진, 이름, 자기소개, 주소, 전화번호, 이메일,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아르바이트 </a:t>
            </a:r>
            <a:r>
              <a:rPr lang="ko-KR" altLang="ko-KR" sz="1400">
                <a:solidFill>
                  <a:srgbClr val="e7e6e6">
                    <a:lumMod val="90000"/>
                  </a:srgbClr>
                </a:solidFill>
              </a:rPr>
              <a:t>경력을 </a:t>
            </a: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  </a:t>
            </a:r>
            <a:r>
              <a:rPr lang="ko-KR" altLang="ko-KR" sz="1400">
                <a:solidFill>
                  <a:srgbClr val="e7e6e6">
                    <a:lumMod val="90000"/>
                  </a:srgbClr>
                </a:solidFill>
              </a:rPr>
              <a:t>넣어서 지원할 수 있다.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{</a:t>
            </a:r>
            <a:r>
              <a:rPr lang="ko-KR" altLang="ko-KR" sz="1400">
                <a:solidFill>
                  <a:srgbClr val="e7e6e6">
                    <a:lumMod val="90000"/>
                  </a:srgbClr>
                </a:solidFill>
              </a:rPr>
              <a:t>블라인드 채용생각해보기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}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00">
                <a:solidFill>
                  <a:srgbClr val="e7e6e6">
                    <a:lumMod val="90000"/>
                  </a:srgbClr>
                </a:solidFill>
              </a:rPr>
              <a:t>- 회원은 채용정보 게시판 페이지에서 이름을 입력해 자신의 지원서를 조회한뒤 상세보기 할 수 있다</a:t>
            </a: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00">
                <a:solidFill>
                  <a:srgbClr val="e7e6e6">
                    <a:lumMod val="90000"/>
                  </a:srgbClr>
                </a:solidFill>
              </a:rPr>
              <a:t>- 회원은 채용정보 게시판 내에서 ‘내 지원현황’을 클릭하여 자신의 지원현황을 조회 할 수 있다.</a:t>
            </a: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00">
                <a:solidFill>
                  <a:srgbClr val="e7e6e6">
                    <a:lumMod val="90000"/>
                  </a:srgbClr>
                </a:solidFill>
              </a:rPr>
              <a:t>- 회원은 채용정보 게시판 내에서 ‘내 지원현황’을 클릭하여 자신의 지원현황를 수정 및 삭제 할 수 있다.</a:t>
            </a: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00">
                <a:solidFill>
                  <a:srgbClr val="e7e6e6">
                    <a:lumMod val="90000"/>
                  </a:srgbClr>
                </a:solidFill>
              </a:rPr>
              <a:t>- 관리자는 채용정보 게시판 페이지에서 채용공고를 등록 할 수 있다. </a:t>
            </a: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00">
                <a:solidFill>
                  <a:srgbClr val="e7e6e6">
                    <a:lumMod val="90000"/>
                  </a:srgbClr>
                </a:solidFill>
              </a:rPr>
              <a:t>- 관리자는 채용정보 게시판 페이지에서 모든 회원이 제출한 지원서들을 조회 및 상세보기할 수 있다.</a:t>
            </a: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00">
                <a:solidFill>
                  <a:srgbClr val="e7e6e6">
                    <a:lumMod val="90000"/>
                  </a:srgbClr>
                </a:solidFill>
              </a:rPr>
              <a:t>- 관리자는 채용정보 게시판 페이지에서 키워드를 입력해 지원서를 상세보기 할 수 있다.</a:t>
            </a: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00">
                <a:solidFill>
                  <a:srgbClr val="e7e6e6">
                    <a:lumMod val="90000"/>
                  </a:srgbClr>
                </a:solidFill>
              </a:rPr>
              <a:t>- 관리자는 채용정보 게시판 페이지에서 모든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00">
                <a:solidFill>
                  <a:srgbClr val="e7e6e6">
                    <a:lumMod val="90000"/>
                  </a:srgbClr>
                </a:solidFill>
              </a:rPr>
              <a:t>회원이 제출한 지원서를 즐겨찾기에 추가하거나 해제할 수 있다.</a:t>
            </a: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00">
                <a:solidFill>
                  <a:srgbClr val="e7e6e6">
                    <a:lumMod val="90000"/>
                  </a:srgbClr>
                </a:solidFill>
              </a:rPr>
              <a:t>- 관리자는 채용정보 즐겨찾기 페이지에서 즐겨찾기한 지원서를 조회 및 상세보기 할 수 있다.</a:t>
            </a: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0512" y="1442094"/>
            <a:ext cx="11564802" cy="308990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9 공지사항 게시판 - 회원, 비회원, 관리자</a:t>
            </a:r>
            <a:endParaRPr lang="ko-KR" altLang="ko-KR" b="1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회원, 비회원, 관리자는 공지사항 게시판 페이지에서 공지사항 게시글 전체를 조회할 수 있다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회원, 비회원, 관리자는 공지사항 게시판 페이지에서 키워드(제목, 내용)를 입력하여 검색할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회원, 비회원, 관리자는 공지사항 게시판 페이지에서 특정 공지사항 글 하나를 상세보기 할 수 있다.(제목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,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내용)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공지사항 게시판 페이지에서 게시글을 작성할 수 있다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공지사항 게시판 페이지에서 게시글을 상세보기하여 수정 및 삭제할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9584" y="1396737"/>
            <a:ext cx="11564802" cy="308763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10. 할인정보 게시판 - 회원, 비회원, 관리자</a:t>
            </a:r>
            <a:endParaRPr lang="ko-KR" altLang="ko-KR" b="1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회원, 비회원, 관리자는 할인정보 게시판에서 할인정보 게시글 전체를 조회할 수 있다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회원, 비회원, 관리자는 할인정보 게시판에서 키워드(제목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내용)를 입력하여 검색할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회원, 비회원, 관리자는 할인정보 게시판에서 특정 할인정보 글 하나를 상세보기(제목 내용)할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할인정보 게시판에서 게시글을 작성할 수 있다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할인정보 게시판에서 게시글을 상세보기하여 수정 및 삭제할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9584" y="1396736"/>
            <a:ext cx="11564802" cy="442113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11</a:t>
            </a:r>
            <a:r>
              <a:rPr lang="en-US" altLang="ko-KR" b="1">
                <a:solidFill>
                  <a:srgbClr val="e7e6e6">
                    <a:lumMod val="90000"/>
                  </a:srgbClr>
                </a:solidFill>
              </a:rPr>
              <a:t>.</a:t>
            </a: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 건의사항 게시판 -회원, 관리자</a:t>
            </a:r>
            <a:endParaRPr lang="ko-KR" altLang="ko-KR" b="1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건의사항 게시판에서 건의사항 전체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게시글을 조회 할 수 있다. (공개글에 한함)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건의사항 게시판에서 키워드(제목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내용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아이디)를 입력하여 검색 및 상세보기(제목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,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내용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,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아이디)를 할 수 있다. 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 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(공개글에 한함)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건의사항 게시판에서 게시글을 작성 할 수 있다 (공개글/비밀글-비밀번호 여부, 제목, 내용)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마이페이지에서 ‘내 건의사항’을 클릭 후 자신이 작성한 게시글을 조회, 상세보기, 수정, 삭제 할 수 있다. 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건의사항 페이지에서 비밀글을 포함한 모든회원이 작성한 전체 게시글을 조회 할 수 있다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건의사항 페이지에서 키워드(제목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내용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아이디)를 입력하여 검색 및 상세보기(제목 내용 아이디 비밀글/공개글 여부)를 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건의사항 페이지에서 비밀글을 포함한 모든회원이 작성한 글을 삭제 할 수 있다. 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498388" y="2801698"/>
            <a:ext cx="9195224" cy="1254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>
                <a:solidFill>
                  <a:schemeClr val="bg2">
                    <a:lumMod val="90000"/>
                  </a:schemeClr>
                </a:solidFill>
              </a:rPr>
              <a:t>영화관 관리 시스템은 영화를 등록하고 이벤트</a:t>
            </a:r>
            <a:r>
              <a:rPr lang="en-US" altLang="ko-KR" sz="17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700">
                <a:solidFill>
                  <a:schemeClr val="bg2">
                    <a:lumMod val="90000"/>
                  </a:schemeClr>
                </a:solidFill>
              </a:rPr>
              <a:t>공지사항 게시판 등을 관리할 수 있고</a:t>
            </a:r>
            <a:r>
              <a:rPr lang="en-US" altLang="ko-KR" sz="1700">
                <a:solidFill>
                  <a:schemeClr val="bg2">
                    <a:lumMod val="90000"/>
                  </a:schemeClr>
                </a:solidFill>
              </a:rPr>
              <a:t>,</a:t>
            </a:r>
            <a:endParaRPr lang="en-US" altLang="ko-KR" sz="1700">
              <a:solidFill>
                <a:schemeClr val="bg2">
                  <a:lumMod val="90000"/>
                </a:scheme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700">
              <a:solidFill>
                <a:schemeClr val="bg2">
                  <a:lumMod val="90000"/>
                </a:scheme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700">
                <a:solidFill>
                  <a:schemeClr val="bg2">
                    <a:lumMod val="90000"/>
                  </a:schemeClr>
                </a:solidFill>
              </a:rPr>
              <a:t>회원들은 영화를 예매하거나 정보 및 후기 등을 공유할 수 있는 환경을 제공하는 시스템이다</a:t>
            </a:r>
            <a:endParaRPr lang="ko-KR" altLang="en-US" sz="17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1721048"/>
            <a:ext cx="2766700" cy="724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시스템 개요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9584" y="1396736"/>
            <a:ext cx="11564802" cy="344005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12</a:t>
            </a:r>
            <a:r>
              <a:rPr lang="en-US" altLang="ko-KR" b="1">
                <a:solidFill>
                  <a:srgbClr val="e7e6e6">
                    <a:lumMod val="90000"/>
                  </a:srgbClr>
                </a:solidFill>
              </a:rPr>
              <a:t>.</a:t>
            </a: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 습득물 알림 게시판 - 회원, 관리자</a:t>
            </a:r>
            <a:endParaRPr lang="ko-KR" altLang="ko-KR" b="1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회원, 관리자는 습득물 알림 게시판 페이지에서 습득물 알림 게시판의 글을 조회(제목 내용), 검색(제목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,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내용), 상세보기(제목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,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내용)할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습득물 알림 게시판 페이지에서 습득된 분실물에 대한 정보를 게시판에 등록할 수 있다. 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습득물 알림 게시판 페이지에서 습득된 분실물에 대한 글의 내용을 수정할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습득물 알림 게시판 페이지에서 습득된 분실물에 대한 글을 삭제할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9584" y="1396737"/>
            <a:ext cx="11564802" cy="415443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13</a:t>
            </a:r>
            <a:r>
              <a:rPr lang="en-US" altLang="ko-KR" b="1">
                <a:solidFill>
                  <a:srgbClr val="e7e6e6">
                    <a:lumMod val="90000"/>
                  </a:srgbClr>
                </a:solidFill>
              </a:rPr>
              <a:t>.</a:t>
            </a: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 기프티콘 - 회원</a:t>
            </a:r>
            <a:endParaRPr lang="ko-KR" altLang="ko-KR" b="1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기프티콘 페이지에서 현재 판매중인 기프티콘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전체를 조회할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기프티콘 페이지에서 키워드(제목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내용)를 검색하여 현재 판매중인 기프티콘 목록을 검색할 수 있고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,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상세보기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 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(제목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,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내용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,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기간) 할수 있다. 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기프티콘 페이지에서 기프티콘을 구입 할 수 있다.(기프티콘의 유효기간은 구매일자로부터 3달 이다.)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마이페이지 내 ‘내 기프티콘’ 페이지에서 기프티콘 만료 일주일 전에 유효기간을 1회 한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달 연장 할 수 있다. 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마이페이지 내 ‘내 기프티콘’ 페이지에서 사용가능한 기프티콘에 대하여 환불 받을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마이페이지 내 ‘내 기프티콘’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페이지에서 자신이 사용한 기프티콘과 사용하지 않은 기프티콘 내역을 조회, 상세보기할 수 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9584" y="1396737"/>
            <a:ext cx="11564802" cy="273520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14</a:t>
            </a:r>
            <a:r>
              <a:rPr lang="en-US" altLang="ko-KR" b="1">
                <a:solidFill>
                  <a:srgbClr val="e7e6e6">
                    <a:lumMod val="90000"/>
                  </a:srgbClr>
                </a:solidFill>
              </a:rPr>
              <a:t>.</a:t>
            </a: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 기프티콘 관리 - 관리자</a:t>
            </a:r>
            <a:endParaRPr lang="ko-KR" altLang="ko-KR" b="1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기프티콘 관리 페이지에서 현재 판매하고 있는 기프티콘 전체를 조회할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기프티콘 관리 페이지에서 기프티콘을 검색(제목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구성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가격)할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기프티콘 관리 페이지에서 기프티콘을 추가로 등록할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기프티콘 관리 페이지에서 기프티콘의 이름, 가격을 수정할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기프티콘 관리 페이지에서 상품 거래가 중단된 기프티콘을 목록에서 삭제할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90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기능 개요</a:t>
            </a:r>
            <a:endParaRPr lang="ko-KR" altLang="en-US" sz="3600" b="1" i="1">
              <a:solidFill>
                <a:srgbClr val="15ee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86481" y="1726223"/>
            <a:ext cx="11819037" cy="456789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1.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회원</a:t>
            </a:r>
            <a:endParaRPr lang="ko-KR" altLang="en-US" sz="140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회원은 사이트를 가입 및 탈퇴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본인의 정보를 조회 및 수정할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관리자는 모든 회원의 정보를 조회 및 검색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상세보기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수정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강퇴할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2.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영화</a:t>
            </a:r>
            <a:endParaRPr lang="ko-KR" altLang="en-US" sz="140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회원과 비회원은 영화 정보를 조회 및 검색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상세보기를 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회원은 영화를 즐겨찾기에 추가하거나 삭제하고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즐겨찾기 목록을 조회할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 (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추가됨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!)</a:t>
            </a:r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관리자는 영화 정보를 조회 및 검색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상세보기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등록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수정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삭제할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3.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영화예매</a:t>
            </a:r>
            <a:endParaRPr lang="ko-KR" altLang="en-US" sz="140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회원은 영화 예매 및 취소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변경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예매 내역 조회를 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관리자는 회원의 영화 예매 내역 조회를 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4.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영화 리뷰 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게시판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)</a:t>
            </a:r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회원은 다른 회원이 작성한 리뷰를 전체 조회 및 검색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상세보기를 할 수 있고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리뷰를 작성하고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수정 및 삭제를 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관리자는 회원들이 작성한 리뷰를 전체 조회 및 검색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상세보기를 할 수 있고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부적절한 리뷰는 삭제할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206564" y="1774148"/>
            <a:ext cx="11778872" cy="453902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lnSpc>
                <a:spcPct val="130000"/>
              </a:lnSpc>
              <a:spcAft>
                <a:spcPts val="20"/>
              </a:spcAft>
              <a:defRPr/>
            </a:pP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       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5.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영화 리뷰 댓글</a:t>
            </a:r>
            <a:endParaRPr lang="ko-KR" altLang="en-US" sz="140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      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관리자와 회원은 작성된 리뷰의 댓글을 조회할 수 있으며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댓글을 작성하고 수정 및 삭제를 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6.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영화 한줄평</a:t>
            </a:r>
            <a:endParaRPr lang="ko-KR" altLang="en-US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비회원은 영화 상세보기에 들어가서 한줄평을 조회할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회원은 영화 상세보기에 들어가서 한줄평을 조회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작성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삭제를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영화 상세보기에 들어가서 한줄평을 조회 및 삭제할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7.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영화 상영 스케줄</a:t>
            </a:r>
            <a:endParaRPr lang="ko-KR" altLang="en-US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회원 및 비회원은 영화 상영 스케줄을 조회 및 검색할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영화 상영 스케줄을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삭제할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8.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기프티콘</a:t>
            </a:r>
            <a:endParaRPr lang="ko-KR" altLang="en-US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회원은 기프티콘의 전체 목록을 조회 및 검색하여 구입할 수 있으며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  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기간이 만료되기 전에 기프티콘의 기간을 연장할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추가됨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!)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  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자신이 구입한 기프티콘을 조회할 수 있고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사용하지 않은 기프티콘에 대해 환불을 받을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67654" y="1766558"/>
            <a:ext cx="11457548" cy="481438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9.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기프티콘 관리</a:t>
            </a:r>
            <a:endParaRPr lang="ko-KR" altLang="en-US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기프티콘 관리에 들어가서 기프티콘의 전체 목록을 조회하거나 검색할 수 있으며</a:t>
            </a:r>
            <a:endParaRPr lang="ko-KR" altLang="en-US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  새로운 기프티콘을 추가하거나 가격이나 구성을 변경하거나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상품 거래가 중지된 기프티콘을 제거할 수도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marL="0" marR="0" lvl="0" defTabSz="914400">
              <a:lnSpc>
                <a:spcPct val="130000"/>
              </a:lnSpc>
              <a:buClrTx/>
              <a:buFontTx/>
              <a:buNone/>
              <a:defRPr/>
            </a:pPr>
            <a:endParaRPr lang="en-US" altLang="ko-KR" sz="1400">
              <a:solidFill>
                <a:srgbClr val="15eeff"/>
              </a:solidFill>
              <a:effectLst/>
              <a:uLnTx/>
              <a:uFillTx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10.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공지사항 게시판</a:t>
            </a:r>
            <a:endParaRPr lang="ko-KR" altLang="en-US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회원은 공지사항 게시판의 글을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게시판에 글을 등록하고 수정하고 삭제할 수 있으며</a:t>
            </a:r>
            <a:endParaRPr lang="ko-KR" altLang="en-US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   게시판의 글을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11.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할인정보 게시판</a:t>
            </a:r>
            <a:endParaRPr lang="ko-KR" altLang="en-US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회원은 할인정보 게시판의 글을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게시판에 글을 등록하고 수정하고 삭제할 수 있으며 게시판의 글을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12.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건의사항 게시판</a:t>
            </a:r>
            <a:endParaRPr lang="ko-KR" altLang="en-US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회원은 컴플레인 및 건의할 내용의 글을 작성하거나 수정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삭제할 수 있으며다른 사람이 작성한 공개 게시글을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    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    </a:t>
            </a:r>
            <a:endParaRPr lang="ko-KR" altLang="en-US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  상세보기를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게시판의 글을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상세보기하거나 삭제할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69676" y="1773554"/>
            <a:ext cx="11308360" cy="258427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13.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분실물 게시판</a:t>
            </a:r>
            <a:endParaRPr lang="ko-KR" altLang="en-US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회원은 분실물 게시판의 글을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분실물 게시판에 분실물을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등록 및 수정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삭제를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marL="0" marR="0" lvl="0" defTabSz="914400">
              <a:lnSpc>
                <a:spcPct val="130000"/>
              </a:lnSpc>
              <a:buClrTx/>
              <a:buFontTx/>
              <a:buNone/>
              <a:defRPr/>
            </a:pPr>
            <a:endParaRPr lang="en-US" altLang="ko-KR" sz="1400">
              <a:solidFill>
                <a:srgbClr val="15eeff"/>
              </a:solidFill>
              <a:effectLst/>
              <a:uLnTx/>
              <a:uFillTx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14.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채용정보 게시판</a:t>
            </a:r>
            <a:endParaRPr lang="ko-KR" altLang="en-US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회원은 채용정보 게시판에서 이력서를 작성 및 수정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삭제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그리고 지난 이력서를 조회할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회원들이 낸 이력서를 전체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상세보기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삭제를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특정 이력서를 즐겨찾기에 추가하거나 해제하고 조회할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marL="914400" marR="0" lvl="2" defTabSz="914400">
              <a:lnSpc>
                <a:spcPct val="130000"/>
              </a:lnSpc>
              <a:buClrTx/>
              <a:buFontTx/>
              <a:buNone/>
              <a:defRPr/>
            </a:pP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90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요구사항 정의</a:t>
            </a:r>
            <a:endParaRPr lang="ko-KR" altLang="en-US" sz="3600" b="1" i="1">
              <a:solidFill>
                <a:srgbClr val="15ee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9584" y="1396737"/>
            <a:ext cx="11564802" cy="47387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1. 회원</a:t>
            </a:r>
            <a:r>
              <a:rPr lang="ko-KR" altLang="ko-KR" sz="1600">
                <a:solidFill>
                  <a:srgbClr val="e7e6e6">
                    <a:lumMod val="90000"/>
                  </a:srgbClr>
                </a:solidFill>
              </a:rPr>
              <a:t> </a:t>
            </a: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회원은 회원가입 페이지에서 아이디, 이름, 비밀번호, 비밀번호확인, 이메일, 생년월일, 핸드폰번호를 통해서 회원가입을 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회원은 아이디 찾기 페이지에서 이메일, 핸드폰번호를 통해서 아이디를 찾을수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회원은 비밀번호 찾기 페이지에서 아이디, 이메일, 핸드폰번호를 통해서 비밀번호를 초기화 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회원은 마이페이지에서 본인의 정보를 상세보기(아이디, 이름, 이메일, 생년월일, 핸드폰번호) 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회원은 마이페이지에서 ‘내정보 조회’를 클릭 후 상세보기 페이지에서 내정보를 수정(이메일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,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핸드폰번호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,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비밀번호)할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회원은 마이페이지에서 ‘내정보 조회’를 클릭 후 상세보기 페이지에서 비밀번호를 입력하면 회원 탈퇴를 할 수 있다. 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관리자는 ‘회원 관리’ 페이지에서 전체 회원을 조회(아이디, 이름, 이메일, 생년월일) 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관리자는 ‘회원 관리’ 페이지에서 회원아이디, 이름 등으로 검색 할 수 있다.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등으로 말고 확실히 적어야 할 듯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!)</a:t>
            </a:r>
            <a:endParaRPr lang="en-US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관리자는 ‘회원 관리’ 페이지에서 각 회원의 상세보기(아이디, 이메일, 생년월일, 핸드폰번호)를 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관리자는 ‘회원 관리’ 페이지에서 특정 회원 상세보기를 클릭 후 회원 상세보기 페이지에서 특정 회원을 강퇴 할 수 있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2251</ep:Words>
  <ep:PresentationFormat>와이드스크린</ep:PresentationFormat>
  <ep:Paragraphs>246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2019-12-04T07:47:40.000</dcterms:created>
  <dc:creator>조땡</dc:creator>
  <cp:lastModifiedBy>JJ</cp:lastModifiedBy>
  <dcterms:modified xsi:type="dcterms:W3CDTF">2019-12-16T03:03:51.288</dcterms:modified>
  <cp:revision>41</cp:revision>
  <dc:title>PowerPoint 프레젠테이션</dc:title>
  <cp:version>1000.0000.01</cp:version>
</cp:coreProperties>
</file>