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3" r:id="rId1"/>
  </p:sldMasterIdLst>
  <p:notesMasterIdLst>
    <p:notesMasterId r:id="rId56"/>
  </p:notesMasterIdLst>
  <p:sldIdLst>
    <p:sldId id="256" r:id="rId2"/>
    <p:sldId id="257" r:id="rId3"/>
    <p:sldId id="294" r:id="rId4"/>
    <p:sldId id="297" r:id="rId5"/>
    <p:sldId id="300" r:id="rId6"/>
    <p:sldId id="309" r:id="rId7"/>
    <p:sldId id="296" r:id="rId8"/>
    <p:sldId id="295" r:id="rId9"/>
    <p:sldId id="301" r:id="rId10"/>
    <p:sldId id="259" r:id="rId11"/>
    <p:sldId id="310" r:id="rId12"/>
    <p:sldId id="305" r:id="rId13"/>
    <p:sldId id="307" r:id="rId14"/>
    <p:sldId id="308" r:id="rId15"/>
    <p:sldId id="258" r:id="rId16"/>
    <p:sldId id="303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306" r:id="rId52"/>
    <p:sldId id="311" r:id="rId53"/>
    <p:sldId id="312" r:id="rId54"/>
    <p:sldId id="304" r:id="rId55"/>
  </p:sldIdLst>
  <p:sldSz cx="12192000" cy="6858000"/>
  <p:notesSz cx="6858000" cy="9144000"/>
  <p:embeddedFontLs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4" y="9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D7A32-3FBA-4CC2-AFC2-F0B3987AD6E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CBE2-BCE0-4009-857A-6FDF1F19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5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7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3364;&#47000;&#49828;&#49444;&#44228;.pptx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47932;&#47532;,%20&#45436;&#47532;%20ERD.pptx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4868;&#47732;&#47785;&#47197;&#54364;.xls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4868;&#47732;&#49444;&#44228;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384396" y="2373850"/>
            <a:ext cx="3806679" cy="342241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30000"/>
              </a:lnSpc>
              <a:spcAft>
                <a:spcPts val="20"/>
              </a:spcAft>
              <a:buAutoNum type="arabicPeriod"/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최영우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건의사항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이영주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신고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오한나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예매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상영시간표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 분담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8680B-9608-4582-B070-0EAA24D5C8EB}"/>
              </a:ext>
            </a:extLst>
          </p:cNvPr>
          <p:cNvSpPr/>
          <p:nvPr/>
        </p:nvSpPr>
        <p:spPr>
          <a:xfrm>
            <a:off x="6447814" y="2668130"/>
            <a:ext cx="3806679" cy="25821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박진주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기프티콘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공지사항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이희홍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댓글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습득물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WBS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83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845E96-BD43-403A-93AC-EAEF27DD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6687"/>
            <a:ext cx="85915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8793B3-02B9-4838-B9CC-2CDE4AD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7" y="0"/>
            <a:ext cx="819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BDB022-C32B-477B-949F-51459D5F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17" y="0"/>
            <a:ext cx="733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  <p:extLst>
      <p:ext uri="{BB962C8B-B14F-4D97-AF65-F5344CB8AC3E}">
        <p14:creationId xmlns:p14="http://schemas.microsoft.com/office/powerpoint/2010/main" val="30242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아키텍처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2B51D-9DD3-48EE-8F93-E3373DC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48697D-63B5-4E02-B991-7252ADAE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25"/>
            <a:ext cx="12192000" cy="4330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5C1BBC-F2A0-4032-ADF7-F6656D85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21"/>
            <a:ext cx="12192000" cy="5802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D4EE63-EE83-4136-9A0D-270DADD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80"/>
            <a:ext cx="12192000" cy="500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005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2A2C11-03ED-418E-B178-B45412B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"/>
            <a:ext cx="12192000" cy="673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E97E7-71DF-4465-9A0F-0AE61F8E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5275"/>
            <a:ext cx="11944350" cy="626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123E1E-C5F3-4ECC-93A8-AD161884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311"/>
            <a:ext cx="12192000" cy="459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F962CC-54ED-4CA8-A567-D9FECA60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712"/>
            <a:ext cx="12192000" cy="5950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124E6B-4D0E-4B40-AA25-2B2C5030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9"/>
            <a:ext cx="12192000" cy="514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1EAFD-8771-4322-8F93-EB4B1746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49"/>
            <a:ext cx="12192000" cy="5404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4BF82-99C7-4891-A1CD-236A62E9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21"/>
            <a:ext cx="12192000" cy="514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83" y="3214506"/>
            <a:ext cx="830580" cy="4267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8DC3FE-4B6F-4850-A46C-E925417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84"/>
            <a:ext cx="12192000" cy="568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FF6E23-5282-46C1-B3FC-50EFAB86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3"/>
            <a:ext cx="12192000" cy="3405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82" y="3252606"/>
            <a:ext cx="883919" cy="350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2FE66D-42AC-42AE-949B-7982ACCF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368"/>
            <a:ext cx="12192000" cy="2605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개발환경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18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C03749-A8C5-46A6-BF8F-E08474D5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90"/>
            <a:ext cx="12192000" cy="5309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클래스설계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7129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DB</a:t>
            </a:r>
            <a:r>
              <a:rPr lang="ko-KR" altLang="en-US" sz="2400" b="1" dirty="0">
                <a:solidFill>
                  <a:srgbClr val="15EEFF"/>
                </a:solidFill>
              </a:rPr>
              <a:t>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40951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file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화면목록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5204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화면정의</a:t>
            </a:r>
            <a:endParaRPr lang="en-US" altLang="ko-KR" sz="28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968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41233" y="705832"/>
            <a:ext cx="39144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60500" y="692000"/>
            <a:ext cx="78792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60500" y="160500"/>
            <a:ext cx="1284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개발언어</a:t>
            </a:r>
            <a:endParaRPr b="1"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7040" r="28778"/>
          <a:stretch/>
        </p:blipFill>
        <p:spPr>
          <a:xfrm>
            <a:off x="321034" y="876501"/>
            <a:ext cx="1634233" cy="215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21211" r="22850"/>
          <a:stretch/>
        </p:blipFill>
        <p:spPr>
          <a:xfrm>
            <a:off x="1777167" y="1037800"/>
            <a:ext cx="2189500" cy="1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l="19618" r="20769"/>
          <a:stretch/>
        </p:blipFill>
        <p:spPr>
          <a:xfrm>
            <a:off x="6011667" y="1288767"/>
            <a:ext cx="1718800" cy="1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141233" y="160513"/>
            <a:ext cx="2654228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데이터베이스</a:t>
            </a:r>
            <a:r>
              <a:rPr lang="en-US" altLang="ko" b="1" dirty="0"/>
              <a:t> &amp; </a:t>
            </a:r>
            <a:r>
              <a:rPr lang="ko-KR" altLang="en-US" b="1" dirty="0"/>
              <a:t>서버</a:t>
            </a:r>
            <a:r>
              <a:rPr lang="en-US" altLang="ko" b="1" dirty="0"/>
              <a:t> </a:t>
            </a:r>
            <a:endParaRPr b="1"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t="17808" b="12407"/>
          <a:stretch/>
        </p:blipFill>
        <p:spPr>
          <a:xfrm>
            <a:off x="8507949" y="705833"/>
            <a:ext cx="3180968" cy="137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6668" y="1123132"/>
            <a:ext cx="1634233" cy="17865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60500" y="3429000"/>
            <a:ext cx="17188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프레임워크</a:t>
            </a:r>
            <a:endParaRPr b="1" dirty="0"/>
          </a:p>
        </p:txBody>
      </p:sp>
      <p:sp>
        <p:nvSpPr>
          <p:cNvPr id="64" name="Google Shape;64;p13"/>
          <p:cNvSpPr/>
          <p:nvPr/>
        </p:nvSpPr>
        <p:spPr>
          <a:xfrm>
            <a:off x="160500" y="3954200"/>
            <a:ext cx="6201600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034" y="4164801"/>
            <a:ext cx="3253900" cy="1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6667" y="4102800"/>
            <a:ext cx="1957200" cy="19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3;p13"/>
          <p:cNvSpPr txBox="1"/>
          <p:nvPr/>
        </p:nvSpPr>
        <p:spPr>
          <a:xfrm>
            <a:off x="6522634" y="3433548"/>
            <a:ext cx="1701425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/>
              <a:t>형상 관리 툴</a:t>
            </a:r>
            <a:endParaRPr b="1" dirty="0"/>
          </a:p>
        </p:txBody>
      </p:sp>
      <p:sp>
        <p:nvSpPr>
          <p:cNvPr id="16" name="Google Shape;64;p13"/>
          <p:cNvSpPr/>
          <p:nvPr/>
        </p:nvSpPr>
        <p:spPr>
          <a:xfrm>
            <a:off x="6522633" y="3958748"/>
            <a:ext cx="5414443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72" y="1705344"/>
            <a:ext cx="2959923" cy="1479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47" y="4246369"/>
            <a:ext cx="3983416" cy="583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8" y="5012933"/>
            <a:ext cx="2790073" cy="10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개발일정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7138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C657-34D0-4FED-A2FC-8A0C2D1A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85787"/>
            <a:ext cx="11201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업무분담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0660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2456</Words>
  <Application>Microsoft Office PowerPoint</Application>
  <PresentationFormat>와이드스크린</PresentationFormat>
  <Paragraphs>262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KoPub돋움체 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sist</cp:lastModifiedBy>
  <cp:revision>108</cp:revision>
  <dcterms:created xsi:type="dcterms:W3CDTF">2019-12-04T07:47:40Z</dcterms:created>
  <dcterms:modified xsi:type="dcterms:W3CDTF">2020-01-30T02:26:24Z</dcterms:modified>
  <cp:version>1000.0000.01</cp:version>
</cp:coreProperties>
</file>