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92" r:id="rId1"/>
  </p:sldMasterIdLst>
  <p:notesMasterIdLst>
    <p:notesMasterId r:id="rId2"/>
  </p:notesMasterIdLst>
  <p:sldIdLst>
    <p:sldId id="256" r:id="rId3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ist" initials="s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457" autoAdjust="0"/>
    <p:restoredTop sz="100000" autoAdjust="0"/>
  </p:normalViewPr>
  <p:slideViewPr>
    <p:cSldViewPr snapToObjects="1" showGuides="1">
      <p:cViewPr>
        <p:scale>
          <a:sx n="20" d="100"/>
          <a:sy n="20" d="100"/>
        </p:scale>
        <p:origin x="954" y="192"/>
      </p:cViewPr>
      <p:guideLst>
        <p:guide orient="horz" pos="10112"/>
        <p:guide pos="131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commentAuthors" Target="commentAuthors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E6649A-0F55-4D1C-B47B-1327D1137F33}" type="datetime1">
              <a:rPr lang="ko-KR" altLang="en-US"/>
              <a:pPr lvl="0">
                <a:defRPr/>
              </a:pPr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32454C-CFC7-47C8-A3BE-7F55D1A862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  <a:endParaRPr lang="ko-KR" altLang="en-US" sz="2500" b="1"/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  <a:endParaRPr lang="ko-KR" altLang="en-US" sz="2500" b="1"/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  <a:endParaRPr lang="ko-KR" altLang="en-US" sz="3600" b="1"/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  <a:endParaRPr lang="ko-KR" altLang="en-US" sz="3000" b="1"/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  <a:endParaRPr lang="ko-KR" altLang="en-US" sz="3000" b="1"/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  <a:endParaRPr lang="ko-KR" altLang="en-US" sz="3000" b="1"/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  <a:endParaRPr lang="ko-KR" altLang="en-US" sz="2500" b="1"/>
          </a:p>
        </p:txBody>
      </p:sp>
      <p:sp>
        <p:nvSpPr>
          <p:cNvPr id="1280" name="직사각형 1279"/>
          <p:cNvSpPr/>
          <p:nvPr/>
        </p:nvSpPr>
        <p:spPr>
          <a:xfrm>
            <a:off x="41925196" y="646683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  <a:endParaRPr lang="ko-KR" altLang="en-US" sz="2600" b="1"/>
          </a:p>
        </p:txBody>
      </p:sp>
      <p:sp>
        <p:nvSpPr>
          <p:cNvPr id="1292" name="직사각형 1291"/>
          <p:cNvSpPr/>
          <p:nvPr/>
        </p:nvSpPr>
        <p:spPr>
          <a:xfrm>
            <a:off x="41226112" y="2029640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  <a:endParaRPr lang="ko-KR" altLang="en-US" sz="2600" b="1"/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  <a:endParaRPr lang="ko-KR" altLang="en-US" sz="2500" b="1"/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  <a:endParaRPr lang="ko-KR" altLang="en-US" sz="3000" b="1">
              <a:solidFill>
                <a:schemeClr val="tx1"/>
              </a:solidFill>
            </a:endParaRP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로그아웃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395" name="직사각형 1052"/>
          <p:cNvSpPr/>
          <p:nvPr/>
        </p:nvSpPr>
        <p:spPr>
          <a:xfrm>
            <a:off x="30670448" y="639288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  <a:endParaRPr lang="ko-KR" altLang="en-US" sz="2600" b="1"/>
          </a:p>
        </p:txBody>
      </p:sp>
      <p:sp>
        <p:nvSpPr>
          <p:cNvPr id="1016" name="직사각형 1015"/>
          <p:cNvSpPr/>
          <p:nvPr/>
        </p:nvSpPr>
        <p:spPr>
          <a:xfrm>
            <a:off x="503428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  <a:endParaRPr lang="ko-KR" altLang="en-US" sz="2600" b="1"/>
          </a:p>
        </p:txBody>
      </p:sp>
      <p:sp>
        <p:nvSpPr>
          <p:cNvPr id="1023" name="직사각형 1022"/>
          <p:cNvSpPr/>
          <p:nvPr/>
        </p:nvSpPr>
        <p:spPr>
          <a:xfrm>
            <a:off x="2731292" y="1032884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상세보기</a:t>
            </a:r>
            <a:endParaRPr lang="ko-KR" altLang="en-US" sz="2600" b="1"/>
          </a:p>
        </p:txBody>
      </p:sp>
      <p:sp>
        <p:nvSpPr>
          <p:cNvPr id="1025" name="직사각형 1024"/>
          <p:cNvSpPr/>
          <p:nvPr/>
        </p:nvSpPr>
        <p:spPr>
          <a:xfrm>
            <a:off x="4099469" y="1235154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조회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27" name="직사각형 1026"/>
          <p:cNvSpPr/>
          <p:nvPr/>
        </p:nvSpPr>
        <p:spPr>
          <a:xfrm>
            <a:off x="4099468" y="1139084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정보</a:t>
            </a:r>
            <a:endParaRPr lang="ko-KR" altLang="en-US" sz="2600" b="1"/>
          </a:p>
        </p:txBody>
      </p:sp>
      <p:sp>
        <p:nvSpPr>
          <p:cNvPr id="1042" name="직사각형 1041"/>
          <p:cNvSpPr/>
          <p:nvPr/>
        </p:nvSpPr>
        <p:spPr>
          <a:xfrm>
            <a:off x="4099469" y="13340582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작성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49" name="직사각형 1048"/>
          <p:cNvSpPr/>
          <p:nvPr/>
        </p:nvSpPr>
        <p:spPr>
          <a:xfrm>
            <a:off x="4099469" y="14315276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수정</a:t>
            </a:r>
            <a:endParaRPr lang="ko-KR" altLang="en-US" sz="2600" b="1"/>
          </a:p>
        </p:txBody>
      </p:sp>
      <p:sp>
        <p:nvSpPr>
          <p:cNvPr id="1051" name="직사각형 1050"/>
          <p:cNvSpPr/>
          <p:nvPr/>
        </p:nvSpPr>
        <p:spPr>
          <a:xfrm>
            <a:off x="4099469" y="15255038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삭제</a:t>
            </a:r>
            <a:endParaRPr lang="ko-KR" altLang="en-US" sz="2600" b="1"/>
          </a:p>
        </p:txBody>
      </p:sp>
      <p:sp>
        <p:nvSpPr>
          <p:cNvPr id="1151" name="직사각형 1150"/>
          <p:cNvSpPr/>
          <p:nvPr/>
        </p:nvSpPr>
        <p:spPr>
          <a:xfrm>
            <a:off x="4099469" y="162292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영화 한줄평</a:t>
            </a:r>
            <a:r>
              <a:rPr lang="en-US" altLang="ko-KR" sz="2600" b="1">
                <a:solidFill>
                  <a:schemeClr val="bg1"/>
                </a:solidFill>
              </a:rPr>
              <a:t> </a:t>
            </a:r>
            <a:r>
              <a:rPr lang="ko-KR" altLang="en-US" sz="2600" b="1">
                <a:solidFill>
                  <a:schemeClr val="bg1"/>
                </a:solidFill>
              </a:rPr>
              <a:t>신고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cxnSp>
        <p:nvCxnSpPr>
          <p:cNvPr id="1401" name="연결선: 꺾임 1400"/>
          <p:cNvCxnSpPr/>
          <p:nvPr/>
        </p:nvCxnSpPr>
        <p:spPr>
          <a:xfrm rot="10800000">
            <a:off x="3563810" y="11115929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/>
          <p:cNvCxnSpPr/>
          <p:nvPr/>
        </p:nvCxnSpPr>
        <p:spPr>
          <a:xfrm>
            <a:off x="3563810" y="1559708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직선 연결선 1404"/>
          <p:cNvCxnSpPr/>
          <p:nvPr/>
        </p:nvCxnSpPr>
        <p:spPr>
          <a:xfrm>
            <a:off x="3563810" y="14657319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직선 연결선 1405"/>
          <p:cNvCxnSpPr/>
          <p:nvPr/>
        </p:nvCxnSpPr>
        <p:spPr>
          <a:xfrm>
            <a:off x="3563810" y="13682625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직선 연결선 1406"/>
          <p:cNvCxnSpPr/>
          <p:nvPr/>
        </p:nvCxnSpPr>
        <p:spPr>
          <a:xfrm>
            <a:off x="3563810" y="1269359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직선 연결선 1407"/>
          <p:cNvCxnSpPr/>
          <p:nvPr/>
        </p:nvCxnSpPr>
        <p:spPr>
          <a:xfrm>
            <a:off x="3563810" y="11732887"/>
            <a:ext cx="53565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직사각형 1018"/>
          <p:cNvSpPr/>
          <p:nvPr/>
        </p:nvSpPr>
        <p:spPr>
          <a:xfrm>
            <a:off x="7563995" y="639307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  <a:endParaRPr lang="ko-KR" altLang="en-US" sz="2600" b="1"/>
          </a:p>
        </p:txBody>
      </p:sp>
      <p:sp>
        <p:nvSpPr>
          <p:cNvPr id="1031" name="직사각형 1030"/>
          <p:cNvSpPr/>
          <p:nvPr/>
        </p:nvSpPr>
        <p:spPr>
          <a:xfrm>
            <a:off x="8311847" y="7383351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 시간표 조회</a:t>
            </a:r>
            <a:endParaRPr lang="ko-KR" altLang="en-US" sz="2600" b="1"/>
          </a:p>
        </p:txBody>
      </p:sp>
      <p:sp>
        <p:nvSpPr>
          <p:cNvPr id="1032" name="직사각형 1031"/>
          <p:cNvSpPr/>
          <p:nvPr/>
        </p:nvSpPr>
        <p:spPr>
          <a:xfrm>
            <a:off x="8424946" y="126997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  <a:endParaRPr lang="ko-KR" altLang="en-US" sz="2600" b="1"/>
          </a:p>
        </p:txBody>
      </p:sp>
      <p:sp>
        <p:nvSpPr>
          <p:cNvPr id="1033" name="직사각형 1032"/>
          <p:cNvSpPr/>
          <p:nvPr/>
        </p:nvSpPr>
        <p:spPr>
          <a:xfrm>
            <a:off x="9344427" y="1369325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  <a:r>
              <a:rPr lang="en-US" altLang="ko-KR" sz="2600" b="1"/>
              <a:t>, </a:t>
            </a:r>
            <a:r>
              <a:rPr lang="ko-KR" altLang="en-US" sz="2600" b="1"/>
              <a:t>시간</a:t>
            </a:r>
            <a:r>
              <a:rPr lang="en-US" altLang="ko-KR" sz="2600" b="1"/>
              <a:t>, </a:t>
            </a:r>
            <a:r>
              <a:rPr lang="ko-KR" altLang="en-US" sz="2600" b="1"/>
              <a:t>날짜</a:t>
            </a:r>
            <a:br>
              <a:rPr lang="en-US" altLang="ko-KR" sz="2600" b="1"/>
            </a:br>
            <a:r>
              <a:rPr lang="ko-KR" altLang="en-US" sz="2600" b="1"/>
              <a:t>선택 페이지</a:t>
            </a:r>
            <a:endParaRPr lang="ko-KR" altLang="en-US" sz="2600" b="1"/>
          </a:p>
        </p:txBody>
      </p:sp>
      <p:sp>
        <p:nvSpPr>
          <p:cNvPr id="1034" name="직사각형 1033"/>
          <p:cNvSpPr/>
          <p:nvPr/>
        </p:nvSpPr>
        <p:spPr>
          <a:xfrm>
            <a:off x="10402275" y="14946268"/>
            <a:ext cx="3060382" cy="10381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좌석 </a:t>
            </a:r>
            <a:r>
              <a:rPr lang="en-US" altLang="ko-KR" sz="2500" b="1"/>
              <a:t>/ </a:t>
            </a:r>
            <a:r>
              <a:rPr lang="ko-KR" altLang="en-US" sz="2500" b="1"/>
              <a:t>인원 수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  <a:endParaRPr lang="ko-KR" altLang="en-US" sz="2500" b="1"/>
          </a:p>
        </p:txBody>
      </p:sp>
      <p:cxnSp>
        <p:nvCxnSpPr>
          <p:cNvPr id="1412" name="연결선: 꺾임 1411"/>
          <p:cNvCxnSpPr/>
          <p:nvPr/>
        </p:nvCxnSpPr>
        <p:spPr>
          <a:xfrm rot="16200000" flipV="1">
            <a:off x="5073696" y="9690532"/>
            <a:ext cx="6018593" cy="683911"/>
          </a:xfrm>
          <a:prstGeom prst="bentConnector3">
            <a:avLst>
              <a:gd name="adj1" fmla="val 16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연결선: 꺾임 1414"/>
          <p:cNvCxnSpPr/>
          <p:nvPr/>
        </p:nvCxnSpPr>
        <p:spPr>
          <a:xfrm rot="10800000">
            <a:off x="8872084" y="13383826"/>
            <a:ext cx="472343" cy="6514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연결선: 꺾임 1415"/>
          <p:cNvCxnSpPr/>
          <p:nvPr/>
        </p:nvCxnSpPr>
        <p:spPr>
          <a:xfrm rot="10800000">
            <a:off x="9955137" y="14671354"/>
            <a:ext cx="447138" cy="6169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" name="직사각형 1032"/>
          <p:cNvSpPr/>
          <p:nvPr/>
        </p:nvSpPr>
        <p:spPr>
          <a:xfrm>
            <a:off x="9344427" y="13693258"/>
            <a:ext cx="3060382" cy="9393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영화</a:t>
            </a:r>
            <a:r>
              <a:rPr lang="en-US" altLang="ko-KR" sz="2500" b="1"/>
              <a:t>, </a:t>
            </a:r>
            <a:r>
              <a:rPr lang="ko-KR" altLang="en-US" sz="2500" b="1"/>
              <a:t>시간</a:t>
            </a:r>
            <a:r>
              <a:rPr lang="en-US" altLang="ko-KR" sz="2500" b="1"/>
              <a:t>, </a:t>
            </a:r>
            <a:r>
              <a:rPr lang="ko-KR" altLang="en-US" sz="2500" b="1"/>
              <a:t>날짜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  <a:endParaRPr lang="ko-KR" altLang="en-US" sz="2500" b="1"/>
          </a:p>
        </p:txBody>
      </p:sp>
      <p:sp>
        <p:nvSpPr>
          <p:cNvPr id="1131" name="직사각형 1130"/>
          <p:cNvSpPr/>
          <p:nvPr/>
        </p:nvSpPr>
        <p:spPr>
          <a:xfrm>
            <a:off x="13057096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게시판</a:t>
            </a:r>
            <a:endParaRPr lang="ko-KR" altLang="en-US" sz="2600" b="1"/>
          </a:p>
        </p:txBody>
      </p:sp>
      <p:sp>
        <p:nvSpPr>
          <p:cNvPr id="1132" name="직사각형 1131"/>
          <p:cNvSpPr/>
          <p:nvPr/>
        </p:nvSpPr>
        <p:spPr>
          <a:xfrm>
            <a:off x="14728667" y="936984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  <a:endParaRPr lang="ko-KR" altLang="en-US" sz="2600" b="1"/>
          </a:p>
        </p:txBody>
      </p:sp>
      <p:sp>
        <p:nvSpPr>
          <p:cNvPr id="1133" name="직사각형 1132"/>
          <p:cNvSpPr/>
          <p:nvPr/>
        </p:nvSpPr>
        <p:spPr>
          <a:xfrm>
            <a:off x="15603101" y="1032884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수정</a:t>
            </a:r>
            <a:endParaRPr lang="ko-KR" altLang="en-US" sz="2600" b="1"/>
          </a:p>
        </p:txBody>
      </p:sp>
      <p:sp>
        <p:nvSpPr>
          <p:cNvPr id="1135" name="직사각형 1134"/>
          <p:cNvSpPr/>
          <p:nvPr/>
        </p:nvSpPr>
        <p:spPr>
          <a:xfrm>
            <a:off x="15603091" y="11289544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삭제</a:t>
            </a:r>
            <a:endParaRPr lang="ko-KR" altLang="en-US" sz="2600" b="1"/>
          </a:p>
        </p:txBody>
      </p:sp>
      <p:sp>
        <p:nvSpPr>
          <p:cNvPr id="1136" name="직사각형 1135"/>
          <p:cNvSpPr/>
          <p:nvPr/>
        </p:nvSpPr>
        <p:spPr>
          <a:xfrm>
            <a:off x="13881844" y="748323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조회</a:t>
            </a:r>
            <a:endParaRPr lang="ko-KR" altLang="en-US" sz="2600" b="1"/>
          </a:p>
        </p:txBody>
      </p:sp>
      <p:sp>
        <p:nvSpPr>
          <p:cNvPr id="1140" name="직사각형 1139"/>
          <p:cNvSpPr/>
          <p:nvPr/>
        </p:nvSpPr>
        <p:spPr>
          <a:xfrm>
            <a:off x="15603101" y="132532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조회</a:t>
            </a:r>
            <a:endParaRPr lang="ko-KR" altLang="en-US" sz="2600" b="1"/>
          </a:p>
        </p:txBody>
      </p:sp>
      <p:sp>
        <p:nvSpPr>
          <p:cNvPr id="1141" name="직사각형 1140"/>
          <p:cNvSpPr/>
          <p:nvPr/>
        </p:nvSpPr>
        <p:spPr>
          <a:xfrm>
            <a:off x="15603101" y="1419303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작성</a:t>
            </a:r>
            <a:endParaRPr lang="ko-KR" altLang="en-US" sz="2600" b="1"/>
          </a:p>
        </p:txBody>
      </p:sp>
      <p:sp>
        <p:nvSpPr>
          <p:cNvPr id="1142" name="직사각형 1141"/>
          <p:cNvSpPr/>
          <p:nvPr/>
        </p:nvSpPr>
        <p:spPr>
          <a:xfrm>
            <a:off x="15603101" y="151334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수정</a:t>
            </a:r>
            <a:endParaRPr lang="ko-KR" altLang="en-US" sz="2600" b="1"/>
          </a:p>
        </p:txBody>
      </p:sp>
      <p:sp>
        <p:nvSpPr>
          <p:cNvPr id="1143" name="직사각형 1142"/>
          <p:cNvSpPr/>
          <p:nvPr/>
        </p:nvSpPr>
        <p:spPr>
          <a:xfrm>
            <a:off x="15603101" y="16101726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삭제</a:t>
            </a:r>
            <a:endParaRPr lang="ko-KR" altLang="en-US" sz="2600" b="1"/>
          </a:p>
        </p:txBody>
      </p:sp>
      <p:sp>
        <p:nvSpPr>
          <p:cNvPr id="1153" name="직사각형 1152"/>
          <p:cNvSpPr/>
          <p:nvPr/>
        </p:nvSpPr>
        <p:spPr>
          <a:xfrm>
            <a:off x="15603091" y="1227857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리뷰글 신고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sp>
        <p:nvSpPr>
          <p:cNvPr id="1155" name="직사각형 1154"/>
          <p:cNvSpPr/>
          <p:nvPr/>
        </p:nvSpPr>
        <p:spPr>
          <a:xfrm>
            <a:off x="15603091" y="170532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 댓글 신고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sp>
        <p:nvSpPr>
          <p:cNvPr id="1182" name="직사각형 1181"/>
          <p:cNvSpPr/>
          <p:nvPr/>
        </p:nvSpPr>
        <p:spPr>
          <a:xfrm>
            <a:off x="14728665" y="842451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  <a:endParaRPr lang="ko-KR" altLang="en-US" sz="2600" b="1"/>
          </a:p>
        </p:txBody>
      </p:sp>
      <p:cxnSp>
        <p:nvCxnSpPr>
          <p:cNvPr id="1427" name="연결선: 꺾임 1426"/>
          <p:cNvCxnSpPr/>
          <p:nvPr/>
        </p:nvCxnSpPr>
        <p:spPr>
          <a:xfrm rot="10800000">
            <a:off x="15127355" y="10053925"/>
            <a:ext cx="475731" cy="734134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직선 연결선 1427"/>
          <p:cNvCxnSpPr/>
          <p:nvPr/>
        </p:nvCxnSpPr>
        <p:spPr>
          <a:xfrm rot="10800000">
            <a:off x="15127357" y="10670883"/>
            <a:ext cx="4757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직선 연결선 1429"/>
          <p:cNvCxnSpPr/>
          <p:nvPr/>
        </p:nvCxnSpPr>
        <p:spPr>
          <a:xfrm rot="10800000">
            <a:off x="15127357" y="11631587"/>
            <a:ext cx="47573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직선 연결선 1430"/>
          <p:cNvCxnSpPr/>
          <p:nvPr/>
        </p:nvCxnSpPr>
        <p:spPr>
          <a:xfrm rot="10800000">
            <a:off x="15127359" y="12620621"/>
            <a:ext cx="47573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직선 연결선 1431"/>
          <p:cNvCxnSpPr/>
          <p:nvPr/>
        </p:nvCxnSpPr>
        <p:spPr>
          <a:xfrm rot="10800000">
            <a:off x="15127359" y="13595315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직선 연결선 1433"/>
          <p:cNvCxnSpPr/>
          <p:nvPr/>
        </p:nvCxnSpPr>
        <p:spPr>
          <a:xfrm rot="10800000">
            <a:off x="15127359" y="14535077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직선 연결선 1437"/>
          <p:cNvCxnSpPr/>
          <p:nvPr/>
        </p:nvCxnSpPr>
        <p:spPr>
          <a:xfrm rot="10800000">
            <a:off x="15127357" y="16443769"/>
            <a:ext cx="4757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직선 연결선 1442"/>
          <p:cNvCxnSpPr/>
          <p:nvPr/>
        </p:nvCxnSpPr>
        <p:spPr>
          <a:xfrm rot="10800000">
            <a:off x="15127354" y="15382793"/>
            <a:ext cx="475731" cy="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직사각형 1019"/>
          <p:cNvSpPr/>
          <p:nvPr/>
        </p:nvSpPr>
        <p:spPr>
          <a:xfrm>
            <a:off x="18192486" y="642753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</a:t>
            </a:r>
            <a:endParaRPr lang="ko-KR" altLang="en-US" sz="2600" b="1"/>
          </a:p>
        </p:txBody>
      </p:sp>
      <p:sp>
        <p:nvSpPr>
          <p:cNvPr id="1038" name="직사각형 1037"/>
          <p:cNvSpPr/>
          <p:nvPr/>
        </p:nvSpPr>
        <p:spPr>
          <a:xfrm>
            <a:off x="18997472" y="7419869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조회</a:t>
            </a:r>
            <a:endParaRPr lang="ko-KR" altLang="en-US" sz="2600" b="1"/>
          </a:p>
        </p:txBody>
      </p:sp>
      <p:sp>
        <p:nvSpPr>
          <p:cNvPr id="1115" name="직사각형 1114"/>
          <p:cNvSpPr/>
          <p:nvPr/>
        </p:nvSpPr>
        <p:spPr>
          <a:xfrm>
            <a:off x="20803764" y="1063878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구매</a:t>
            </a:r>
            <a:endParaRPr lang="ko-KR" altLang="en-US" sz="2600" b="1"/>
          </a:p>
        </p:txBody>
      </p:sp>
      <p:sp>
        <p:nvSpPr>
          <p:cNvPr id="1116" name="직사각형 1115"/>
          <p:cNvSpPr/>
          <p:nvPr/>
        </p:nvSpPr>
        <p:spPr>
          <a:xfrm>
            <a:off x="20190688" y="9493672"/>
            <a:ext cx="3060382" cy="873884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 </a:t>
            </a:r>
            <a:endParaRPr lang="ko-KR" altLang="en-US" sz="2500" b="1"/>
          </a:p>
          <a:p>
            <a:pPr algn="ctr">
              <a:defRPr/>
            </a:pPr>
            <a:r>
              <a:rPr lang="ko-KR" altLang="en-US" sz="2500" b="1"/>
              <a:t>상세보기</a:t>
            </a:r>
            <a:endParaRPr lang="ko-KR" altLang="en-US" sz="2500" b="1"/>
          </a:p>
        </p:txBody>
      </p:sp>
      <p:cxnSp>
        <p:nvCxnSpPr>
          <p:cNvPr id="1422" name="연결선: 꺾임 1421"/>
          <p:cNvCxnSpPr>
            <a:stCxn id="1038" idx="1"/>
          </p:cNvCxnSpPr>
          <p:nvPr/>
        </p:nvCxnSpPr>
        <p:spPr>
          <a:xfrm rot="10800000">
            <a:off x="18663472" y="7111621"/>
            <a:ext cx="333998" cy="65029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직선 연결선 1422"/>
          <p:cNvCxnSpPr/>
          <p:nvPr/>
        </p:nvCxnSpPr>
        <p:spPr>
          <a:xfrm rot="10800000">
            <a:off x="18663472" y="7769524"/>
            <a:ext cx="334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연결선: 꺾임 1445"/>
          <p:cNvCxnSpPr/>
          <p:nvPr/>
        </p:nvCxnSpPr>
        <p:spPr>
          <a:xfrm rot="10800000">
            <a:off x="20444084" y="10372617"/>
            <a:ext cx="359682" cy="6082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직사각형 1020"/>
          <p:cNvSpPr/>
          <p:nvPr/>
        </p:nvSpPr>
        <p:spPr>
          <a:xfrm>
            <a:off x="18684480" y="1955242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</a:t>
            </a:r>
            <a:endParaRPr lang="ko-KR" altLang="en-US" sz="2600" b="1"/>
          </a:p>
        </p:txBody>
      </p:sp>
      <p:sp>
        <p:nvSpPr>
          <p:cNvPr id="1039" name="직사각형 1038"/>
          <p:cNvSpPr/>
          <p:nvPr/>
        </p:nvSpPr>
        <p:spPr>
          <a:xfrm>
            <a:off x="20428730" y="2347943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상세보기</a:t>
            </a:r>
            <a:endParaRPr lang="ko-KR" altLang="en-US" sz="2600" b="1"/>
          </a:p>
        </p:txBody>
      </p:sp>
      <p:sp>
        <p:nvSpPr>
          <p:cNvPr id="1040" name="직사각형 1039"/>
          <p:cNvSpPr/>
          <p:nvPr/>
        </p:nvSpPr>
        <p:spPr>
          <a:xfrm>
            <a:off x="20428728" y="225202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작성</a:t>
            </a:r>
            <a:endParaRPr lang="ko-KR" altLang="en-US" sz="2600" b="1"/>
          </a:p>
        </p:txBody>
      </p:sp>
      <p:sp>
        <p:nvSpPr>
          <p:cNvPr id="1046" name="직사각형 1045"/>
          <p:cNvSpPr/>
          <p:nvPr/>
        </p:nvSpPr>
        <p:spPr>
          <a:xfrm>
            <a:off x="21311620" y="244128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수정</a:t>
            </a:r>
            <a:endParaRPr lang="ko-KR" altLang="en-US" sz="2600" b="1"/>
          </a:p>
        </p:txBody>
      </p:sp>
      <p:sp>
        <p:nvSpPr>
          <p:cNvPr id="1048" name="직사각형 1047"/>
          <p:cNvSpPr/>
          <p:nvPr/>
        </p:nvSpPr>
        <p:spPr>
          <a:xfrm>
            <a:off x="21311620" y="2540191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삭제</a:t>
            </a:r>
            <a:endParaRPr lang="ko-KR" altLang="en-US" sz="2600" b="1"/>
          </a:p>
        </p:txBody>
      </p:sp>
      <p:sp>
        <p:nvSpPr>
          <p:cNvPr id="1106" name="직사각형 1105"/>
          <p:cNvSpPr/>
          <p:nvPr/>
        </p:nvSpPr>
        <p:spPr>
          <a:xfrm>
            <a:off x="19579798" y="20605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조회</a:t>
            </a:r>
            <a:endParaRPr lang="ko-KR" altLang="en-US" sz="2600" b="1"/>
          </a:p>
        </p:txBody>
      </p:sp>
      <p:sp>
        <p:nvSpPr>
          <p:cNvPr id="1188" name="직사각형 1187"/>
          <p:cNvSpPr/>
          <p:nvPr/>
        </p:nvSpPr>
        <p:spPr>
          <a:xfrm>
            <a:off x="20375844" y="215835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검색</a:t>
            </a:r>
            <a:endParaRPr lang="ko-KR" altLang="en-US" sz="2600" b="1"/>
          </a:p>
        </p:txBody>
      </p:sp>
      <p:cxnSp>
        <p:nvCxnSpPr>
          <p:cNvPr id="1469" name="연결선: 꺾임 1468"/>
          <p:cNvCxnSpPr/>
          <p:nvPr/>
        </p:nvCxnSpPr>
        <p:spPr>
          <a:xfrm rot="10800000">
            <a:off x="20805352" y="24172270"/>
            <a:ext cx="506266" cy="15716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직선 연결선 1469"/>
          <p:cNvCxnSpPr/>
          <p:nvPr/>
        </p:nvCxnSpPr>
        <p:spPr>
          <a:xfrm rot="10800000">
            <a:off x="20805350" y="24754926"/>
            <a:ext cx="5062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직사각형 1016"/>
          <p:cNvSpPr/>
          <p:nvPr/>
        </p:nvSpPr>
        <p:spPr>
          <a:xfrm>
            <a:off x="7159851" y="1961569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</a:t>
            </a:r>
            <a:endParaRPr lang="ko-KR" altLang="en-US" sz="2600" b="1"/>
          </a:p>
        </p:txBody>
      </p:sp>
      <p:sp>
        <p:nvSpPr>
          <p:cNvPr id="1044" name="직사각형 1043"/>
          <p:cNvSpPr/>
          <p:nvPr/>
        </p:nvSpPr>
        <p:spPr>
          <a:xfrm>
            <a:off x="9164227" y="23554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상세보기</a:t>
            </a:r>
            <a:endParaRPr lang="ko-KR" altLang="en-US" sz="2600" b="1"/>
          </a:p>
        </p:txBody>
      </p:sp>
      <p:sp>
        <p:nvSpPr>
          <p:cNvPr id="1112" name="직사각형 1111"/>
          <p:cNvSpPr/>
          <p:nvPr/>
        </p:nvSpPr>
        <p:spPr>
          <a:xfrm>
            <a:off x="8056943" y="2063844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조회</a:t>
            </a:r>
            <a:endParaRPr lang="en-US" altLang="ko-KR" sz="2600" b="1"/>
          </a:p>
        </p:txBody>
      </p:sp>
      <p:sp>
        <p:nvSpPr>
          <p:cNvPr id="1244" name="직사각형 1243"/>
          <p:cNvSpPr/>
          <p:nvPr/>
        </p:nvSpPr>
        <p:spPr>
          <a:xfrm>
            <a:off x="9834260" y="24508606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수정</a:t>
            </a:r>
            <a:endParaRPr lang="en-US" altLang="ko-KR" sz="2600" b="1"/>
          </a:p>
        </p:txBody>
      </p:sp>
      <p:sp>
        <p:nvSpPr>
          <p:cNvPr id="1245" name="직사각형 1244"/>
          <p:cNvSpPr/>
          <p:nvPr/>
        </p:nvSpPr>
        <p:spPr>
          <a:xfrm>
            <a:off x="9834260" y="2551546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삭제</a:t>
            </a:r>
            <a:endParaRPr lang="en-US" altLang="ko-KR" sz="2600" b="1"/>
          </a:p>
        </p:txBody>
      </p:sp>
      <p:cxnSp>
        <p:nvCxnSpPr>
          <p:cNvPr id="1498" name="연결선: 꺾임 1497"/>
          <p:cNvCxnSpPr/>
          <p:nvPr/>
        </p:nvCxnSpPr>
        <p:spPr>
          <a:xfrm rot="10800000">
            <a:off x="9340009" y="24288600"/>
            <a:ext cx="494251" cy="15689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직선 연결선 1498"/>
          <p:cNvCxnSpPr/>
          <p:nvPr/>
        </p:nvCxnSpPr>
        <p:spPr>
          <a:xfrm>
            <a:off x="9340009" y="24850648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직사각형 1118"/>
          <p:cNvSpPr/>
          <p:nvPr/>
        </p:nvSpPr>
        <p:spPr>
          <a:xfrm>
            <a:off x="12834378" y="1966629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습득물 게시판</a:t>
            </a:r>
            <a:endParaRPr lang="ko-KR" altLang="en-US" sz="2600" b="1"/>
          </a:p>
        </p:txBody>
      </p:sp>
      <p:sp>
        <p:nvSpPr>
          <p:cNvPr id="1120" name="직사각형 1119"/>
          <p:cNvSpPr/>
          <p:nvPr/>
        </p:nvSpPr>
        <p:spPr>
          <a:xfrm>
            <a:off x="13672253" y="2064913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조회</a:t>
            </a:r>
            <a:endParaRPr lang="en-US" altLang="ko-KR" sz="2600" b="1"/>
          </a:p>
        </p:txBody>
      </p:sp>
      <p:sp>
        <p:nvSpPr>
          <p:cNvPr id="1121" name="직사각형 1120"/>
          <p:cNvSpPr/>
          <p:nvPr/>
        </p:nvSpPr>
        <p:spPr>
          <a:xfrm>
            <a:off x="14728668" y="2358310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게시글</a:t>
            </a:r>
            <a:r>
              <a:rPr lang="en-US" altLang="ko-KR" sz="2600" b="1"/>
              <a:t> </a:t>
            </a:r>
            <a:r>
              <a:rPr lang="ko-KR" altLang="en-US" sz="2600" b="1"/>
              <a:t>상세보기</a:t>
            </a:r>
            <a:endParaRPr lang="en-US" altLang="ko-KR" sz="2600" b="1"/>
          </a:p>
        </p:txBody>
      </p:sp>
      <p:sp>
        <p:nvSpPr>
          <p:cNvPr id="1186" name="직사각형 1185"/>
          <p:cNvSpPr/>
          <p:nvPr/>
        </p:nvSpPr>
        <p:spPr>
          <a:xfrm>
            <a:off x="14728669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  <a:endParaRPr lang="ko-KR" altLang="en-US" sz="2600" b="1"/>
          </a:p>
        </p:txBody>
      </p:sp>
      <p:sp>
        <p:nvSpPr>
          <p:cNvPr id="1225" name="직사각형 1224"/>
          <p:cNvSpPr/>
          <p:nvPr/>
        </p:nvSpPr>
        <p:spPr>
          <a:xfrm>
            <a:off x="14728665" y="2266103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  <a:endParaRPr lang="ko-KR" altLang="en-US" sz="2600" b="1"/>
          </a:p>
        </p:txBody>
      </p:sp>
      <p:sp>
        <p:nvSpPr>
          <p:cNvPr id="1227" name="직사각형 1226"/>
          <p:cNvSpPr/>
          <p:nvPr/>
        </p:nvSpPr>
        <p:spPr>
          <a:xfrm>
            <a:off x="15713633" y="2454120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수정</a:t>
            </a:r>
            <a:endParaRPr lang="ko-KR" altLang="en-US" sz="2600" b="1"/>
          </a:p>
        </p:txBody>
      </p:sp>
      <p:sp>
        <p:nvSpPr>
          <p:cNvPr id="1228" name="직사각형 1227"/>
          <p:cNvSpPr/>
          <p:nvPr/>
        </p:nvSpPr>
        <p:spPr>
          <a:xfrm>
            <a:off x="15713633" y="25548060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삭제</a:t>
            </a:r>
            <a:endParaRPr lang="ko-KR" altLang="en-US" sz="2600" b="1"/>
          </a:p>
        </p:txBody>
      </p:sp>
      <p:cxnSp>
        <p:nvCxnSpPr>
          <p:cNvPr id="1514" name="연결선: 꺾임 1513"/>
          <p:cNvCxnSpPr/>
          <p:nvPr/>
        </p:nvCxnSpPr>
        <p:spPr>
          <a:xfrm rot="10800000">
            <a:off x="15196726" y="24267186"/>
            <a:ext cx="516902" cy="162292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직선 연결선 1514"/>
          <p:cNvCxnSpPr/>
          <p:nvPr/>
        </p:nvCxnSpPr>
        <p:spPr>
          <a:xfrm rot="10800000">
            <a:off x="15196725" y="24883244"/>
            <a:ext cx="516907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직사각형 1053"/>
          <p:cNvSpPr/>
          <p:nvPr/>
        </p:nvSpPr>
        <p:spPr>
          <a:xfrm>
            <a:off x="33293804" y="10355059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내 정보 조회 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sp>
        <p:nvSpPr>
          <p:cNvPr id="1056" name="직사각형 1055"/>
          <p:cNvSpPr/>
          <p:nvPr/>
        </p:nvSpPr>
        <p:spPr>
          <a:xfrm>
            <a:off x="33968692" y="11342214"/>
            <a:ext cx="3060382" cy="89769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정보</a:t>
            </a:r>
            <a:endParaRPr lang="ko-KR" altLang="en-US" sz="2500" b="1"/>
          </a:p>
          <a:p>
            <a:pPr algn="ctr">
              <a:defRPr/>
            </a:pPr>
            <a:r>
              <a:rPr lang="ko-KR" altLang="en-US" sz="2500" b="1"/>
              <a:t>상세보기 </a:t>
            </a:r>
            <a:endParaRPr lang="ko-KR" altLang="en-US" sz="2500" b="1"/>
          </a:p>
        </p:txBody>
      </p:sp>
      <p:sp>
        <p:nvSpPr>
          <p:cNvPr id="1057" name="직사각형 1056"/>
          <p:cNvSpPr/>
          <p:nvPr/>
        </p:nvSpPr>
        <p:spPr>
          <a:xfrm>
            <a:off x="34830052" y="1350009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정보</a:t>
            </a:r>
            <a:r>
              <a:rPr lang="en-US" altLang="ko-KR" sz="2600" b="1"/>
              <a:t> </a:t>
            </a:r>
            <a:r>
              <a:rPr lang="ko-KR" altLang="en-US" sz="2600" b="1"/>
              <a:t>변경 </a:t>
            </a:r>
            <a:endParaRPr lang="ko-KR" altLang="en-US" sz="2600" b="1"/>
          </a:p>
        </p:txBody>
      </p:sp>
      <p:sp>
        <p:nvSpPr>
          <p:cNvPr id="1059" name="직사각형 1058"/>
          <p:cNvSpPr/>
          <p:nvPr/>
        </p:nvSpPr>
        <p:spPr>
          <a:xfrm>
            <a:off x="34824004" y="125306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탈퇴</a:t>
            </a:r>
            <a:endParaRPr lang="ko-KR" altLang="en-US" sz="2600" b="1"/>
          </a:p>
        </p:txBody>
      </p:sp>
      <p:cxnSp>
        <p:nvCxnSpPr>
          <p:cNvPr id="1524" name="연결선: 꺾임 1523"/>
          <p:cNvCxnSpPr/>
          <p:nvPr/>
        </p:nvCxnSpPr>
        <p:spPr>
          <a:xfrm rot="16200000" flipH="1">
            <a:off x="33395228" y="11136896"/>
            <a:ext cx="671213" cy="4757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연결선: 꺾임 1524"/>
          <p:cNvCxnSpPr/>
          <p:nvPr/>
        </p:nvCxnSpPr>
        <p:spPr>
          <a:xfrm rot="16200000" flipH="1">
            <a:off x="33826428" y="12838515"/>
            <a:ext cx="1581444" cy="42580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직선 연결선 1525"/>
          <p:cNvCxnSpPr/>
          <p:nvPr/>
        </p:nvCxnSpPr>
        <p:spPr>
          <a:xfrm>
            <a:off x="34404244" y="12872689"/>
            <a:ext cx="41976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직사각형 1060"/>
          <p:cNvSpPr/>
          <p:nvPr/>
        </p:nvSpPr>
        <p:spPr>
          <a:xfrm>
            <a:off x="33840528" y="1501046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예매 내역</a:t>
            </a:r>
            <a:endParaRPr lang="ko-KR" altLang="en-US" sz="2600" b="1"/>
          </a:p>
        </p:txBody>
      </p:sp>
      <p:sp>
        <p:nvSpPr>
          <p:cNvPr id="1067" name="직사각형 1066"/>
          <p:cNvSpPr/>
          <p:nvPr/>
        </p:nvSpPr>
        <p:spPr>
          <a:xfrm>
            <a:off x="34673040" y="1605492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예매내역 조회</a:t>
            </a:r>
            <a:endParaRPr lang="ko-KR" altLang="en-US" sz="2600" b="1"/>
          </a:p>
        </p:txBody>
      </p:sp>
      <p:sp>
        <p:nvSpPr>
          <p:cNvPr id="1091" name="직사각형 1090"/>
          <p:cNvSpPr/>
          <p:nvPr/>
        </p:nvSpPr>
        <p:spPr>
          <a:xfrm>
            <a:off x="35407588" y="17111432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취소</a:t>
            </a:r>
            <a:endParaRPr lang="ko-KR" altLang="en-US" sz="2600" b="1"/>
          </a:p>
        </p:txBody>
      </p:sp>
      <p:sp>
        <p:nvSpPr>
          <p:cNvPr id="1144" name="직사각형 1143"/>
          <p:cNvSpPr/>
          <p:nvPr/>
        </p:nvSpPr>
        <p:spPr>
          <a:xfrm>
            <a:off x="35407588" y="1815440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작성</a:t>
            </a:r>
            <a:endParaRPr lang="ko-KR" altLang="en-US" sz="2600" b="1"/>
          </a:p>
        </p:txBody>
      </p:sp>
      <p:sp>
        <p:nvSpPr>
          <p:cNvPr id="1192" name="직사각형 1191"/>
          <p:cNvSpPr/>
          <p:nvPr/>
        </p:nvSpPr>
        <p:spPr>
          <a:xfrm>
            <a:off x="35407588" y="1921417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취소 완료</a:t>
            </a:r>
            <a:endParaRPr lang="ko-KR" altLang="en-US" sz="2600" b="1"/>
          </a:p>
        </p:txBody>
      </p:sp>
      <p:cxnSp>
        <p:nvCxnSpPr>
          <p:cNvPr id="1527" name="연결선: 꺾임 1526"/>
          <p:cNvCxnSpPr/>
          <p:nvPr/>
        </p:nvCxnSpPr>
        <p:spPr>
          <a:xfrm rot="16200000" flipH="1">
            <a:off x="34058960" y="15782890"/>
            <a:ext cx="702416" cy="5257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연결선: 꺾임 1527"/>
          <p:cNvCxnSpPr/>
          <p:nvPr/>
        </p:nvCxnSpPr>
        <p:spPr>
          <a:xfrm rot="16200000" flipH="1">
            <a:off x="33777544" y="17926176"/>
            <a:ext cx="2817208" cy="44287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직선 연결선 1529"/>
          <p:cNvCxnSpPr/>
          <p:nvPr/>
        </p:nvCxnSpPr>
        <p:spPr>
          <a:xfrm>
            <a:off x="34964704" y="17453474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직선 연결선 1532"/>
          <p:cNvCxnSpPr/>
          <p:nvPr/>
        </p:nvCxnSpPr>
        <p:spPr>
          <a:xfrm rot="10800000">
            <a:off x="34964704" y="18496448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직사각형 1064"/>
          <p:cNvSpPr/>
          <p:nvPr/>
        </p:nvSpPr>
        <p:spPr>
          <a:xfrm>
            <a:off x="36730132" y="76994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</a:t>
            </a:r>
            <a:endParaRPr lang="ko-KR" altLang="en-US" sz="2600" b="1"/>
          </a:p>
        </p:txBody>
      </p:sp>
      <p:sp>
        <p:nvSpPr>
          <p:cNvPr id="1084" name="직사각형 1083"/>
          <p:cNvSpPr/>
          <p:nvPr/>
        </p:nvSpPr>
        <p:spPr>
          <a:xfrm>
            <a:off x="38118152" y="9646229"/>
            <a:ext cx="3060382" cy="8905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기프티콘 상세보기</a:t>
            </a:r>
            <a:endParaRPr lang="ko-KR" altLang="en-US" sz="2500" b="1"/>
          </a:p>
        </p:txBody>
      </p:sp>
      <p:sp>
        <p:nvSpPr>
          <p:cNvPr id="1085" name="직사각형 1084"/>
          <p:cNvSpPr/>
          <p:nvPr/>
        </p:nvSpPr>
        <p:spPr>
          <a:xfrm>
            <a:off x="38864812" y="10790911"/>
            <a:ext cx="3060382" cy="8709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</a:t>
            </a:r>
            <a:br>
              <a:rPr lang="en-US" altLang="ko-KR" sz="2500" b="1"/>
            </a:br>
            <a:r>
              <a:rPr lang="ko-KR" altLang="en-US" sz="2500" b="1"/>
              <a:t>기간 연장</a:t>
            </a:r>
            <a:endParaRPr lang="ko-KR" altLang="en-US" sz="2500" b="1"/>
          </a:p>
        </p:txBody>
      </p:sp>
      <p:sp>
        <p:nvSpPr>
          <p:cNvPr id="1086" name="직사각형 1085"/>
          <p:cNvSpPr/>
          <p:nvPr/>
        </p:nvSpPr>
        <p:spPr>
          <a:xfrm>
            <a:off x="38864812" y="1198788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환불</a:t>
            </a:r>
            <a:endParaRPr lang="ko-KR" altLang="en-US" sz="2600" b="1"/>
          </a:p>
        </p:txBody>
      </p:sp>
      <p:sp>
        <p:nvSpPr>
          <p:cNvPr id="1096" name="직사각형 1095"/>
          <p:cNvSpPr/>
          <p:nvPr/>
        </p:nvSpPr>
        <p:spPr>
          <a:xfrm>
            <a:off x="37547532" y="8620103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 조회</a:t>
            </a:r>
            <a:endParaRPr lang="ko-KR" altLang="en-US" sz="2600" b="1"/>
          </a:p>
        </p:txBody>
      </p:sp>
      <p:cxnSp>
        <p:nvCxnSpPr>
          <p:cNvPr id="1542" name="연결선: 꺾임 1541"/>
          <p:cNvCxnSpPr/>
          <p:nvPr/>
        </p:nvCxnSpPr>
        <p:spPr>
          <a:xfrm rot="10800000">
            <a:off x="37121712" y="8383529"/>
            <a:ext cx="425816" cy="57861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연결선: 꺾임 1542"/>
          <p:cNvCxnSpPr/>
          <p:nvPr/>
        </p:nvCxnSpPr>
        <p:spPr>
          <a:xfrm rot="16200000" flipH="1">
            <a:off x="37597248" y="9467369"/>
            <a:ext cx="684082" cy="35772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연결선: 꺾임 1543"/>
          <p:cNvCxnSpPr/>
          <p:nvPr/>
        </p:nvCxnSpPr>
        <p:spPr>
          <a:xfrm rot="10800000">
            <a:off x="38429260" y="10576565"/>
            <a:ext cx="435552" cy="175336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직선 연결선 1544"/>
          <p:cNvCxnSpPr/>
          <p:nvPr/>
        </p:nvCxnSpPr>
        <p:spPr>
          <a:xfrm>
            <a:off x="38429260" y="11237621"/>
            <a:ext cx="435552" cy="90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직사각형 1065"/>
          <p:cNvSpPr/>
          <p:nvPr/>
        </p:nvSpPr>
        <p:spPr>
          <a:xfrm>
            <a:off x="27955796" y="1504133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</a:t>
            </a:r>
            <a:endParaRPr lang="ko-KR" altLang="en-US" sz="2600" b="1"/>
          </a:p>
        </p:txBody>
      </p:sp>
      <p:sp>
        <p:nvSpPr>
          <p:cNvPr id="1098" name="직사각형 1097"/>
          <p:cNvSpPr/>
          <p:nvPr/>
        </p:nvSpPr>
        <p:spPr>
          <a:xfrm>
            <a:off x="28842274" y="160423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 조회</a:t>
            </a:r>
            <a:endParaRPr lang="ko-KR" altLang="en-US" sz="2600" b="1"/>
          </a:p>
        </p:txBody>
      </p:sp>
      <p:cxnSp>
        <p:nvCxnSpPr>
          <p:cNvPr id="1547" name="연결선: 꺾임 1546"/>
          <p:cNvCxnSpPr/>
          <p:nvPr/>
        </p:nvCxnSpPr>
        <p:spPr>
          <a:xfrm rot="16200000" flipH="1">
            <a:off x="28300954" y="15843112"/>
            <a:ext cx="659002" cy="4236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직사각형 1062"/>
          <p:cNvSpPr/>
          <p:nvPr/>
        </p:nvSpPr>
        <p:spPr>
          <a:xfrm>
            <a:off x="27312620" y="885535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</a:t>
            </a:r>
            <a:endParaRPr lang="ko-KR" altLang="en-US" sz="2600" b="1"/>
          </a:p>
        </p:txBody>
      </p:sp>
      <p:sp>
        <p:nvSpPr>
          <p:cNvPr id="1093" name="직사각형 1092"/>
          <p:cNvSpPr/>
          <p:nvPr/>
        </p:nvSpPr>
        <p:spPr>
          <a:xfrm>
            <a:off x="28255668" y="989832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 조회</a:t>
            </a:r>
            <a:endParaRPr lang="ko-KR" altLang="en-US" sz="2600" b="1"/>
          </a:p>
        </p:txBody>
      </p:sp>
      <p:cxnSp>
        <p:nvCxnSpPr>
          <p:cNvPr id="1563" name="연결선: 꺾임 1562"/>
          <p:cNvCxnSpPr/>
          <p:nvPr/>
        </p:nvCxnSpPr>
        <p:spPr>
          <a:xfrm rot="16200000" flipH="1">
            <a:off x="27673764" y="9658468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직사각형 1063"/>
          <p:cNvSpPr/>
          <p:nvPr/>
        </p:nvSpPr>
        <p:spPr>
          <a:xfrm>
            <a:off x="27927012" y="1229881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</a:t>
            </a:r>
            <a:endParaRPr lang="ko-KR" altLang="en-US" sz="2600" b="1"/>
          </a:p>
        </p:txBody>
      </p:sp>
      <p:sp>
        <p:nvSpPr>
          <p:cNvPr id="1095" name="직사각형 1094"/>
          <p:cNvSpPr/>
          <p:nvPr/>
        </p:nvSpPr>
        <p:spPr>
          <a:xfrm>
            <a:off x="28985288" y="1336182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 조회</a:t>
            </a:r>
            <a:endParaRPr lang="ko-KR" altLang="en-US" sz="2600" b="1"/>
          </a:p>
        </p:txBody>
      </p:sp>
      <p:cxnSp>
        <p:nvCxnSpPr>
          <p:cNvPr id="1564" name="연결선: 꺾임 1563"/>
          <p:cNvCxnSpPr/>
          <p:nvPr/>
        </p:nvCxnSpPr>
        <p:spPr>
          <a:xfrm rot="16200000" flipH="1">
            <a:off x="28403388" y="13112383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" name="직사각형 1331"/>
          <p:cNvSpPr/>
          <p:nvPr/>
        </p:nvSpPr>
        <p:spPr>
          <a:xfrm>
            <a:off x="2753044" y="927571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등록</a:t>
            </a:r>
            <a:endParaRPr lang="ko-KR" altLang="en-US" sz="2600" b="1"/>
          </a:p>
        </p:txBody>
      </p:sp>
      <p:sp>
        <p:nvSpPr>
          <p:cNvPr id="1281" name="직사각형 1280"/>
          <p:cNvSpPr/>
          <p:nvPr/>
        </p:nvSpPr>
        <p:spPr>
          <a:xfrm>
            <a:off x="44415104" y="784171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회원 관리</a:t>
            </a:r>
            <a:endParaRPr lang="ko-KR" altLang="en-US" sz="2600" b="1">
              <a:solidFill>
                <a:schemeClr val="bg1"/>
              </a:solidFill>
            </a:endParaRPr>
          </a:p>
        </p:txBody>
      </p:sp>
      <p:sp>
        <p:nvSpPr>
          <p:cNvPr id="1283" name="직사각형 1282"/>
          <p:cNvSpPr/>
          <p:nvPr/>
        </p:nvSpPr>
        <p:spPr>
          <a:xfrm>
            <a:off x="45368508" y="8971041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목록 조회</a:t>
            </a:r>
            <a:endParaRPr lang="ko-KR" altLang="en-US" sz="2600" b="1"/>
          </a:p>
        </p:txBody>
      </p:sp>
      <p:sp>
        <p:nvSpPr>
          <p:cNvPr id="1284" name="직사각형 1283"/>
          <p:cNvSpPr/>
          <p:nvPr/>
        </p:nvSpPr>
        <p:spPr>
          <a:xfrm>
            <a:off x="46408656" y="11048403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상세보기</a:t>
            </a:r>
            <a:endParaRPr lang="ko-KR" altLang="en-US" sz="2600" b="1"/>
          </a:p>
        </p:txBody>
      </p:sp>
      <p:sp>
        <p:nvSpPr>
          <p:cNvPr id="1286" name="직사각형 1285"/>
          <p:cNvSpPr/>
          <p:nvPr/>
        </p:nvSpPr>
        <p:spPr>
          <a:xfrm>
            <a:off x="47292936" y="1197566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강퇴</a:t>
            </a:r>
            <a:endParaRPr lang="ko-KR" altLang="en-US" sz="2600" b="1"/>
          </a:p>
        </p:txBody>
      </p:sp>
      <p:sp>
        <p:nvSpPr>
          <p:cNvPr id="1324" name="직사각형 1323"/>
          <p:cNvSpPr/>
          <p:nvPr/>
        </p:nvSpPr>
        <p:spPr>
          <a:xfrm>
            <a:off x="47292936" y="1299335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내역 보기</a:t>
            </a:r>
            <a:endParaRPr lang="ko-KR" altLang="en-US" sz="2600" b="1"/>
          </a:p>
        </p:txBody>
      </p:sp>
      <p:sp>
        <p:nvSpPr>
          <p:cNvPr id="1364" name="직사각형 1363"/>
          <p:cNvSpPr/>
          <p:nvPr/>
        </p:nvSpPr>
        <p:spPr>
          <a:xfrm>
            <a:off x="46408652" y="100222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검색</a:t>
            </a:r>
            <a:endParaRPr lang="ko-KR" altLang="en-US" sz="2600" b="1"/>
          </a:p>
        </p:txBody>
      </p:sp>
      <p:cxnSp>
        <p:nvCxnSpPr>
          <p:cNvPr id="1571" name="연결선: 꺾임 1570"/>
          <p:cNvCxnSpPr/>
          <p:nvPr/>
        </p:nvCxnSpPr>
        <p:spPr>
          <a:xfrm rot="10800000">
            <a:off x="46898696" y="11699694"/>
            <a:ext cx="421880" cy="1693653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직선 연결선 1581"/>
          <p:cNvCxnSpPr/>
          <p:nvPr/>
        </p:nvCxnSpPr>
        <p:spPr>
          <a:xfrm>
            <a:off x="46898696" y="12317706"/>
            <a:ext cx="3942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6" name="직사각형 1325"/>
          <p:cNvSpPr/>
          <p:nvPr/>
        </p:nvSpPr>
        <p:spPr>
          <a:xfrm>
            <a:off x="9231330" y="840879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등록</a:t>
            </a:r>
            <a:endParaRPr lang="ko-KR" altLang="en-US" sz="2600" b="1"/>
          </a:p>
        </p:txBody>
      </p:sp>
      <p:sp>
        <p:nvSpPr>
          <p:cNvPr id="1328" name="직사각형 1327"/>
          <p:cNvSpPr/>
          <p:nvPr/>
        </p:nvSpPr>
        <p:spPr>
          <a:xfrm>
            <a:off x="9240611" y="941662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수정</a:t>
            </a:r>
            <a:endParaRPr lang="ko-KR" altLang="en-US" sz="2600" b="1"/>
          </a:p>
        </p:txBody>
      </p:sp>
      <p:sp>
        <p:nvSpPr>
          <p:cNvPr id="1330" name="직사각형 1329"/>
          <p:cNvSpPr/>
          <p:nvPr/>
        </p:nvSpPr>
        <p:spPr>
          <a:xfrm>
            <a:off x="9231330" y="1036755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삭제</a:t>
            </a:r>
            <a:endParaRPr lang="ko-KR" altLang="en-US" sz="2600" b="1"/>
          </a:p>
        </p:txBody>
      </p:sp>
      <p:sp>
        <p:nvSpPr>
          <p:cNvPr id="1334" name="직사각형 1333"/>
          <p:cNvSpPr/>
          <p:nvPr/>
        </p:nvSpPr>
        <p:spPr>
          <a:xfrm>
            <a:off x="20190680" y="84885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등록</a:t>
            </a:r>
            <a:endParaRPr lang="ko-KR" altLang="en-US" sz="2600" b="1"/>
          </a:p>
        </p:txBody>
      </p:sp>
      <p:sp>
        <p:nvSpPr>
          <p:cNvPr id="1336" name="직사각형 1335"/>
          <p:cNvSpPr/>
          <p:nvPr/>
        </p:nvSpPr>
        <p:spPr>
          <a:xfrm>
            <a:off x="35804432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조회</a:t>
            </a:r>
            <a:endParaRPr lang="ko-KR" altLang="en-US" sz="2500" b="1"/>
          </a:p>
        </p:txBody>
      </p:sp>
      <p:sp>
        <p:nvSpPr>
          <p:cNvPr id="1337" name="직사각형 1336"/>
          <p:cNvSpPr/>
          <p:nvPr/>
        </p:nvSpPr>
        <p:spPr>
          <a:xfrm>
            <a:off x="36950208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  <a:endParaRPr lang="ko-KR" altLang="en-US" sz="2600" b="1"/>
          </a:p>
        </p:txBody>
      </p:sp>
      <p:sp>
        <p:nvSpPr>
          <p:cNvPr id="1341" name="직사각형 1340"/>
          <p:cNvSpPr/>
          <p:nvPr/>
        </p:nvSpPr>
        <p:spPr>
          <a:xfrm>
            <a:off x="3501642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관리</a:t>
            </a:r>
            <a:endParaRPr lang="ko-KR" altLang="en-US" sz="2500" b="1"/>
          </a:p>
        </p:txBody>
      </p:sp>
      <p:cxnSp>
        <p:nvCxnSpPr>
          <p:cNvPr id="1600" name="연결선: 꺾임 1599"/>
          <p:cNvCxnSpPr/>
          <p:nvPr/>
        </p:nvCxnSpPr>
        <p:spPr>
          <a:xfrm rot="16200000" flipH="1">
            <a:off x="35263292" y="22663196"/>
            <a:ext cx="684080" cy="39819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8" name="직사각형 1347"/>
          <p:cNvSpPr/>
          <p:nvPr/>
        </p:nvSpPr>
        <p:spPr>
          <a:xfrm>
            <a:off x="40909828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조회</a:t>
            </a:r>
            <a:endParaRPr lang="ko-KR" altLang="en-US" sz="2600" b="1"/>
          </a:p>
        </p:txBody>
      </p:sp>
      <p:sp>
        <p:nvSpPr>
          <p:cNvPr id="1349" name="직사각형 1348"/>
          <p:cNvSpPr/>
          <p:nvPr/>
        </p:nvSpPr>
        <p:spPr>
          <a:xfrm>
            <a:off x="41925196" y="2389541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  <a:endParaRPr lang="ko-KR" altLang="en-US" sz="2600" b="1"/>
          </a:p>
        </p:txBody>
      </p:sp>
      <p:sp>
        <p:nvSpPr>
          <p:cNvPr id="1353" name="직사각형 1352"/>
          <p:cNvSpPr/>
          <p:nvPr/>
        </p:nvSpPr>
        <p:spPr>
          <a:xfrm>
            <a:off x="40040084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관리</a:t>
            </a:r>
            <a:endParaRPr lang="ko-KR" altLang="en-US" sz="2600" b="1"/>
          </a:p>
        </p:txBody>
      </p:sp>
      <p:cxnSp>
        <p:nvCxnSpPr>
          <p:cNvPr id="1605" name="연결선: 꺾임 1604"/>
          <p:cNvCxnSpPr/>
          <p:nvPr/>
        </p:nvCxnSpPr>
        <p:spPr>
          <a:xfrm rot="10800000">
            <a:off x="40395004" y="22520254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6" name="직사각형 1305"/>
          <p:cNvSpPr/>
          <p:nvPr/>
        </p:nvSpPr>
        <p:spPr>
          <a:xfrm>
            <a:off x="45623856" y="228622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조회</a:t>
            </a:r>
            <a:endParaRPr lang="ko-KR" altLang="en-US" sz="2600" b="1"/>
          </a:p>
        </p:txBody>
      </p:sp>
      <p:sp>
        <p:nvSpPr>
          <p:cNvPr id="1307" name="직사각형 1306"/>
          <p:cNvSpPr/>
          <p:nvPr/>
        </p:nvSpPr>
        <p:spPr>
          <a:xfrm>
            <a:off x="46408660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  <a:endParaRPr lang="ko-KR" altLang="en-US" sz="2600" b="1"/>
          </a:p>
        </p:txBody>
      </p:sp>
      <p:sp>
        <p:nvSpPr>
          <p:cNvPr id="1308" name="직사각형 1307"/>
          <p:cNvSpPr/>
          <p:nvPr/>
        </p:nvSpPr>
        <p:spPr>
          <a:xfrm>
            <a:off x="46408656" y="248833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  <a:endParaRPr lang="ko-KR" altLang="en-US" sz="2600" b="1"/>
          </a:p>
        </p:txBody>
      </p:sp>
      <p:sp>
        <p:nvSpPr>
          <p:cNvPr id="1319" name="직사각형 1318"/>
          <p:cNvSpPr/>
          <p:nvPr/>
        </p:nvSpPr>
        <p:spPr>
          <a:xfrm>
            <a:off x="4487846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관리</a:t>
            </a:r>
            <a:endParaRPr lang="ko-KR" altLang="en-US" sz="2600" b="1"/>
          </a:p>
        </p:txBody>
      </p:sp>
      <p:cxnSp>
        <p:nvCxnSpPr>
          <p:cNvPr id="1610" name="연결선: 꺾임 1609"/>
          <p:cNvCxnSpPr/>
          <p:nvPr/>
        </p:nvCxnSpPr>
        <p:spPr>
          <a:xfrm rot="16200000" flipH="1">
            <a:off x="45083032" y="22663510"/>
            <a:ext cx="684082" cy="3975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연결선: 꺾임 1610"/>
          <p:cNvCxnSpPr/>
          <p:nvPr/>
        </p:nvCxnSpPr>
        <p:spPr>
          <a:xfrm rot="16200000" flipH="1">
            <a:off x="45273128" y="24089910"/>
            <a:ext cx="1679062" cy="59199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연결선: 꺾임 1611"/>
          <p:cNvCxnSpPr/>
          <p:nvPr/>
        </p:nvCxnSpPr>
        <p:spPr>
          <a:xfrm>
            <a:off x="45816664" y="24237458"/>
            <a:ext cx="591996" cy="15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4642532" y="5745323"/>
            <a:ext cx="18812856" cy="721513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49423"/>
            <a:ext cx="23593348" cy="643653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8777213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4270358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9565170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/>
          <p:nvPr/>
        </p:nvCxnSpPr>
        <p:spPr>
          <a:xfrm rot="5400000" flipH="1" flipV="1">
            <a:off x="31962248" y="6055970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223616" y="18303486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273012" y="21408328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570276" y="218361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16200000" flipH="1">
            <a:off x="23596216" y="3779607"/>
            <a:ext cx="3929842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stCxn id="1017" idx="0"/>
          </p:cNvCxnSpPr>
          <p:nvPr/>
        </p:nvCxnSpPr>
        <p:spPr>
          <a:xfrm rot="5400000" flipH="1" flipV="1">
            <a:off x="14272757" y="13512610"/>
            <a:ext cx="520372" cy="1168580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356356" y="21622248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20802400" y="1159826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수정</a:t>
            </a:r>
            <a:endParaRPr lang="ko-KR" altLang="en-US" sz="2600" b="1"/>
          </a:p>
        </p:txBody>
      </p:sp>
      <p:sp>
        <p:nvSpPr>
          <p:cNvPr id="352" name="직사각형 351"/>
          <p:cNvSpPr/>
          <p:nvPr/>
        </p:nvSpPr>
        <p:spPr>
          <a:xfrm>
            <a:off x="20802400" y="1251153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삭제</a:t>
            </a:r>
            <a:endParaRPr lang="ko-KR" altLang="en-US" sz="2600" b="1"/>
          </a:p>
        </p:txBody>
      </p:sp>
      <p:cxnSp>
        <p:nvCxnSpPr>
          <p:cNvPr id="357" name="연결선: 꺾임 356"/>
          <p:cNvCxnSpPr>
            <a:stCxn id="351" idx="1"/>
          </p:cNvCxnSpPr>
          <p:nvPr/>
        </p:nvCxnSpPr>
        <p:spPr>
          <a:xfrm rot="10800000">
            <a:off x="20436348" y="10404135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/>
          <p:cNvCxnSpPr/>
          <p:nvPr/>
        </p:nvCxnSpPr>
        <p:spPr>
          <a:xfrm rot="10800000">
            <a:off x="20436168" y="11310527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/>
          <p:cNvSpPr/>
          <p:nvPr/>
        </p:nvSpPr>
        <p:spPr>
          <a:xfrm>
            <a:off x="4097572" y="1721493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수정</a:t>
            </a:r>
            <a:endParaRPr lang="ko-KR" altLang="en-US" sz="2600" b="1"/>
          </a:p>
        </p:txBody>
      </p:sp>
      <p:sp>
        <p:nvSpPr>
          <p:cNvPr id="365" name="직사각형 364"/>
          <p:cNvSpPr/>
          <p:nvPr/>
        </p:nvSpPr>
        <p:spPr>
          <a:xfrm>
            <a:off x="4105296" y="1814678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삭제</a:t>
            </a:r>
            <a:endParaRPr lang="ko-KR" altLang="en-US" sz="2600" b="1"/>
          </a:p>
        </p:txBody>
      </p:sp>
      <p:cxnSp>
        <p:nvCxnSpPr>
          <p:cNvPr id="366" name="연결선: 꺾임 365"/>
          <p:cNvCxnSpPr/>
          <p:nvPr/>
        </p:nvCxnSpPr>
        <p:spPr>
          <a:xfrm rot="10800000">
            <a:off x="3563810" y="12180223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연결선: 꺾임 366"/>
          <p:cNvCxnSpPr/>
          <p:nvPr/>
        </p:nvCxnSpPr>
        <p:spPr>
          <a:xfrm rot="10800000">
            <a:off x="3563810" y="13021077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/>
          <p:nvPr/>
        </p:nvCxnSpPr>
        <p:spPr>
          <a:xfrm>
            <a:off x="7741037" y="7743321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연결선: 꺾임 1395"/>
          <p:cNvCxnSpPr>
            <a:stCxn id="1395" idx="2"/>
            <a:endCxn id="1054" idx="1"/>
          </p:cNvCxnSpPr>
          <p:nvPr/>
        </p:nvCxnSpPr>
        <p:spPr>
          <a:xfrm rot="5400000" flipV="1">
            <a:off x="30937158" y="8340456"/>
            <a:ext cx="3620128" cy="1093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연결선: 꺾임 1417"/>
          <p:cNvCxnSpPr>
            <a:stCxn id="1063" idx="3"/>
            <a:endCxn id="1395" idx="2"/>
          </p:cNvCxnSpPr>
          <p:nvPr/>
        </p:nvCxnSpPr>
        <p:spPr>
          <a:xfrm flipV="1">
            <a:off x="30373000" y="7076973"/>
            <a:ext cx="1827638" cy="21204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연결선: 꺾임 1425"/>
          <p:cNvCxnSpPr>
            <a:stCxn id="1395" idx="2"/>
            <a:endCxn id="1066" idx="3"/>
          </p:cNvCxnSpPr>
          <p:nvPr/>
        </p:nvCxnSpPr>
        <p:spPr>
          <a:xfrm rot="5400000">
            <a:off x="27455204" y="10637947"/>
            <a:ext cx="8306408" cy="11844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연결선: 꺾임 1432"/>
          <p:cNvCxnSpPr>
            <a:stCxn id="1064" idx="3"/>
            <a:endCxn id="1395" idx="2"/>
          </p:cNvCxnSpPr>
          <p:nvPr/>
        </p:nvCxnSpPr>
        <p:spPr>
          <a:xfrm flipV="1">
            <a:off x="30987396" y="7076973"/>
            <a:ext cx="1213244" cy="5563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연결선: 꺾임 1466"/>
          <p:cNvCxnSpPr>
            <a:stCxn id="1280" idx="2"/>
            <a:endCxn id="1292" idx="0"/>
          </p:cNvCxnSpPr>
          <p:nvPr/>
        </p:nvCxnSpPr>
        <p:spPr>
          <a:xfrm rot="5400000">
            <a:off x="36533104" y="13374118"/>
            <a:ext cx="13145484" cy="699088"/>
          </a:xfrm>
          <a:prstGeom prst="bentConnector3">
            <a:avLst>
              <a:gd name="adj1" fmla="val 87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연결선: 꺾임 1491"/>
          <p:cNvCxnSpPr>
            <a:stCxn id="1395" idx="2"/>
            <a:endCxn id="1065" idx="1"/>
          </p:cNvCxnSpPr>
          <p:nvPr/>
        </p:nvCxnSpPr>
        <p:spPr>
          <a:xfrm rot="5400000" flipV="1">
            <a:off x="33983128" y="5294483"/>
            <a:ext cx="964510" cy="45294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연결선: 꺾임 1503"/>
          <p:cNvCxnSpPr/>
          <p:nvPr/>
        </p:nvCxnSpPr>
        <p:spPr>
          <a:xfrm rot="5400000">
            <a:off x="15919517" y="9974874"/>
            <a:ext cx="13870370" cy="5411269"/>
          </a:xfrm>
          <a:prstGeom prst="bentConnector3">
            <a:avLst>
              <a:gd name="adj1" fmla="val 961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/>
          <p:cNvCxnSpPr/>
          <p:nvPr/>
        </p:nvCxnSpPr>
        <p:spPr>
          <a:xfrm rot="10800000">
            <a:off x="41371716" y="23517380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/>
          <p:cNvCxnSpPr/>
          <p:nvPr/>
        </p:nvCxnSpPr>
        <p:spPr>
          <a:xfrm rot="10800000">
            <a:off x="36386088" y="23577176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1" name="직사각형 1175"/>
          <p:cNvSpPr/>
          <p:nvPr/>
        </p:nvSpPr>
        <p:spPr>
          <a:xfrm>
            <a:off x="2753044" y="825480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검색</a:t>
            </a:r>
            <a:endParaRPr lang="ko-KR" altLang="en-US" sz="2600" b="1"/>
          </a:p>
        </p:txBody>
      </p:sp>
      <p:sp>
        <p:nvSpPr>
          <p:cNvPr id="1692" name="직사각형 1028"/>
          <p:cNvSpPr/>
          <p:nvPr/>
        </p:nvSpPr>
        <p:spPr>
          <a:xfrm>
            <a:off x="1721531" y="736903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랭킹 조회</a:t>
            </a:r>
            <a:endParaRPr lang="ko-KR" altLang="en-US" sz="2600" b="1"/>
          </a:p>
        </p:txBody>
      </p:sp>
      <p:cxnSp>
        <p:nvCxnSpPr>
          <p:cNvPr id="1693" name="연결선: 꺾임 1692"/>
          <p:cNvCxnSpPr>
            <a:stCxn id="1023" idx="1"/>
          </p:cNvCxnSpPr>
          <p:nvPr/>
        </p:nvCxnSpPr>
        <p:spPr>
          <a:xfrm rot="10800000">
            <a:off x="2301448" y="8027347"/>
            <a:ext cx="429844" cy="264353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직선 연결선 1693"/>
          <p:cNvCxnSpPr>
            <a:stCxn id="1691" idx="1"/>
          </p:cNvCxnSpPr>
          <p:nvPr/>
        </p:nvCxnSpPr>
        <p:spPr>
          <a:xfrm rot="10800000">
            <a:off x="2301448" y="8596848"/>
            <a:ext cx="4515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직선 연결선 1694"/>
          <p:cNvCxnSpPr>
            <a:stCxn id="1332" idx="1"/>
          </p:cNvCxnSpPr>
          <p:nvPr/>
        </p:nvCxnSpPr>
        <p:spPr>
          <a:xfrm rot="10800000">
            <a:off x="2301448" y="9617760"/>
            <a:ext cx="45159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연결선: 꺾임 1695"/>
          <p:cNvCxnSpPr>
            <a:stCxn id="1692" idx="1"/>
          </p:cNvCxnSpPr>
          <p:nvPr/>
        </p:nvCxnSpPr>
        <p:spPr>
          <a:xfrm rot="10800000">
            <a:off x="1147096" y="7111618"/>
            <a:ext cx="574435" cy="59945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연결선: 꺾임 1696"/>
          <p:cNvCxnSpPr>
            <a:stCxn id="1330" idx="1"/>
          </p:cNvCxnSpPr>
          <p:nvPr/>
        </p:nvCxnSpPr>
        <p:spPr>
          <a:xfrm rot="10800000">
            <a:off x="8872086" y="8077111"/>
            <a:ext cx="359242" cy="263248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직선 연결선 1698"/>
          <p:cNvCxnSpPr>
            <a:stCxn id="1326" idx="1"/>
          </p:cNvCxnSpPr>
          <p:nvPr/>
        </p:nvCxnSpPr>
        <p:spPr>
          <a:xfrm rot="10800000">
            <a:off x="8872086" y="8741036"/>
            <a:ext cx="359244" cy="980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직선 연결선 1699"/>
          <p:cNvCxnSpPr>
            <a:stCxn id="1328" idx="1"/>
          </p:cNvCxnSpPr>
          <p:nvPr/>
        </p:nvCxnSpPr>
        <p:spPr>
          <a:xfrm rot="10800000">
            <a:off x="8872087" y="9737406"/>
            <a:ext cx="368524" cy="212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연결선: 꺾임 1700"/>
          <p:cNvCxnSpPr>
            <a:stCxn id="1136" idx="1"/>
          </p:cNvCxnSpPr>
          <p:nvPr/>
        </p:nvCxnSpPr>
        <p:spPr>
          <a:xfrm rot="10800000">
            <a:off x="13462657" y="7077161"/>
            <a:ext cx="419186" cy="74811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연결선: 꺾임 1702"/>
          <p:cNvCxnSpPr>
            <a:stCxn id="1132" idx="1"/>
          </p:cNvCxnSpPr>
          <p:nvPr/>
        </p:nvCxnSpPr>
        <p:spPr>
          <a:xfrm rot="10800000">
            <a:off x="14450759" y="8167321"/>
            <a:ext cx="277908" cy="154456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직선 연결선 1703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직선 연결선 1704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직선 연결선 1705"/>
          <p:cNvCxnSpPr>
            <a:endCxn id="1182" idx="1"/>
          </p:cNvCxnSpPr>
          <p:nvPr/>
        </p:nvCxnSpPr>
        <p:spPr>
          <a:xfrm flipV="1">
            <a:off x="14450759" y="8766556"/>
            <a:ext cx="277906" cy="147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연결선: 꺾임 1706"/>
          <p:cNvCxnSpPr>
            <a:stCxn id="1116" idx="1"/>
          </p:cNvCxnSpPr>
          <p:nvPr/>
        </p:nvCxnSpPr>
        <p:spPr>
          <a:xfrm rot="10800000">
            <a:off x="19639504" y="8099893"/>
            <a:ext cx="551184" cy="183071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직선 연결선 1708"/>
          <p:cNvCxnSpPr>
            <a:stCxn id="1334" idx="1"/>
          </p:cNvCxnSpPr>
          <p:nvPr/>
        </p:nvCxnSpPr>
        <p:spPr>
          <a:xfrm rot="10800000">
            <a:off x="19639504" y="8830617"/>
            <a:ext cx="55117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연결선: 꺾임 1719"/>
          <p:cNvCxnSpPr>
            <a:stCxn id="1106" idx="1"/>
          </p:cNvCxnSpPr>
          <p:nvPr/>
        </p:nvCxnSpPr>
        <p:spPr>
          <a:xfrm rot="10800000">
            <a:off x="18997472" y="202174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연결선: 꺾임 1722"/>
          <p:cNvCxnSpPr>
            <a:stCxn id="1039" idx="1"/>
          </p:cNvCxnSpPr>
          <p:nvPr/>
        </p:nvCxnSpPr>
        <p:spPr>
          <a:xfrm rot="10800000">
            <a:off x="19942608" y="21290048"/>
            <a:ext cx="486120" cy="25314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직선 연결선 1725"/>
          <p:cNvCxnSpPr>
            <a:endCxn id="1188" idx="1"/>
          </p:cNvCxnSpPr>
          <p:nvPr/>
        </p:nvCxnSpPr>
        <p:spPr>
          <a:xfrm>
            <a:off x="19942600" y="21925614"/>
            <a:ext cx="4332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직선 연결선 1726"/>
          <p:cNvCxnSpPr>
            <a:endCxn id="1040" idx="1"/>
          </p:cNvCxnSpPr>
          <p:nvPr/>
        </p:nvCxnSpPr>
        <p:spPr>
          <a:xfrm>
            <a:off x="19942600" y="22862288"/>
            <a:ext cx="48612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연결선: 꺾임 1731"/>
          <p:cNvCxnSpPr/>
          <p:nvPr/>
        </p:nvCxnSpPr>
        <p:spPr>
          <a:xfrm rot="10800000">
            <a:off x="13089929" y="203503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연결선: 꺾임 1732"/>
          <p:cNvCxnSpPr>
            <a:stCxn id="1121" idx="1"/>
          </p:cNvCxnSpPr>
          <p:nvPr/>
        </p:nvCxnSpPr>
        <p:spPr>
          <a:xfrm rot="10800000">
            <a:off x="13996096" y="21333216"/>
            <a:ext cx="732571" cy="25919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직선 연결선 1733"/>
          <p:cNvCxnSpPr>
            <a:endCxn id="1186" idx="1"/>
          </p:cNvCxnSpPr>
          <p:nvPr/>
        </p:nvCxnSpPr>
        <p:spPr>
          <a:xfrm>
            <a:off x="13996098" y="21978530"/>
            <a:ext cx="7325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직선 연결선 1734"/>
          <p:cNvCxnSpPr>
            <a:endCxn id="1225" idx="1"/>
          </p:cNvCxnSpPr>
          <p:nvPr/>
        </p:nvCxnSpPr>
        <p:spPr>
          <a:xfrm>
            <a:off x="13996098" y="23003074"/>
            <a:ext cx="73256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연결선: 꺾임 1738"/>
          <p:cNvCxnSpPr>
            <a:stCxn id="1112" idx="1"/>
          </p:cNvCxnSpPr>
          <p:nvPr/>
        </p:nvCxnSpPr>
        <p:spPr>
          <a:xfrm rot="10800000">
            <a:off x="7497730" y="20217476"/>
            <a:ext cx="559213" cy="7630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연결선: 꺾임 1740"/>
          <p:cNvCxnSpPr>
            <a:stCxn id="1044" idx="1"/>
          </p:cNvCxnSpPr>
          <p:nvPr/>
        </p:nvCxnSpPr>
        <p:spPr>
          <a:xfrm rot="10800000">
            <a:off x="8529243" y="21290052"/>
            <a:ext cx="634983" cy="26069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직선 연결선 1741"/>
          <p:cNvCxnSpPr/>
          <p:nvPr/>
        </p:nvCxnSpPr>
        <p:spPr>
          <a:xfrm flipV="1">
            <a:off x="8529243" y="21952072"/>
            <a:ext cx="608805" cy="2645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직선 연결선 1742"/>
          <p:cNvCxnSpPr/>
          <p:nvPr/>
        </p:nvCxnSpPr>
        <p:spPr>
          <a:xfrm flipV="1">
            <a:off x="8529243" y="22921692"/>
            <a:ext cx="634984" cy="4952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직선 연결선 1744"/>
          <p:cNvCxnSpPr>
            <a:endCxn id="1119" idx="0"/>
          </p:cNvCxnSpPr>
          <p:nvPr/>
        </p:nvCxnSpPr>
        <p:spPr>
          <a:xfrm rot="16200000" flipH="1">
            <a:off x="14058541" y="19360264"/>
            <a:ext cx="609870" cy="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연결선: 꺾임 1750"/>
          <p:cNvCxnSpPr>
            <a:endCxn id="1283" idx="1"/>
          </p:cNvCxnSpPr>
          <p:nvPr/>
        </p:nvCxnSpPr>
        <p:spPr>
          <a:xfrm rot="16200000" flipH="1">
            <a:off x="44655728" y="8600304"/>
            <a:ext cx="787288" cy="6382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직선 연결선 1753"/>
          <p:cNvCxnSpPr>
            <a:stCxn id="1281" idx="1"/>
          </p:cNvCxnSpPr>
          <p:nvPr/>
        </p:nvCxnSpPr>
        <p:spPr>
          <a:xfrm rot="10800000">
            <a:off x="43455392" y="8183752"/>
            <a:ext cx="959712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연결선: 꺾임 1754"/>
          <p:cNvCxnSpPr>
            <a:stCxn id="1284" idx="1"/>
          </p:cNvCxnSpPr>
          <p:nvPr/>
        </p:nvCxnSpPr>
        <p:spPr>
          <a:xfrm rot="10800000">
            <a:off x="45816664" y="9655126"/>
            <a:ext cx="591992" cy="17353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직선 연결선 1755"/>
          <p:cNvCxnSpPr>
            <a:stCxn id="1364" idx="1"/>
          </p:cNvCxnSpPr>
          <p:nvPr/>
        </p:nvCxnSpPr>
        <p:spPr>
          <a:xfrm rot="10800000">
            <a:off x="45816664" y="10364318"/>
            <a:ext cx="591992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연결선: 꺾임 1756"/>
          <p:cNvCxnSpPr>
            <a:endCxn id="1061" idx="1"/>
          </p:cNvCxnSpPr>
          <p:nvPr/>
        </p:nvCxnSpPr>
        <p:spPr>
          <a:xfrm>
            <a:off x="32200640" y="14400212"/>
            <a:ext cx="1639888" cy="95229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8" name="직사각형 1177"/>
          <p:cNvSpPr/>
          <p:nvPr/>
        </p:nvSpPr>
        <p:spPr>
          <a:xfrm>
            <a:off x="9164227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  <a:endParaRPr lang="ko-KR" altLang="en-US" sz="2600" b="1"/>
          </a:p>
        </p:txBody>
      </p:sp>
      <p:sp>
        <p:nvSpPr>
          <p:cNvPr id="1759" name="직사각형 1236"/>
          <p:cNvSpPr/>
          <p:nvPr/>
        </p:nvSpPr>
        <p:spPr>
          <a:xfrm>
            <a:off x="9164227" y="2259352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  <a:endParaRPr lang="ko-KR" altLang="en-US" sz="2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272</ep:Words>
  <ep:PresentationFormat>사용자 지정</ep:PresentationFormat>
  <ep:Paragraphs>115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2019-12-10T12:59:29.000</dcterms:created>
  <dc:creator>최 영우</dc:creator>
  <cp:lastModifiedBy>JJ</cp:lastModifiedBy>
  <dcterms:modified xsi:type="dcterms:W3CDTF">2020-01-31T01:03:58.892</dcterms:modified>
  <cp:revision>308</cp:revision>
  <dc:title>PowerPoint 프레젠테이션</dc:title>
  <cp:version>1000.0000.01</cp:version>
</cp:coreProperties>
</file>