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51120675" cy="21601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202" autoAdjust="0"/>
  </p:normalViewPr>
  <p:slideViewPr>
    <p:cSldViewPr snapToGrid="0">
      <p:cViewPr>
        <p:scale>
          <a:sx n="50" d="100"/>
          <a:sy n="50" d="100"/>
        </p:scale>
        <p:origin x="-2892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3535184"/>
            <a:ext cx="38340506" cy="7520387"/>
          </a:xfrm>
        </p:spPr>
        <p:txBody>
          <a:bodyPr anchor="b"/>
          <a:lstStyle>
            <a:lvl1pPr algn="ctr">
              <a:defRPr sz="188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1345586"/>
            <a:ext cx="38340506" cy="5215267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089" indent="0" algn="ctr">
              <a:buNone/>
              <a:defRPr sz="6300"/>
            </a:lvl2pPr>
            <a:lvl3pPr marL="2880177" indent="0" algn="ctr">
              <a:buNone/>
              <a:defRPr sz="5670"/>
            </a:lvl3pPr>
            <a:lvl4pPr marL="4320266" indent="0" algn="ctr">
              <a:buNone/>
              <a:defRPr sz="5040"/>
            </a:lvl4pPr>
            <a:lvl5pPr marL="5760354" indent="0" algn="ctr">
              <a:buNone/>
              <a:defRPr sz="5040"/>
            </a:lvl5pPr>
            <a:lvl6pPr marL="7200443" indent="0" algn="ctr">
              <a:buNone/>
              <a:defRPr sz="5040"/>
            </a:lvl6pPr>
            <a:lvl7pPr marL="8640531" indent="0" algn="ctr">
              <a:buNone/>
              <a:defRPr sz="5040"/>
            </a:lvl7pPr>
            <a:lvl8pPr marL="10080620" indent="0" algn="ctr">
              <a:buNone/>
              <a:defRPr sz="5040"/>
            </a:lvl8pPr>
            <a:lvl9pPr marL="11520708" indent="0" algn="ctr">
              <a:buNone/>
              <a:defRPr sz="50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150059"/>
            <a:ext cx="11022896" cy="183059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150059"/>
            <a:ext cx="32429678" cy="183059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8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9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5385281"/>
            <a:ext cx="44091582" cy="8985461"/>
          </a:xfrm>
        </p:spPr>
        <p:txBody>
          <a:bodyPr anchor="b"/>
          <a:lstStyle>
            <a:lvl1pPr>
              <a:defRPr sz="188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4455748"/>
            <a:ext cx="44091582" cy="4725242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08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17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266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35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4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53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6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708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5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5750296"/>
            <a:ext cx="21726287" cy="137057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5750296"/>
            <a:ext cx="21726287" cy="137057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8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150061"/>
            <a:ext cx="44091582" cy="41752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5295274"/>
            <a:ext cx="21626440" cy="259513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089" indent="0">
              <a:buNone/>
              <a:defRPr sz="6300" b="1"/>
            </a:lvl2pPr>
            <a:lvl3pPr marL="2880177" indent="0">
              <a:buNone/>
              <a:defRPr sz="5670" b="1"/>
            </a:lvl3pPr>
            <a:lvl4pPr marL="4320266" indent="0">
              <a:buNone/>
              <a:defRPr sz="5040" b="1"/>
            </a:lvl4pPr>
            <a:lvl5pPr marL="5760354" indent="0">
              <a:buNone/>
              <a:defRPr sz="5040" b="1"/>
            </a:lvl5pPr>
            <a:lvl6pPr marL="7200443" indent="0">
              <a:buNone/>
              <a:defRPr sz="5040" b="1"/>
            </a:lvl6pPr>
            <a:lvl7pPr marL="8640531" indent="0">
              <a:buNone/>
              <a:defRPr sz="5040" b="1"/>
            </a:lvl7pPr>
            <a:lvl8pPr marL="10080620" indent="0">
              <a:buNone/>
              <a:defRPr sz="5040" b="1"/>
            </a:lvl8pPr>
            <a:lvl9pPr marL="11520708" indent="0">
              <a:buNone/>
              <a:defRPr sz="50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7890406"/>
            <a:ext cx="21626440" cy="11605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5295274"/>
            <a:ext cx="21732945" cy="259513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089" indent="0">
              <a:buNone/>
              <a:defRPr sz="6300" b="1"/>
            </a:lvl2pPr>
            <a:lvl3pPr marL="2880177" indent="0">
              <a:buNone/>
              <a:defRPr sz="5670" b="1"/>
            </a:lvl3pPr>
            <a:lvl4pPr marL="4320266" indent="0">
              <a:buNone/>
              <a:defRPr sz="5040" b="1"/>
            </a:lvl4pPr>
            <a:lvl5pPr marL="5760354" indent="0">
              <a:buNone/>
              <a:defRPr sz="5040" b="1"/>
            </a:lvl5pPr>
            <a:lvl6pPr marL="7200443" indent="0">
              <a:buNone/>
              <a:defRPr sz="5040" b="1"/>
            </a:lvl6pPr>
            <a:lvl7pPr marL="8640531" indent="0">
              <a:buNone/>
              <a:defRPr sz="5040" b="1"/>
            </a:lvl7pPr>
            <a:lvl8pPr marL="10080620" indent="0">
              <a:buNone/>
              <a:defRPr sz="5040" b="1"/>
            </a:lvl8pPr>
            <a:lvl9pPr marL="11520708" indent="0">
              <a:buNone/>
              <a:defRPr sz="50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7890406"/>
            <a:ext cx="21732945" cy="11605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440074"/>
            <a:ext cx="16487747" cy="5040260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3110162"/>
            <a:ext cx="25879842" cy="15350791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6480334"/>
            <a:ext cx="16487747" cy="12005620"/>
          </a:xfrm>
        </p:spPr>
        <p:txBody>
          <a:bodyPr/>
          <a:lstStyle>
            <a:lvl1pPr marL="0" indent="0">
              <a:buNone/>
              <a:defRPr sz="5040"/>
            </a:lvl1pPr>
            <a:lvl2pPr marL="1440089" indent="0">
              <a:buNone/>
              <a:defRPr sz="4410"/>
            </a:lvl2pPr>
            <a:lvl3pPr marL="2880177" indent="0">
              <a:buNone/>
              <a:defRPr sz="3780"/>
            </a:lvl3pPr>
            <a:lvl4pPr marL="4320266" indent="0">
              <a:buNone/>
              <a:defRPr sz="3150"/>
            </a:lvl4pPr>
            <a:lvl5pPr marL="5760354" indent="0">
              <a:buNone/>
              <a:defRPr sz="3150"/>
            </a:lvl5pPr>
            <a:lvl6pPr marL="7200443" indent="0">
              <a:buNone/>
              <a:defRPr sz="3150"/>
            </a:lvl6pPr>
            <a:lvl7pPr marL="8640531" indent="0">
              <a:buNone/>
              <a:defRPr sz="3150"/>
            </a:lvl7pPr>
            <a:lvl8pPr marL="10080620" indent="0">
              <a:buNone/>
              <a:defRPr sz="3150"/>
            </a:lvl8pPr>
            <a:lvl9pPr marL="11520708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440074"/>
            <a:ext cx="16487747" cy="5040260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3110162"/>
            <a:ext cx="25879842" cy="15350791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89" indent="0">
              <a:buNone/>
              <a:defRPr sz="8819"/>
            </a:lvl2pPr>
            <a:lvl3pPr marL="2880177" indent="0">
              <a:buNone/>
              <a:defRPr sz="7560"/>
            </a:lvl3pPr>
            <a:lvl4pPr marL="4320266" indent="0">
              <a:buNone/>
              <a:defRPr sz="6300"/>
            </a:lvl4pPr>
            <a:lvl5pPr marL="5760354" indent="0">
              <a:buNone/>
              <a:defRPr sz="6300"/>
            </a:lvl5pPr>
            <a:lvl6pPr marL="7200443" indent="0">
              <a:buNone/>
              <a:defRPr sz="6300"/>
            </a:lvl6pPr>
            <a:lvl7pPr marL="8640531" indent="0">
              <a:buNone/>
              <a:defRPr sz="6300"/>
            </a:lvl7pPr>
            <a:lvl8pPr marL="10080620" indent="0">
              <a:buNone/>
              <a:defRPr sz="6300"/>
            </a:lvl8pPr>
            <a:lvl9pPr marL="11520708" indent="0">
              <a:buNone/>
              <a:defRPr sz="63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6480334"/>
            <a:ext cx="16487747" cy="12005620"/>
          </a:xfrm>
        </p:spPr>
        <p:txBody>
          <a:bodyPr/>
          <a:lstStyle>
            <a:lvl1pPr marL="0" indent="0">
              <a:buNone/>
              <a:defRPr sz="5040"/>
            </a:lvl1pPr>
            <a:lvl2pPr marL="1440089" indent="0">
              <a:buNone/>
              <a:defRPr sz="4410"/>
            </a:lvl2pPr>
            <a:lvl3pPr marL="2880177" indent="0">
              <a:buNone/>
              <a:defRPr sz="3780"/>
            </a:lvl3pPr>
            <a:lvl4pPr marL="4320266" indent="0">
              <a:buNone/>
              <a:defRPr sz="3150"/>
            </a:lvl4pPr>
            <a:lvl5pPr marL="5760354" indent="0">
              <a:buNone/>
              <a:defRPr sz="3150"/>
            </a:lvl5pPr>
            <a:lvl6pPr marL="7200443" indent="0">
              <a:buNone/>
              <a:defRPr sz="3150"/>
            </a:lvl6pPr>
            <a:lvl7pPr marL="8640531" indent="0">
              <a:buNone/>
              <a:defRPr sz="3150"/>
            </a:lvl7pPr>
            <a:lvl8pPr marL="10080620" indent="0">
              <a:buNone/>
              <a:defRPr sz="3150"/>
            </a:lvl8pPr>
            <a:lvl9pPr marL="11520708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150061"/>
            <a:ext cx="44091582" cy="417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5750296"/>
            <a:ext cx="44091582" cy="1370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0021033"/>
            <a:ext cx="11502152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0021033"/>
            <a:ext cx="17253228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0021033"/>
            <a:ext cx="11502152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1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880177" rtl="0" eaLnBrk="1" latinLnBrk="1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44" indent="-720044" algn="l" defTabSz="2880177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133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221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310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399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487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0576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664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753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89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177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266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354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443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0531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0620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0708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5071476" y="923214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2683285" y="1324534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3"/>
            <a:endCxn id="4" idx="2"/>
          </p:cNvCxnSpPr>
          <p:nvPr/>
        </p:nvCxnSpPr>
        <p:spPr>
          <a:xfrm flipV="1">
            <a:off x="23775439" y="1236575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2692620" y="2596964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로그인</a:t>
            </a: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8005450" y="4134416"/>
            <a:ext cx="966948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15251766" y="-3852516"/>
            <a:ext cx="1224091" cy="147497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4623601" y="1119788"/>
            <a:ext cx="537333" cy="71933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7079121" y="3577942"/>
            <a:ext cx="539968" cy="22796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749533" y="4985110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8337573" y="4978357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11884253" y="4999945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5663208" y="4987745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14254489" y="4999945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19005776" y="4997024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11368662" y="1568039"/>
            <a:ext cx="552168" cy="63116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2308680" y="5830545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2167512" y="5696714"/>
            <a:ext cx="141168" cy="2905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3255420" y="6675979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3051808" y="6143906"/>
            <a:ext cx="203613" cy="68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3255420" y="6264577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3051808" y="6143906"/>
            <a:ext cx="203613" cy="2773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1424385" y="5383352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239217" y="5354865"/>
            <a:ext cx="241562" cy="1287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6415814" y="542037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6415814" y="5852997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EADDBD7-2ADC-4DD8-9553-BBE5697AF4F4}"/>
              </a:ext>
            </a:extLst>
          </p:cNvPr>
          <p:cNvSpPr/>
          <p:nvPr/>
        </p:nvSpPr>
        <p:spPr>
          <a:xfrm>
            <a:off x="7349856" y="6325261"/>
            <a:ext cx="1486254" cy="444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날짜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01187380-665E-474C-A35F-701B1C5E83A9}"/>
              </a:ext>
            </a:extLst>
          </p:cNvPr>
          <p:cNvSpPr/>
          <p:nvPr/>
        </p:nvSpPr>
        <p:spPr>
          <a:xfrm>
            <a:off x="8335290" y="6877768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좌석 선택 페이지</a:t>
            </a:r>
          </a:p>
        </p:txBody>
      </p:sp>
      <p:cxnSp>
        <p:nvCxnSpPr>
          <p:cNvPr id="411" name="연결선: 꺾임 410">
            <a:extLst>
              <a:ext uri="{FF2B5EF4-FFF2-40B4-BE49-F238E27FC236}">
                <a16:creationId xmlns:a16="http://schemas.microsoft.com/office/drawing/2014/main" id="{4F27DD40-A4FC-4AAD-9204-39207F81CD89}"/>
              </a:ext>
            </a:extLst>
          </p:cNvPr>
          <p:cNvCxnSpPr>
            <a:cxnSpLocks/>
            <a:stCxn id="410" idx="1"/>
            <a:endCxn id="409" idx="2"/>
          </p:cNvCxnSpPr>
          <p:nvPr/>
        </p:nvCxnSpPr>
        <p:spPr>
          <a:xfrm rot="10800000">
            <a:off x="8092984" y="6769635"/>
            <a:ext cx="242307" cy="2648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연결선: 꺾임 411">
            <a:extLst>
              <a:ext uri="{FF2B5EF4-FFF2-40B4-BE49-F238E27FC236}">
                <a16:creationId xmlns:a16="http://schemas.microsoft.com/office/drawing/2014/main" id="{17604E57-B4A4-49F5-A54C-2257E8FF04AB}"/>
              </a:ext>
            </a:extLst>
          </p:cNvPr>
          <p:cNvCxnSpPr>
            <a:cxnSpLocks/>
            <a:stCxn id="409" idx="1"/>
            <a:endCxn id="405" idx="2"/>
          </p:cNvCxnSpPr>
          <p:nvPr/>
        </p:nvCxnSpPr>
        <p:spPr>
          <a:xfrm rot="10800000">
            <a:off x="7158942" y="6166358"/>
            <a:ext cx="190915" cy="3810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1571584E-1C41-40A2-B711-98B9ED84C3FF}"/>
              </a:ext>
            </a:extLst>
          </p:cNvPr>
          <p:cNvCxnSpPr>
            <a:cxnSpLocks/>
            <a:stCxn id="365" idx="2"/>
            <a:endCxn id="422" idx="1"/>
          </p:cNvCxnSpPr>
          <p:nvPr/>
        </p:nvCxnSpPr>
        <p:spPr>
          <a:xfrm rot="16200000" flipH="1">
            <a:off x="14763724" y="5350149"/>
            <a:ext cx="297888" cy="2242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EA90BE3-13A8-4324-8BE6-489B1C2E2EE7}"/>
              </a:ext>
            </a:extLst>
          </p:cNvPr>
          <p:cNvSpPr/>
          <p:nvPr/>
        </p:nvSpPr>
        <p:spPr>
          <a:xfrm>
            <a:off x="15024769" y="5454513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06654E1D-760B-4E5F-BAFA-2C85FB17566A}"/>
              </a:ext>
            </a:extLst>
          </p:cNvPr>
          <p:cNvSpPr/>
          <p:nvPr/>
        </p:nvSpPr>
        <p:spPr>
          <a:xfrm>
            <a:off x="20805592" y="634408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3309DB71-985B-4B81-A862-926908990E96}"/>
              </a:ext>
            </a:extLst>
          </p:cNvPr>
          <p:cNvSpPr/>
          <p:nvPr/>
        </p:nvSpPr>
        <p:spPr>
          <a:xfrm>
            <a:off x="19810767" y="5434087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435" name="연결선: 꺾임 434">
            <a:extLst>
              <a:ext uri="{FF2B5EF4-FFF2-40B4-BE49-F238E27FC236}">
                <a16:creationId xmlns:a16="http://schemas.microsoft.com/office/drawing/2014/main" id="{4F5D1A8E-86B2-43BB-BFF8-7C1149AF25DB}"/>
              </a:ext>
            </a:extLst>
          </p:cNvPr>
          <p:cNvCxnSpPr>
            <a:cxnSpLocks/>
            <a:stCxn id="434" idx="1"/>
            <a:endCxn id="366" idx="2"/>
          </p:cNvCxnSpPr>
          <p:nvPr/>
        </p:nvCxnSpPr>
        <p:spPr>
          <a:xfrm rot="10800000">
            <a:off x="19551855" y="5310386"/>
            <a:ext cx="258913" cy="2803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0489995E-70D7-4BE1-B6C6-95D037A7B16F}"/>
              </a:ext>
            </a:extLst>
          </p:cNvPr>
          <p:cNvSpPr/>
          <p:nvPr/>
        </p:nvSpPr>
        <p:spPr>
          <a:xfrm>
            <a:off x="4152181" y="709245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FEC35B16-7D7E-4546-AE78-B3657792B994}"/>
              </a:ext>
            </a:extLst>
          </p:cNvPr>
          <p:cNvCxnSpPr>
            <a:cxnSpLocks/>
            <a:stCxn id="504" idx="1"/>
            <a:endCxn id="386" idx="2"/>
          </p:cNvCxnSpPr>
          <p:nvPr/>
        </p:nvCxnSpPr>
        <p:spPr>
          <a:xfrm rot="10800000">
            <a:off x="3998547" y="6989340"/>
            <a:ext cx="153634" cy="25979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2692620" y="173355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2683285" y="2178125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703B887-3F09-4733-B402-18A84ACD8F21}"/>
              </a:ext>
            </a:extLst>
          </p:cNvPr>
          <p:cNvSpPr/>
          <p:nvPr/>
        </p:nvSpPr>
        <p:spPr>
          <a:xfrm>
            <a:off x="9804044" y="5850063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95E643A-A9A1-478C-B4F5-DAC171CA2D06}"/>
              </a:ext>
            </a:extLst>
          </p:cNvPr>
          <p:cNvSpPr/>
          <p:nvPr/>
        </p:nvSpPr>
        <p:spPr>
          <a:xfrm>
            <a:off x="12597367" y="5434087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3CC9FDD-D711-497A-B498-7F3354E0A09C}"/>
              </a:ext>
            </a:extLst>
          </p:cNvPr>
          <p:cNvSpPr/>
          <p:nvPr/>
        </p:nvSpPr>
        <p:spPr>
          <a:xfrm>
            <a:off x="21779861" y="678339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C30C98A-044A-4212-85B6-A766CC294130}"/>
              </a:ext>
            </a:extLst>
          </p:cNvPr>
          <p:cNvCxnSpPr>
            <a:cxnSpLocks/>
            <a:stCxn id="176" idx="1"/>
            <a:endCxn id="430" idx="2"/>
          </p:cNvCxnSpPr>
          <p:nvPr/>
        </p:nvCxnSpPr>
        <p:spPr>
          <a:xfrm rot="10800000">
            <a:off x="21548719" y="6657442"/>
            <a:ext cx="231142" cy="282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AADA29-C29B-4B9A-996A-81AE06988618}"/>
              </a:ext>
            </a:extLst>
          </p:cNvPr>
          <p:cNvSpPr/>
          <p:nvPr/>
        </p:nvSpPr>
        <p:spPr>
          <a:xfrm>
            <a:off x="21779861" y="722458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7FA4662-2CD9-4403-8F26-9F64A7CFD511}"/>
              </a:ext>
            </a:extLst>
          </p:cNvPr>
          <p:cNvSpPr/>
          <p:nvPr/>
        </p:nvSpPr>
        <p:spPr>
          <a:xfrm>
            <a:off x="5097899" y="751357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C887391A-2F35-4010-927C-2FE199D75C66}"/>
              </a:ext>
            </a:extLst>
          </p:cNvPr>
          <p:cNvCxnSpPr>
            <a:cxnSpLocks/>
            <a:stCxn id="188" idx="1"/>
            <a:endCxn id="504" idx="2"/>
          </p:cNvCxnSpPr>
          <p:nvPr/>
        </p:nvCxnSpPr>
        <p:spPr>
          <a:xfrm rot="10800000">
            <a:off x="4895309" y="7405814"/>
            <a:ext cx="202591" cy="2644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0F9B59F-D76E-4928-AF99-F2F3660858C5}"/>
              </a:ext>
            </a:extLst>
          </p:cNvPr>
          <p:cNvSpPr/>
          <p:nvPr/>
        </p:nvSpPr>
        <p:spPr>
          <a:xfrm>
            <a:off x="5097899" y="790330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84F59E5E-4876-4F69-8C05-44F6851C674B}"/>
              </a:ext>
            </a:extLst>
          </p:cNvPr>
          <p:cNvCxnSpPr>
            <a:cxnSpLocks/>
            <a:stCxn id="192" idx="1"/>
            <a:endCxn id="504" idx="2"/>
          </p:cNvCxnSpPr>
          <p:nvPr/>
        </p:nvCxnSpPr>
        <p:spPr>
          <a:xfrm rot="10800000">
            <a:off x="4895309" y="7405814"/>
            <a:ext cx="202591" cy="6541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3252390" y="498511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4147801" y="541206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3882391" y="5303331"/>
            <a:ext cx="270270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B265C65-140C-44C8-9F2D-13008871096E}"/>
              </a:ext>
            </a:extLst>
          </p:cNvPr>
          <p:cNvSpPr/>
          <p:nvPr/>
        </p:nvSpPr>
        <p:spPr>
          <a:xfrm>
            <a:off x="25809184" y="635210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694C8D-684C-454E-B74C-81196277437F}"/>
              </a:ext>
            </a:extLst>
          </p:cNvPr>
          <p:cNvSpPr/>
          <p:nvPr/>
        </p:nvSpPr>
        <p:spPr>
          <a:xfrm>
            <a:off x="26672672" y="676963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4C747E-E060-4A81-9BC4-4391B46E737C}"/>
              </a:ext>
            </a:extLst>
          </p:cNvPr>
          <p:cNvCxnSpPr>
            <a:stCxn id="163" idx="2"/>
            <a:endCxn id="164" idx="1"/>
          </p:cNvCxnSpPr>
          <p:nvPr/>
        </p:nvCxnSpPr>
        <p:spPr>
          <a:xfrm rot="16200000" flipH="1">
            <a:off x="26427934" y="6681577"/>
            <a:ext cx="2608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897490A-C4EF-4194-8287-3180EC842176}"/>
              </a:ext>
            </a:extLst>
          </p:cNvPr>
          <p:cNvSpPr/>
          <p:nvPr/>
        </p:nvSpPr>
        <p:spPr>
          <a:xfrm>
            <a:off x="26672672" y="720620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탈퇴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FA228F3-BC7D-461A-B162-233906945B60}"/>
              </a:ext>
            </a:extLst>
          </p:cNvPr>
          <p:cNvCxnSpPr>
            <a:stCxn id="163" idx="2"/>
            <a:endCxn id="166" idx="1"/>
          </p:cNvCxnSpPr>
          <p:nvPr/>
        </p:nvCxnSpPr>
        <p:spPr>
          <a:xfrm rot="16200000" flipH="1">
            <a:off x="26209651" y="6899860"/>
            <a:ext cx="697415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4147801" y="746756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3887251" y="5298471"/>
            <a:ext cx="260550" cy="23257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4147801" y="1026698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4147801" y="1234292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4147801" y="1449266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4147801" y="1661031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CFA56BF-16C2-49EE-83CE-F622D07F47B7}"/>
              </a:ext>
            </a:extLst>
          </p:cNvPr>
          <p:cNvSpPr/>
          <p:nvPr/>
        </p:nvSpPr>
        <p:spPr>
          <a:xfrm>
            <a:off x="24996953" y="795027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72B6974-2B9D-4335-BAC5-1E6A8279A05C}"/>
              </a:ext>
            </a:extLst>
          </p:cNvPr>
          <p:cNvCxnSpPr>
            <a:stCxn id="167" idx="2"/>
            <a:endCxn id="180" idx="1"/>
          </p:cNvCxnSpPr>
          <p:nvPr/>
        </p:nvCxnSpPr>
        <p:spPr>
          <a:xfrm rot="16200000" flipH="1">
            <a:off x="24726790" y="7836792"/>
            <a:ext cx="326034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9B0C6B5-7053-4BE7-AED8-82D647A1EA68}"/>
              </a:ext>
            </a:extLst>
          </p:cNvPr>
          <p:cNvSpPr/>
          <p:nvPr/>
        </p:nvSpPr>
        <p:spPr>
          <a:xfrm>
            <a:off x="25809184" y="1119076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상세보기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79F777F-F0E7-4848-A53F-DC418D072389}"/>
              </a:ext>
            </a:extLst>
          </p:cNvPr>
          <p:cNvSpPr/>
          <p:nvPr/>
        </p:nvSpPr>
        <p:spPr>
          <a:xfrm>
            <a:off x="26674260" y="1165115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수정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9DBB419-A250-45D8-B32C-2783D25A3D47}"/>
              </a:ext>
            </a:extLst>
          </p:cNvPr>
          <p:cNvSpPr/>
          <p:nvPr/>
        </p:nvSpPr>
        <p:spPr>
          <a:xfrm>
            <a:off x="26672672" y="1211179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삭제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E03FDC-174A-478F-8659-3AB7FF6A345C}"/>
              </a:ext>
            </a:extLst>
          </p:cNvPr>
          <p:cNvCxnSpPr>
            <a:cxnSpLocks/>
            <a:stCxn id="171" idx="2"/>
            <a:endCxn id="275" idx="1"/>
          </p:cNvCxnSpPr>
          <p:nvPr/>
        </p:nvCxnSpPr>
        <p:spPr>
          <a:xfrm rot="16200000" flipH="1">
            <a:off x="24731806" y="10631200"/>
            <a:ext cx="316002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588730C-4723-45AD-80A9-56358A3D476B}"/>
              </a:ext>
            </a:extLst>
          </p:cNvPr>
          <p:cNvCxnSpPr>
            <a:stCxn id="181" idx="2"/>
            <a:endCxn id="198" idx="1"/>
          </p:cNvCxnSpPr>
          <p:nvPr/>
        </p:nvCxnSpPr>
        <p:spPr>
          <a:xfrm rot="16200000" flipH="1">
            <a:off x="26407297" y="11540871"/>
            <a:ext cx="303711" cy="2302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32423AF-F62E-4C05-94EF-F7B45458B51A}"/>
              </a:ext>
            </a:extLst>
          </p:cNvPr>
          <p:cNvCxnSpPr>
            <a:stCxn id="181" idx="2"/>
            <a:endCxn id="199" idx="1"/>
          </p:cNvCxnSpPr>
          <p:nvPr/>
        </p:nvCxnSpPr>
        <p:spPr>
          <a:xfrm rot="16200000" flipH="1">
            <a:off x="26176184" y="11771984"/>
            <a:ext cx="7643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FB9ED56-D99D-44A8-A94C-1DB450A20A3B}"/>
              </a:ext>
            </a:extLst>
          </p:cNvPr>
          <p:cNvSpPr/>
          <p:nvPr/>
        </p:nvSpPr>
        <p:spPr>
          <a:xfrm>
            <a:off x="25809184" y="13220420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ED69AEA-D909-41A9-9B4A-618CD78BAE7A}"/>
              </a:ext>
            </a:extLst>
          </p:cNvPr>
          <p:cNvSpPr/>
          <p:nvPr/>
        </p:nvSpPr>
        <p:spPr>
          <a:xfrm>
            <a:off x="26672672" y="1372832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수정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8853E67-C624-4FE1-8980-78DC4E700E89}"/>
              </a:ext>
            </a:extLst>
          </p:cNvPr>
          <p:cNvSpPr/>
          <p:nvPr/>
        </p:nvSpPr>
        <p:spPr>
          <a:xfrm>
            <a:off x="26672672" y="14179308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91F9845E-3B46-449B-B44A-447B3386CDA4}"/>
              </a:ext>
            </a:extLst>
          </p:cNvPr>
          <p:cNvCxnSpPr>
            <a:cxnSpLocks/>
            <a:stCxn id="200" idx="2"/>
            <a:endCxn id="201" idx="1"/>
          </p:cNvCxnSpPr>
          <p:nvPr/>
        </p:nvCxnSpPr>
        <p:spPr>
          <a:xfrm rot="16200000" flipH="1">
            <a:off x="26411205" y="13623535"/>
            <a:ext cx="29430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5E56270-C6C7-48B5-8F0C-08A57B27E54C}"/>
              </a:ext>
            </a:extLst>
          </p:cNvPr>
          <p:cNvCxnSpPr>
            <a:cxnSpLocks/>
            <a:stCxn id="200" idx="2"/>
            <a:endCxn id="202" idx="1"/>
          </p:cNvCxnSpPr>
          <p:nvPr/>
        </p:nvCxnSpPr>
        <p:spPr>
          <a:xfrm rot="16200000" flipH="1">
            <a:off x="26171483" y="13863257"/>
            <a:ext cx="773750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EC4852F-78BF-4A32-9319-8B6CD91C04A1}"/>
              </a:ext>
            </a:extLst>
          </p:cNvPr>
          <p:cNvCxnSpPr>
            <a:cxnSpLocks/>
            <a:stCxn id="173" idx="2"/>
            <a:endCxn id="279" idx="1"/>
          </p:cNvCxnSpPr>
          <p:nvPr/>
        </p:nvCxnSpPr>
        <p:spPr>
          <a:xfrm rot="16200000" flipH="1">
            <a:off x="24733406" y="12705537"/>
            <a:ext cx="307345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F056986-74CB-4EB1-B3A0-DCC48548E8A7}"/>
              </a:ext>
            </a:extLst>
          </p:cNvPr>
          <p:cNvSpPr/>
          <p:nvPr/>
        </p:nvSpPr>
        <p:spPr>
          <a:xfrm>
            <a:off x="25809184" y="17507793"/>
            <a:ext cx="1269722" cy="370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상세보기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B03B564-2525-4723-B4C9-4EA031D015BD}"/>
              </a:ext>
            </a:extLst>
          </p:cNvPr>
          <p:cNvSpPr/>
          <p:nvPr/>
        </p:nvSpPr>
        <p:spPr>
          <a:xfrm>
            <a:off x="26672672" y="1799057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수정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87CFFAD-BF6F-46A7-93A2-32C9B7D650A1}"/>
              </a:ext>
            </a:extLst>
          </p:cNvPr>
          <p:cNvSpPr/>
          <p:nvPr/>
        </p:nvSpPr>
        <p:spPr>
          <a:xfrm>
            <a:off x="26672672" y="1841644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03D68357-4F56-40F7-A23C-A6C49320A9EA}"/>
              </a:ext>
            </a:extLst>
          </p:cNvPr>
          <p:cNvCxnSpPr>
            <a:cxnSpLocks/>
            <a:stCxn id="207" idx="2"/>
            <a:endCxn id="208" idx="1"/>
          </p:cNvCxnSpPr>
          <p:nvPr/>
        </p:nvCxnSpPr>
        <p:spPr>
          <a:xfrm rot="16200000" flipH="1">
            <a:off x="26423764" y="17898348"/>
            <a:ext cx="269188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9AE1C7E2-9772-4F84-ABB7-38A9FB374ACD}"/>
              </a:ext>
            </a:extLst>
          </p:cNvPr>
          <p:cNvCxnSpPr>
            <a:cxnSpLocks/>
            <a:stCxn id="207" idx="2"/>
            <a:endCxn id="209" idx="1"/>
          </p:cNvCxnSpPr>
          <p:nvPr/>
        </p:nvCxnSpPr>
        <p:spPr>
          <a:xfrm rot="16200000" flipH="1">
            <a:off x="26210830" y="18111282"/>
            <a:ext cx="69505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4E5FF1D-B393-46ED-9C49-1C3C240DFD3F}"/>
              </a:ext>
            </a:extLst>
          </p:cNvPr>
          <p:cNvSpPr/>
          <p:nvPr/>
        </p:nvSpPr>
        <p:spPr>
          <a:xfrm>
            <a:off x="25809184" y="15411570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5108D91-3D18-46C8-A457-61ADB9EE4C3B}"/>
              </a:ext>
            </a:extLst>
          </p:cNvPr>
          <p:cNvSpPr/>
          <p:nvPr/>
        </p:nvSpPr>
        <p:spPr>
          <a:xfrm>
            <a:off x="26672672" y="15893647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기간 연장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84C68E2-0E45-4116-9DA4-4A433E71C914}"/>
              </a:ext>
            </a:extLst>
          </p:cNvPr>
          <p:cNvSpPr/>
          <p:nvPr/>
        </p:nvSpPr>
        <p:spPr>
          <a:xfrm>
            <a:off x="26672672" y="1634457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환불</a:t>
            </a: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607A871A-FA8B-4A3F-8134-71D4C933FED5}"/>
              </a:ext>
            </a:extLst>
          </p:cNvPr>
          <p:cNvCxnSpPr>
            <a:cxnSpLocks/>
            <a:endCxn id="215" idx="1"/>
          </p:cNvCxnSpPr>
          <p:nvPr/>
        </p:nvCxnSpPr>
        <p:spPr>
          <a:xfrm rot="16200000" flipH="1">
            <a:off x="26441665" y="15831850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F912BBBA-1107-4542-8DC1-0B433CBF9800}"/>
              </a:ext>
            </a:extLst>
          </p:cNvPr>
          <p:cNvCxnSpPr>
            <a:cxnSpLocks/>
            <a:stCxn id="214" idx="2"/>
            <a:endCxn id="216" idx="1"/>
          </p:cNvCxnSpPr>
          <p:nvPr/>
        </p:nvCxnSpPr>
        <p:spPr>
          <a:xfrm rot="16200000" flipH="1">
            <a:off x="26198654" y="16027236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9C22C0E-C762-4302-89D7-0E266B6C98FB}"/>
              </a:ext>
            </a:extLst>
          </p:cNvPr>
          <p:cNvCxnSpPr>
            <a:cxnSpLocks/>
            <a:stCxn id="175" idx="2"/>
            <a:endCxn id="283" idx="1"/>
          </p:cNvCxnSpPr>
          <p:nvPr/>
        </p:nvCxnSpPr>
        <p:spPr>
          <a:xfrm rot="16200000" flipH="1">
            <a:off x="24731634" y="14857057"/>
            <a:ext cx="310888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A41C0E7-030C-4BA1-A51C-D0DCC87562F8}"/>
              </a:ext>
            </a:extLst>
          </p:cNvPr>
          <p:cNvSpPr/>
          <p:nvPr/>
        </p:nvSpPr>
        <p:spPr>
          <a:xfrm>
            <a:off x="24996953" y="588370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 조회</a:t>
            </a: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89F3A3FD-1610-4008-A43F-E69BE603DD43}"/>
              </a:ext>
            </a:extLst>
          </p:cNvPr>
          <p:cNvCxnSpPr>
            <a:stCxn id="140" idx="2"/>
            <a:endCxn id="264" idx="1"/>
          </p:cNvCxnSpPr>
          <p:nvPr/>
        </p:nvCxnSpPr>
        <p:spPr>
          <a:xfrm rot="16200000" flipH="1">
            <a:off x="24732325" y="5775757"/>
            <a:ext cx="314965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ED92D91E-16FF-4D7F-BEA3-0A04A79EF9CD}"/>
              </a:ext>
            </a:extLst>
          </p:cNvPr>
          <p:cNvCxnSpPr>
            <a:stCxn id="264" idx="2"/>
            <a:endCxn id="163" idx="1"/>
          </p:cNvCxnSpPr>
          <p:nvPr/>
        </p:nvCxnSpPr>
        <p:spPr>
          <a:xfrm rot="16200000" flipH="1">
            <a:off x="25564639" y="6264241"/>
            <a:ext cx="311721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E65D8199-786A-41B3-83AE-E7C2FCEB0D30}"/>
              </a:ext>
            </a:extLst>
          </p:cNvPr>
          <p:cNvSpPr/>
          <p:nvPr/>
        </p:nvSpPr>
        <p:spPr>
          <a:xfrm>
            <a:off x="25809184" y="840042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6C6FD0E0-22BA-4211-A8F5-2CC11230271E}"/>
              </a:ext>
            </a:extLst>
          </p:cNvPr>
          <p:cNvCxnSpPr>
            <a:stCxn id="180" idx="2"/>
            <a:endCxn id="271" idx="1"/>
          </p:cNvCxnSpPr>
          <p:nvPr/>
        </p:nvCxnSpPr>
        <p:spPr>
          <a:xfrm rot="16200000" flipH="1">
            <a:off x="25573763" y="8321686"/>
            <a:ext cx="293472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287EC34-A256-4B1A-8637-D50C4267C5D0}"/>
              </a:ext>
            </a:extLst>
          </p:cNvPr>
          <p:cNvSpPr/>
          <p:nvPr/>
        </p:nvSpPr>
        <p:spPr>
          <a:xfrm>
            <a:off x="24996953" y="1073966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23470F4-C337-4278-8230-F4B6B83CB33E}"/>
              </a:ext>
            </a:extLst>
          </p:cNvPr>
          <p:cNvCxnSpPr>
            <a:stCxn id="275" idx="2"/>
            <a:endCxn id="181" idx="1"/>
          </p:cNvCxnSpPr>
          <p:nvPr/>
        </p:nvCxnSpPr>
        <p:spPr>
          <a:xfrm rot="16200000" flipH="1">
            <a:off x="25573291" y="11111550"/>
            <a:ext cx="294417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F3531D0-11CD-4B7F-87C8-0547125CE554}"/>
              </a:ext>
            </a:extLst>
          </p:cNvPr>
          <p:cNvSpPr/>
          <p:nvPr/>
        </p:nvSpPr>
        <p:spPr>
          <a:xfrm>
            <a:off x="24991495" y="1280694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166276B5-259C-47E7-A43D-3B9857DD984C}"/>
              </a:ext>
            </a:extLst>
          </p:cNvPr>
          <p:cNvCxnSpPr>
            <a:cxnSpLocks/>
            <a:stCxn id="279" idx="2"/>
            <a:endCxn id="200" idx="1"/>
          </p:cNvCxnSpPr>
          <p:nvPr/>
        </p:nvCxnSpPr>
        <p:spPr>
          <a:xfrm rot="16200000" flipH="1">
            <a:off x="25575145" y="13171518"/>
            <a:ext cx="285251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1B4C5D57-E9E4-47BC-8308-6BD9857F7646}"/>
              </a:ext>
            </a:extLst>
          </p:cNvPr>
          <p:cNvSpPr/>
          <p:nvPr/>
        </p:nvSpPr>
        <p:spPr>
          <a:xfrm>
            <a:off x="24991495" y="1496023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3A1052A4-BD3A-4DFC-90EC-55F6962A8FA9}"/>
              </a:ext>
            </a:extLst>
          </p:cNvPr>
          <p:cNvCxnSpPr>
            <a:cxnSpLocks/>
            <a:stCxn id="283" idx="2"/>
            <a:endCxn id="214" idx="1"/>
          </p:cNvCxnSpPr>
          <p:nvPr/>
        </p:nvCxnSpPr>
        <p:spPr>
          <a:xfrm rot="16200000" flipH="1">
            <a:off x="25556215" y="15343739"/>
            <a:ext cx="323110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A2584CA-C73A-4167-AE23-3439C5E6049E}"/>
              </a:ext>
            </a:extLst>
          </p:cNvPr>
          <p:cNvSpPr/>
          <p:nvPr/>
        </p:nvSpPr>
        <p:spPr>
          <a:xfrm>
            <a:off x="24991495" y="1709481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067135C8-1D3C-4D17-ACB6-E993BA90BA05}"/>
              </a:ext>
            </a:extLst>
          </p:cNvPr>
          <p:cNvCxnSpPr>
            <a:stCxn id="178" idx="2"/>
            <a:endCxn id="287" idx="1"/>
          </p:cNvCxnSpPr>
          <p:nvPr/>
        </p:nvCxnSpPr>
        <p:spPr>
          <a:xfrm rot="16200000" flipH="1">
            <a:off x="24723164" y="16983168"/>
            <a:ext cx="327829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BBB61D2A-9B02-42ED-A8DF-7E1547F6FB2D}"/>
              </a:ext>
            </a:extLst>
          </p:cNvPr>
          <p:cNvCxnSpPr>
            <a:cxnSpLocks/>
            <a:stCxn id="287" idx="2"/>
            <a:endCxn id="207" idx="1"/>
          </p:cNvCxnSpPr>
          <p:nvPr/>
        </p:nvCxnSpPr>
        <p:spPr>
          <a:xfrm rot="16200000" flipH="1">
            <a:off x="25575395" y="17459141"/>
            <a:ext cx="284751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16200000" flipH="1">
            <a:off x="8420997" y="4515703"/>
            <a:ext cx="530580" cy="3947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21454929" y="7730793"/>
            <a:ext cx="5125194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20416961" y="8768761"/>
            <a:ext cx="7201131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19342087" y="9843635"/>
            <a:ext cx="9350879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18283266" y="10902456"/>
            <a:ext cx="11468520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1BC8CBB8-9841-4309-A57B-FFDECD1139A4}"/>
              </a:ext>
            </a:extLst>
          </p:cNvPr>
          <p:cNvSpPr/>
          <p:nvPr/>
        </p:nvSpPr>
        <p:spPr>
          <a:xfrm>
            <a:off x="19825640" y="5904765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8AE19040-7E79-449F-A681-3A93D257DC7D}"/>
              </a:ext>
            </a:extLst>
          </p:cNvPr>
          <p:cNvCxnSpPr>
            <a:stCxn id="366" idx="2"/>
            <a:endCxn id="306" idx="1"/>
          </p:cNvCxnSpPr>
          <p:nvPr/>
        </p:nvCxnSpPr>
        <p:spPr>
          <a:xfrm rot="16200000" flipH="1">
            <a:off x="19313217" y="5549022"/>
            <a:ext cx="751061" cy="2737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7986EB70-620A-40C7-A3DC-3A1B18E58B62}"/>
              </a:ext>
            </a:extLst>
          </p:cNvPr>
          <p:cNvCxnSpPr>
            <a:stCxn id="306" idx="2"/>
            <a:endCxn id="430" idx="1"/>
          </p:cNvCxnSpPr>
          <p:nvPr/>
        </p:nvCxnSpPr>
        <p:spPr>
          <a:xfrm rot="16200000" flipH="1">
            <a:off x="20545862" y="6241030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6F482912-BBD6-4127-B2AE-57D9CC32ABC4}"/>
              </a:ext>
            </a:extLst>
          </p:cNvPr>
          <p:cNvSpPr/>
          <p:nvPr/>
        </p:nvSpPr>
        <p:spPr>
          <a:xfrm>
            <a:off x="13318036" y="5879835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E9C375BE-0069-4EC3-BD58-5457AB41EE92}"/>
              </a:ext>
            </a:extLst>
          </p:cNvPr>
          <p:cNvCxnSpPr>
            <a:stCxn id="161" idx="2"/>
            <a:endCxn id="311" idx="1"/>
          </p:cNvCxnSpPr>
          <p:nvPr/>
        </p:nvCxnSpPr>
        <p:spPr>
          <a:xfrm rot="16200000" flipH="1">
            <a:off x="13086206" y="5804686"/>
            <a:ext cx="289068" cy="1745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0183543" y="2753157"/>
            <a:ext cx="552168" cy="39414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49D84CC-3461-4B7A-9CDC-530125A7C615}"/>
              </a:ext>
            </a:extLst>
          </p:cNvPr>
          <p:cNvSpPr/>
          <p:nvPr/>
        </p:nvSpPr>
        <p:spPr>
          <a:xfrm>
            <a:off x="9056122" y="5407544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공지사항조회</a:t>
            </a:r>
            <a:endParaRPr lang="en-US" altLang="ko-KR" sz="1100" b="1" dirty="0"/>
          </a:p>
        </p:txBody>
      </p: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4265C116-1B5F-4B9C-BFBF-E06273C47EA6}"/>
              </a:ext>
            </a:extLst>
          </p:cNvPr>
          <p:cNvCxnSpPr>
            <a:stCxn id="362" idx="2"/>
            <a:endCxn id="318" idx="1"/>
          </p:cNvCxnSpPr>
          <p:nvPr/>
        </p:nvCxnSpPr>
        <p:spPr>
          <a:xfrm rot="16200000" flipH="1">
            <a:off x="8833633" y="5341735"/>
            <a:ext cx="272507" cy="1724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7EEAAF3B-1E86-4A07-8033-33D5A840E497}"/>
              </a:ext>
            </a:extLst>
          </p:cNvPr>
          <p:cNvCxnSpPr>
            <a:stCxn id="318" idx="2"/>
            <a:endCxn id="155" idx="1"/>
          </p:cNvCxnSpPr>
          <p:nvPr/>
        </p:nvCxnSpPr>
        <p:spPr>
          <a:xfrm rot="16200000" flipH="1">
            <a:off x="9560203" y="5762902"/>
            <a:ext cx="285839" cy="2018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BE4F5F1-5515-43F3-A943-0DDE0F9675BD}"/>
              </a:ext>
            </a:extLst>
          </p:cNvPr>
          <p:cNvSpPr/>
          <p:nvPr/>
        </p:nvSpPr>
        <p:spPr>
          <a:xfrm>
            <a:off x="16831632" y="647546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48F0F6D0-C2D0-44C2-B924-F8B1D1DF59CD}"/>
              </a:ext>
            </a:extLst>
          </p:cNvPr>
          <p:cNvSpPr/>
          <p:nvPr/>
        </p:nvSpPr>
        <p:spPr>
          <a:xfrm>
            <a:off x="15921269" y="5887215"/>
            <a:ext cx="1486254" cy="43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FF97418-E075-4E93-A144-48EC9FA265A8}"/>
              </a:ext>
            </a:extLst>
          </p:cNvPr>
          <p:cNvCxnSpPr>
            <a:cxnSpLocks/>
            <a:stCxn id="422" idx="2"/>
            <a:endCxn id="229" idx="1"/>
          </p:cNvCxnSpPr>
          <p:nvPr/>
        </p:nvCxnSpPr>
        <p:spPr>
          <a:xfrm rot="16200000" flipH="1">
            <a:off x="15675400" y="5860369"/>
            <a:ext cx="338364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0F4B6EB-86A1-4BBE-9111-C483CEEFF33D}"/>
              </a:ext>
            </a:extLst>
          </p:cNvPr>
          <p:cNvCxnSpPr>
            <a:cxnSpLocks/>
            <a:stCxn id="229" idx="2"/>
            <a:endCxn id="228" idx="1"/>
          </p:cNvCxnSpPr>
          <p:nvPr/>
        </p:nvCxnSpPr>
        <p:spPr>
          <a:xfrm rot="16200000" flipH="1">
            <a:off x="16594573" y="6395084"/>
            <a:ext cx="306883" cy="1672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cxnSpLocks/>
            <a:stCxn id="122" idx="3"/>
            <a:endCxn id="4" idx="2"/>
          </p:cNvCxnSpPr>
          <p:nvPr/>
        </p:nvCxnSpPr>
        <p:spPr>
          <a:xfrm flipV="1">
            <a:off x="23784774" y="1236575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23775439" y="1236575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3"/>
          </p:cNvCxnSpPr>
          <p:nvPr/>
        </p:nvCxnSpPr>
        <p:spPr>
          <a:xfrm rot="5400000">
            <a:off x="24170552" y="850797"/>
            <a:ext cx="1517070" cy="22886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CCF0DEAA-E9B4-4D38-A565-8C0AC0303A16}"/>
              </a:ext>
            </a:extLst>
          </p:cNvPr>
          <p:cNvSpPr/>
          <p:nvPr/>
        </p:nvSpPr>
        <p:spPr>
          <a:xfrm>
            <a:off x="17907649" y="8021646"/>
            <a:ext cx="1616219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9958C774-529E-478E-9152-9E41FFA55D25}"/>
              </a:ext>
            </a:extLst>
          </p:cNvPr>
          <p:cNvSpPr/>
          <p:nvPr/>
        </p:nvSpPr>
        <p:spPr>
          <a:xfrm>
            <a:off x="18944269" y="8565381"/>
            <a:ext cx="1486254" cy="3414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CEF6F9BF-CF84-43FC-8E80-ACDA47A89BDB}"/>
              </a:ext>
            </a:extLst>
          </p:cNvPr>
          <p:cNvSpPr/>
          <p:nvPr/>
        </p:nvSpPr>
        <p:spPr>
          <a:xfrm>
            <a:off x="20001727" y="9063915"/>
            <a:ext cx="1092155" cy="539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B55461D7-8610-4E54-B897-A5FEBC7C827B}"/>
              </a:ext>
            </a:extLst>
          </p:cNvPr>
          <p:cNvCxnSpPr>
            <a:cxnSpLocks/>
            <a:stCxn id="294" idx="2"/>
            <a:endCxn id="295" idx="1"/>
          </p:cNvCxnSpPr>
          <p:nvPr/>
        </p:nvCxnSpPr>
        <p:spPr>
          <a:xfrm rot="16200000" flipH="1">
            <a:off x="19631027" y="8963170"/>
            <a:ext cx="427068" cy="3143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58EFCD98-DD39-4406-9DFD-89B6B5C9ADE2}"/>
              </a:ext>
            </a:extLst>
          </p:cNvPr>
          <p:cNvCxnSpPr>
            <a:stCxn id="293" idx="2"/>
            <a:endCxn id="294" idx="1"/>
          </p:cNvCxnSpPr>
          <p:nvPr/>
        </p:nvCxnSpPr>
        <p:spPr>
          <a:xfrm rot="16200000" flipH="1">
            <a:off x="18629472" y="8421294"/>
            <a:ext cx="401085" cy="2285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BD9E885D-4684-45E5-A255-2A4178EC5CA3}"/>
              </a:ext>
            </a:extLst>
          </p:cNvPr>
          <p:cNvCxnSpPr>
            <a:stCxn id="402" idx="1"/>
            <a:endCxn id="364" idx="2"/>
          </p:cNvCxnSpPr>
          <p:nvPr/>
        </p:nvCxnSpPr>
        <p:spPr>
          <a:xfrm rot="10800000">
            <a:off x="6209286" y="5301107"/>
            <a:ext cx="206528" cy="2759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1183C9-B0B6-4E8A-9FD9-1FEEE24BCF01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6209286" y="5301106"/>
            <a:ext cx="206528" cy="708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9BB93CDE-6283-4DC2-99E7-4A8AD0C5B779}"/>
              </a:ext>
            </a:extLst>
          </p:cNvPr>
          <p:cNvCxnSpPr>
            <a:cxnSpLocks/>
            <a:stCxn id="363" idx="2"/>
            <a:endCxn id="161" idx="1"/>
          </p:cNvCxnSpPr>
          <p:nvPr/>
        </p:nvCxnSpPr>
        <p:spPr>
          <a:xfrm rot="16200000" flipH="1">
            <a:off x="12375118" y="5368519"/>
            <a:ext cx="277462" cy="1670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201B5692-36FE-41DA-A913-4E34CD9843DC}"/>
              </a:ext>
            </a:extLst>
          </p:cNvPr>
          <p:cNvCxnSpPr>
            <a:cxnSpLocks/>
            <a:stCxn id="366" idx="0"/>
            <a:endCxn id="339" idx="2"/>
          </p:cNvCxnSpPr>
          <p:nvPr/>
        </p:nvCxnSpPr>
        <p:spPr>
          <a:xfrm rot="16200000" flipV="1">
            <a:off x="13745766" y="-809064"/>
            <a:ext cx="549247" cy="11062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7C265F89-81FF-4F93-8F14-A8BE3305078C}"/>
              </a:ext>
            </a:extLst>
          </p:cNvPr>
          <p:cNvCxnSpPr>
            <a:cxnSpLocks/>
            <a:stCxn id="182" idx="1"/>
            <a:endCxn id="430" idx="2"/>
          </p:cNvCxnSpPr>
          <p:nvPr/>
        </p:nvCxnSpPr>
        <p:spPr>
          <a:xfrm rot="10800000">
            <a:off x="21548719" y="6657442"/>
            <a:ext cx="231142" cy="7238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2B10ECAF-DAA8-4E25-96D1-C2D7B5C1C34D}"/>
              </a:ext>
            </a:extLst>
          </p:cNvPr>
          <p:cNvCxnSpPr>
            <a:cxnSpLocks/>
            <a:stCxn id="339" idx="2"/>
            <a:endCxn id="293" idx="0"/>
          </p:cNvCxnSpPr>
          <p:nvPr/>
        </p:nvCxnSpPr>
        <p:spPr>
          <a:xfrm rot="16200000" flipH="1">
            <a:off x="11815407" y="1121293"/>
            <a:ext cx="3573869" cy="10226835"/>
          </a:xfrm>
          <a:prstGeom prst="bentConnector3">
            <a:avLst>
              <a:gd name="adj1" fmla="val 77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859F235E-0E14-4732-9C83-72731AB06B58}"/>
              </a:ext>
            </a:extLst>
          </p:cNvPr>
          <p:cNvCxnSpPr>
            <a:cxnSpLocks/>
            <a:stCxn id="339" idx="2"/>
            <a:endCxn id="212" idx="0"/>
          </p:cNvCxnSpPr>
          <p:nvPr/>
        </p:nvCxnSpPr>
        <p:spPr>
          <a:xfrm rot="16200000" flipH="1">
            <a:off x="15919421" y="-2982721"/>
            <a:ext cx="537333" cy="153983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E2253B6-4601-4260-83D6-93AEE3727197}"/>
              </a:ext>
            </a:extLst>
          </p:cNvPr>
          <p:cNvSpPr/>
          <p:nvPr/>
        </p:nvSpPr>
        <p:spPr>
          <a:xfrm>
            <a:off x="6819900" y="4134416"/>
            <a:ext cx="102988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비회원 </a:t>
            </a:r>
            <a:r>
              <a:rPr lang="en-US" altLang="ko-KR" sz="1100" b="1" dirty="0"/>
              <a:t>+ </a:t>
            </a:r>
            <a:r>
              <a:rPr lang="ko-KR" altLang="en-US" sz="1100" b="1" dirty="0"/>
              <a:t>회원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DF48A55-DE2B-4C2E-A46A-5AC0DA713530}"/>
              </a:ext>
            </a:extLst>
          </p:cNvPr>
          <p:cNvSpPr/>
          <p:nvPr/>
        </p:nvSpPr>
        <p:spPr>
          <a:xfrm>
            <a:off x="10834884" y="8135890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7E4F9EF-B73C-48FF-9015-8D5FBF99BC10}"/>
              </a:ext>
            </a:extLst>
          </p:cNvPr>
          <p:cNvSpPr/>
          <p:nvPr/>
        </p:nvSpPr>
        <p:spPr>
          <a:xfrm>
            <a:off x="12593507" y="915684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F0F7E12-C6E0-44B4-923D-2DD080D0F05B}"/>
              </a:ext>
            </a:extLst>
          </p:cNvPr>
          <p:cNvSpPr/>
          <p:nvPr/>
        </p:nvSpPr>
        <p:spPr>
          <a:xfrm>
            <a:off x="13567776" y="959615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6125D208-E97A-49ED-80CC-98BD74627A87}"/>
              </a:ext>
            </a:extLst>
          </p:cNvPr>
          <p:cNvCxnSpPr>
            <a:cxnSpLocks/>
            <a:stCxn id="159" idx="1"/>
            <a:endCxn id="156" idx="2"/>
          </p:cNvCxnSpPr>
          <p:nvPr/>
        </p:nvCxnSpPr>
        <p:spPr>
          <a:xfrm rot="10800000">
            <a:off x="13336634" y="9470202"/>
            <a:ext cx="231142" cy="282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76F89CD-619C-4449-B8F7-45D5F124898F}"/>
              </a:ext>
            </a:extLst>
          </p:cNvPr>
          <p:cNvSpPr/>
          <p:nvPr/>
        </p:nvSpPr>
        <p:spPr>
          <a:xfrm>
            <a:off x="13567776" y="1003734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A720564-27B0-4919-AC53-3E8A2E5FD884}"/>
              </a:ext>
            </a:extLst>
          </p:cNvPr>
          <p:cNvSpPr/>
          <p:nvPr/>
        </p:nvSpPr>
        <p:spPr>
          <a:xfrm>
            <a:off x="11613555" y="8717525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EEAE922B-E2FF-45F3-839C-FF97AE3082C7}"/>
              </a:ext>
            </a:extLst>
          </p:cNvPr>
          <p:cNvCxnSpPr>
            <a:stCxn id="154" idx="2"/>
            <a:endCxn id="165" idx="1"/>
          </p:cNvCxnSpPr>
          <p:nvPr/>
        </p:nvCxnSpPr>
        <p:spPr>
          <a:xfrm rot="16200000" flipH="1">
            <a:off x="11284781" y="8545431"/>
            <a:ext cx="424955" cy="2325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CE6C6357-115A-426F-B08C-36DD9814A883}"/>
              </a:ext>
            </a:extLst>
          </p:cNvPr>
          <p:cNvCxnSpPr>
            <a:stCxn id="165" idx="2"/>
            <a:endCxn id="156" idx="1"/>
          </p:cNvCxnSpPr>
          <p:nvPr/>
        </p:nvCxnSpPr>
        <p:spPr>
          <a:xfrm rot="16200000" flipH="1">
            <a:off x="12333777" y="9053790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3B41CF25-DD4F-473A-9F98-37B192618889}"/>
              </a:ext>
            </a:extLst>
          </p:cNvPr>
          <p:cNvCxnSpPr>
            <a:cxnSpLocks/>
            <a:stCxn id="162" idx="1"/>
            <a:endCxn id="156" idx="2"/>
          </p:cNvCxnSpPr>
          <p:nvPr/>
        </p:nvCxnSpPr>
        <p:spPr>
          <a:xfrm rot="10800000">
            <a:off x="13336634" y="9470202"/>
            <a:ext cx="231142" cy="7238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5A07691-93FB-4B61-9FDC-E751FABC4305}"/>
              </a:ext>
            </a:extLst>
          </p:cNvPr>
          <p:cNvSpPr/>
          <p:nvPr/>
        </p:nvSpPr>
        <p:spPr>
          <a:xfrm>
            <a:off x="13567776" y="10534373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0AC1F49-A26F-4411-B09B-5BA332A8949E}"/>
              </a:ext>
            </a:extLst>
          </p:cNvPr>
          <p:cNvSpPr/>
          <p:nvPr/>
        </p:nvSpPr>
        <p:spPr>
          <a:xfrm>
            <a:off x="13580642" y="11015231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작성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6A6BC34-5D9A-459A-973F-356F5046E938}"/>
              </a:ext>
            </a:extLst>
          </p:cNvPr>
          <p:cNvSpPr/>
          <p:nvPr/>
        </p:nvSpPr>
        <p:spPr>
          <a:xfrm>
            <a:off x="13580642" y="1149608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수정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EA32957-AB1C-4083-9D2D-02AA40509C16}"/>
              </a:ext>
            </a:extLst>
          </p:cNvPr>
          <p:cNvSpPr/>
          <p:nvPr/>
        </p:nvSpPr>
        <p:spPr>
          <a:xfrm>
            <a:off x="13580642" y="1198431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1E546E2-95D9-4DD9-8C90-62E00ED96708}"/>
              </a:ext>
            </a:extLst>
          </p:cNvPr>
          <p:cNvSpPr/>
          <p:nvPr/>
        </p:nvSpPr>
        <p:spPr>
          <a:xfrm>
            <a:off x="24985469" y="887697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내가 본 영화 조회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201A5386-1B50-43E8-A074-B8ED0439C14C}"/>
              </a:ext>
            </a:extLst>
          </p:cNvPr>
          <p:cNvSpPr/>
          <p:nvPr/>
        </p:nvSpPr>
        <p:spPr>
          <a:xfrm>
            <a:off x="25769158" y="939176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작성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72F0660-E3C7-414C-8F46-A8561E0335C1}"/>
              </a:ext>
            </a:extLst>
          </p:cNvPr>
          <p:cNvCxnSpPr>
            <a:stCxn id="167" idx="2"/>
            <a:endCxn id="186" idx="1"/>
          </p:cNvCxnSpPr>
          <p:nvPr/>
        </p:nvCxnSpPr>
        <p:spPr>
          <a:xfrm rot="16200000" flipH="1">
            <a:off x="24257696" y="8305886"/>
            <a:ext cx="1252738" cy="2028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7758EF2-4435-4AE4-BFED-26A77FA516E4}"/>
              </a:ext>
            </a:extLst>
          </p:cNvPr>
          <p:cNvCxnSpPr>
            <a:stCxn id="186" idx="2"/>
            <a:endCxn id="187" idx="1"/>
          </p:cNvCxnSpPr>
          <p:nvPr/>
        </p:nvCxnSpPr>
        <p:spPr>
          <a:xfrm rot="16200000" flipH="1">
            <a:off x="25515693" y="9294976"/>
            <a:ext cx="358103" cy="148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60B8DBA-5C49-42A0-A124-CF3ADD81D65C}"/>
              </a:ext>
            </a:extLst>
          </p:cNvPr>
          <p:cNvCxnSpPr>
            <a:cxnSpLocks/>
            <a:stCxn id="156" idx="2"/>
            <a:endCxn id="179" idx="1"/>
          </p:cNvCxnSpPr>
          <p:nvPr/>
        </p:nvCxnSpPr>
        <p:spPr>
          <a:xfrm rot="16200000" flipH="1">
            <a:off x="12841779" y="9965056"/>
            <a:ext cx="1220853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0B3724C-28D7-4438-8AE1-E67301EE841E}"/>
              </a:ext>
            </a:extLst>
          </p:cNvPr>
          <p:cNvCxnSpPr>
            <a:stCxn id="156" idx="2"/>
            <a:endCxn id="183" idx="1"/>
          </p:cNvCxnSpPr>
          <p:nvPr/>
        </p:nvCxnSpPr>
        <p:spPr>
          <a:xfrm rot="16200000" flipH="1">
            <a:off x="12607783" y="10199052"/>
            <a:ext cx="1701711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B59759B-A23D-434D-B2AC-230A84B04B90}"/>
              </a:ext>
            </a:extLst>
          </p:cNvPr>
          <p:cNvCxnSpPr>
            <a:stCxn id="156" idx="2"/>
            <a:endCxn id="184" idx="1"/>
          </p:cNvCxnSpPr>
          <p:nvPr/>
        </p:nvCxnSpPr>
        <p:spPr>
          <a:xfrm rot="16200000" flipH="1">
            <a:off x="12367354" y="10439481"/>
            <a:ext cx="2182569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83C1998-AF28-47DF-B476-BD36AE5D6707}"/>
              </a:ext>
            </a:extLst>
          </p:cNvPr>
          <p:cNvCxnSpPr>
            <a:stCxn id="156" idx="2"/>
            <a:endCxn id="185" idx="1"/>
          </p:cNvCxnSpPr>
          <p:nvPr/>
        </p:nvCxnSpPr>
        <p:spPr>
          <a:xfrm rot="16200000" flipH="1">
            <a:off x="12123241" y="10683594"/>
            <a:ext cx="2670795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7E68421F-ABDA-4F0B-B89D-4D18E1A11B0F}"/>
              </a:ext>
            </a:extLst>
          </p:cNvPr>
          <p:cNvCxnSpPr>
            <a:stCxn id="339" idx="2"/>
            <a:endCxn id="154" idx="0"/>
          </p:cNvCxnSpPr>
          <p:nvPr/>
        </p:nvCxnSpPr>
        <p:spPr>
          <a:xfrm rot="16200000" flipH="1">
            <a:off x="8090887" y="4845814"/>
            <a:ext cx="3688113" cy="2892038"/>
          </a:xfrm>
          <a:prstGeom prst="bentConnector3">
            <a:avLst>
              <a:gd name="adj1" fmla="val 76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5071477" y="923214"/>
            <a:ext cx="115087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영화관 예약 시스템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EFC95F-61E2-4F6F-BCB6-C33CC6E705B7}"/>
              </a:ext>
            </a:extLst>
          </p:cNvPr>
          <p:cNvSpPr/>
          <p:nvPr/>
        </p:nvSpPr>
        <p:spPr>
          <a:xfrm>
            <a:off x="18238793" y="1739296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비회원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EE78ACB-5C3A-45D3-8863-FD98B8315CE3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 rot="5400000">
            <a:off x="21762271" y="-2145347"/>
            <a:ext cx="638840" cy="71304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DEC305-0216-4189-B060-1CC8B093D06A}"/>
              </a:ext>
            </a:extLst>
          </p:cNvPr>
          <p:cNvSpPr/>
          <p:nvPr/>
        </p:nvSpPr>
        <p:spPr>
          <a:xfrm>
            <a:off x="14917067" y="2617848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E809625-F3EE-4D7C-9C08-2D530EFC99D3}"/>
              </a:ext>
            </a:extLst>
          </p:cNvPr>
          <p:cNvCxnSpPr>
            <a:cxnSpLocks/>
            <a:stCxn id="165" idx="0"/>
            <a:endCxn id="114" idx="2"/>
          </p:cNvCxnSpPr>
          <p:nvPr/>
        </p:nvCxnSpPr>
        <p:spPr>
          <a:xfrm rot="5400000" flipH="1" flipV="1">
            <a:off x="16522927" y="624308"/>
            <a:ext cx="701310" cy="32857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2580921" y="1755201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0"/>
            <a:endCxn id="4" idx="2"/>
          </p:cNvCxnSpPr>
          <p:nvPr/>
        </p:nvCxnSpPr>
        <p:spPr>
          <a:xfrm rot="5400000" flipH="1" flipV="1">
            <a:off x="23943360" y="51647"/>
            <a:ext cx="654745" cy="2752364"/>
          </a:xfrm>
          <a:prstGeom prst="bentConnector3">
            <a:avLst>
              <a:gd name="adj1" fmla="val 5149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957D2BB-AB4A-484B-AD10-2C969B31F2F6}"/>
              </a:ext>
            </a:extLst>
          </p:cNvPr>
          <p:cNvSpPr/>
          <p:nvPr/>
        </p:nvSpPr>
        <p:spPr>
          <a:xfrm>
            <a:off x="15813255" y="318014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상세보기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522F08-9717-4CDE-BBC2-26A485263377}"/>
              </a:ext>
            </a:extLst>
          </p:cNvPr>
          <p:cNvSpPr/>
          <p:nvPr/>
        </p:nvSpPr>
        <p:spPr>
          <a:xfrm>
            <a:off x="17769317" y="2617848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공지사항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34F8B876-3071-4512-AFED-9EC0014868E5}"/>
              </a:ext>
            </a:extLst>
          </p:cNvPr>
          <p:cNvCxnSpPr>
            <a:cxnSpLocks/>
            <a:stCxn id="184" idx="0"/>
            <a:endCxn id="114" idx="2"/>
          </p:cNvCxnSpPr>
          <p:nvPr/>
        </p:nvCxnSpPr>
        <p:spPr>
          <a:xfrm rot="5400000" flipH="1" flipV="1">
            <a:off x="17949053" y="2050433"/>
            <a:ext cx="701310" cy="4335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4A9889-6282-4A71-965A-174CC381CE44}"/>
              </a:ext>
            </a:extLst>
          </p:cNvPr>
          <p:cNvSpPr/>
          <p:nvPr/>
        </p:nvSpPr>
        <p:spPr>
          <a:xfrm>
            <a:off x="19134441" y="2605413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할인정보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3906E0-6AA9-4280-B635-F05E9BFE7F68}"/>
              </a:ext>
            </a:extLst>
          </p:cNvPr>
          <p:cNvCxnSpPr>
            <a:cxnSpLocks/>
            <a:stCxn id="187" idx="0"/>
            <a:endCxn id="114" idx="2"/>
          </p:cNvCxnSpPr>
          <p:nvPr/>
        </p:nvCxnSpPr>
        <p:spPr>
          <a:xfrm rot="16200000" flipV="1">
            <a:off x="18637832" y="1795174"/>
            <a:ext cx="688875" cy="931603"/>
          </a:xfrm>
          <a:prstGeom prst="bentConnector3">
            <a:avLst>
              <a:gd name="adj1" fmla="val 4813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B9C305B5-2C38-40D6-A8E8-D8C0C4AB91EF}"/>
              </a:ext>
            </a:extLst>
          </p:cNvPr>
          <p:cNvCxnSpPr>
            <a:cxnSpLocks/>
            <a:stCxn id="183" idx="1"/>
            <a:endCxn id="218" idx="2"/>
          </p:cNvCxnSpPr>
          <p:nvPr/>
        </p:nvCxnSpPr>
        <p:spPr>
          <a:xfrm rot="10800000">
            <a:off x="15746555" y="3072072"/>
            <a:ext cx="66700" cy="1966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621739-2B84-4E18-B7BF-BC339672F9B9}"/>
              </a:ext>
            </a:extLst>
          </p:cNvPr>
          <p:cNvSpPr/>
          <p:nvPr/>
        </p:nvSpPr>
        <p:spPr>
          <a:xfrm>
            <a:off x="16415716" y="3711114"/>
            <a:ext cx="99066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</a:t>
            </a:r>
            <a:r>
              <a:rPr lang="ko-KR" altLang="en-US" sz="845" b="1" dirty="0" err="1"/>
              <a:t>한줄평</a:t>
            </a:r>
            <a:r>
              <a:rPr lang="en-US" altLang="ko-KR" sz="845" b="1" dirty="0"/>
              <a:t>(</a:t>
            </a:r>
            <a:r>
              <a:rPr lang="ko-KR" altLang="en-US" sz="845" b="1" dirty="0"/>
              <a:t>조회</a:t>
            </a:r>
            <a:r>
              <a:rPr lang="en-US" altLang="ko-KR" sz="845" b="1" dirty="0"/>
              <a:t>)</a:t>
            </a:r>
            <a:endParaRPr lang="ko-KR" altLang="en-US" sz="845" b="1" dirty="0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DAEDAC-753B-4390-898A-177CA4821810}"/>
              </a:ext>
            </a:extLst>
          </p:cNvPr>
          <p:cNvCxnSpPr>
            <a:cxnSpLocks/>
            <a:stCxn id="194" idx="1"/>
            <a:endCxn id="183" idx="2"/>
          </p:cNvCxnSpPr>
          <p:nvPr/>
        </p:nvCxnSpPr>
        <p:spPr>
          <a:xfrm rot="10800000">
            <a:off x="16240056" y="3357391"/>
            <a:ext cx="175661" cy="4423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CB8AA4-5AD3-4A4A-80BC-079F20D4A650}"/>
              </a:ext>
            </a:extLst>
          </p:cNvPr>
          <p:cNvSpPr/>
          <p:nvPr/>
        </p:nvSpPr>
        <p:spPr>
          <a:xfrm>
            <a:off x="16415717" y="3418982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정보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AE551FF-82B7-4475-BF5C-718E2F0EA088}"/>
              </a:ext>
            </a:extLst>
          </p:cNvPr>
          <p:cNvCxnSpPr>
            <a:cxnSpLocks/>
            <a:stCxn id="203" idx="1"/>
            <a:endCxn id="183" idx="2"/>
          </p:cNvCxnSpPr>
          <p:nvPr/>
        </p:nvCxnSpPr>
        <p:spPr>
          <a:xfrm rot="10800000">
            <a:off x="16240056" y="3357390"/>
            <a:ext cx="175661" cy="1502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9286EDB-1D7B-4BE1-B273-0090C90A9390}"/>
              </a:ext>
            </a:extLst>
          </p:cNvPr>
          <p:cNvSpPr/>
          <p:nvPr/>
        </p:nvSpPr>
        <p:spPr>
          <a:xfrm>
            <a:off x="15319754" y="2894829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랭킹 조회</a:t>
            </a: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4E2A06B-699E-48FA-8FE5-58A53ED96B85}"/>
              </a:ext>
            </a:extLst>
          </p:cNvPr>
          <p:cNvCxnSpPr>
            <a:cxnSpLocks/>
            <a:stCxn id="218" idx="1"/>
            <a:endCxn id="165" idx="2"/>
          </p:cNvCxnSpPr>
          <p:nvPr/>
        </p:nvCxnSpPr>
        <p:spPr>
          <a:xfrm rot="10800000">
            <a:off x="15230697" y="2795091"/>
            <a:ext cx="89058" cy="1883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6984501" y="1739296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로그인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D6F9FED-C797-402E-BA14-D71B02AD54F2}"/>
              </a:ext>
            </a:extLst>
          </p:cNvPr>
          <p:cNvSpPr/>
          <p:nvPr/>
        </p:nvSpPr>
        <p:spPr>
          <a:xfrm>
            <a:off x="16313172" y="261287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예매</a:t>
            </a:r>
          </a:p>
        </p:txBody>
      </p: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A83284E-1CAE-4543-BABA-883CAF095C05}"/>
              </a:ext>
            </a:extLst>
          </p:cNvPr>
          <p:cNvCxnSpPr>
            <a:cxnSpLocks/>
            <a:stCxn id="329" idx="0"/>
            <a:endCxn id="114" idx="2"/>
          </p:cNvCxnSpPr>
          <p:nvPr/>
        </p:nvCxnSpPr>
        <p:spPr>
          <a:xfrm rot="5400000" flipH="1" flipV="1">
            <a:off x="17223465" y="1319875"/>
            <a:ext cx="696341" cy="1889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769C80-5B5F-4424-9B73-ACA8391FBCD8}"/>
              </a:ext>
            </a:extLst>
          </p:cNvPr>
          <p:cNvSpPr/>
          <p:nvPr/>
        </p:nvSpPr>
        <p:spPr>
          <a:xfrm>
            <a:off x="16675766" y="289403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상영 시간표</a:t>
            </a:r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7EA9AB4B-00A4-40B2-A898-7658BD1B57B8}"/>
              </a:ext>
            </a:extLst>
          </p:cNvPr>
          <p:cNvCxnSpPr>
            <a:cxnSpLocks/>
            <a:stCxn id="334" idx="1"/>
            <a:endCxn id="329" idx="2"/>
          </p:cNvCxnSpPr>
          <p:nvPr/>
        </p:nvCxnSpPr>
        <p:spPr>
          <a:xfrm rot="10800000">
            <a:off x="16626802" y="2790122"/>
            <a:ext cx="48965" cy="1925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18981413" y="5330104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21571826" y="-396199"/>
            <a:ext cx="3413566" cy="80390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17562359" y="4523132"/>
            <a:ext cx="712513" cy="26809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18288547" y="5210258"/>
            <a:ext cx="673452" cy="1267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CF3FF90-E1D8-4927-B2DA-00407138588A}"/>
              </a:ext>
            </a:extLst>
          </p:cNvPr>
          <p:cNvSpPr/>
          <p:nvPr/>
        </p:nvSpPr>
        <p:spPr>
          <a:xfrm>
            <a:off x="20499565" y="2599324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</a:t>
            </a:r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6DC144DF-0FCC-4808-8B1C-6A8A214BC5D3}"/>
              </a:ext>
            </a:extLst>
          </p:cNvPr>
          <p:cNvCxnSpPr>
            <a:cxnSpLocks/>
            <a:stCxn id="357" idx="0"/>
            <a:endCxn id="114" idx="2"/>
          </p:cNvCxnSpPr>
          <p:nvPr/>
        </p:nvCxnSpPr>
        <p:spPr>
          <a:xfrm rot="16200000" flipV="1">
            <a:off x="19323439" y="1109568"/>
            <a:ext cx="682785" cy="2296727"/>
          </a:xfrm>
          <a:prstGeom prst="bentConnector3">
            <a:avLst>
              <a:gd name="adj1" fmla="val 471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DFDB0A8-5972-40A7-9B65-BBEA0313DE4F}"/>
              </a:ext>
            </a:extLst>
          </p:cNvPr>
          <p:cNvSpPr/>
          <p:nvPr/>
        </p:nvSpPr>
        <p:spPr>
          <a:xfrm>
            <a:off x="21838851" y="2589932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건의사항</a:t>
            </a:r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78D1A285-911E-44AB-ABC6-741251A48381}"/>
              </a:ext>
            </a:extLst>
          </p:cNvPr>
          <p:cNvCxnSpPr>
            <a:cxnSpLocks/>
            <a:stCxn id="359" idx="0"/>
            <a:endCxn id="114" idx="2"/>
          </p:cNvCxnSpPr>
          <p:nvPr/>
        </p:nvCxnSpPr>
        <p:spPr>
          <a:xfrm rot="16200000" flipV="1">
            <a:off x="19997776" y="435229"/>
            <a:ext cx="673394" cy="3636013"/>
          </a:xfrm>
          <a:prstGeom prst="bentConnector3">
            <a:avLst>
              <a:gd name="adj1" fmla="val 4713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16264514" y="6219860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19069410" y="6200107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20250844" y="6194345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17677828" y="618079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21345159" y="618079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22319021" y="618079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20122212" y="4644223"/>
            <a:ext cx="673452" cy="2399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17277629" y="6941213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17180920" y="6716541"/>
            <a:ext cx="96709" cy="3132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17855124" y="764653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</a:t>
            </a:r>
            <a:r>
              <a:rPr lang="ko-KR" altLang="en-US" sz="845" b="1" dirty="0" err="1"/>
              <a:t>한줄평</a:t>
            </a:r>
            <a:endParaRPr lang="ko-KR" altLang="en-US" sz="845" b="1" dirty="0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17704430" y="7118455"/>
            <a:ext cx="150695" cy="6167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17855124" y="7354398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17704430" y="7118456"/>
            <a:ext cx="150695" cy="3245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16754119" y="653929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6550712" y="6424526"/>
            <a:ext cx="230816" cy="1759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18174028" y="6500236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상영 시간표</a:t>
            </a:r>
          </a:p>
        </p:txBody>
      </p: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360644D1-A239-4927-8C9D-2710EBF8BDBF}"/>
              </a:ext>
            </a:extLst>
          </p:cNvPr>
          <p:cNvCxnSpPr>
            <a:cxnSpLocks/>
            <a:stCxn id="402" idx="1"/>
            <a:endCxn id="364" idx="2"/>
          </p:cNvCxnSpPr>
          <p:nvPr/>
        </p:nvCxnSpPr>
        <p:spPr>
          <a:xfrm rot="10800000">
            <a:off x="17991449" y="6358046"/>
            <a:ext cx="182575" cy="2308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18174028" y="6759398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예매</a:t>
            </a:r>
          </a:p>
        </p:txBody>
      </p: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77464C52-2D1D-4223-821D-A4B07708A56C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17991449" y="6358048"/>
            <a:ext cx="182575" cy="4899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BB08D3B-7E05-4333-B4DA-FFA3981359F1}"/>
              </a:ext>
            </a:extLst>
          </p:cNvPr>
          <p:cNvSpPr/>
          <p:nvPr/>
        </p:nvSpPr>
        <p:spPr>
          <a:xfrm>
            <a:off x="28999876" y="3507603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관리자</a:t>
            </a:r>
          </a:p>
        </p:txBody>
      </p: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030DCC80-5BF0-4276-8DB2-FB0F2FF1C93A}"/>
              </a:ext>
            </a:extLst>
          </p:cNvPr>
          <p:cNvCxnSpPr>
            <a:cxnSpLocks/>
            <a:stCxn id="141" idx="2"/>
            <a:endCxn id="438" idx="0"/>
          </p:cNvCxnSpPr>
          <p:nvPr/>
        </p:nvCxnSpPr>
        <p:spPr>
          <a:xfrm rot="16200000" flipH="1">
            <a:off x="27492307" y="1722360"/>
            <a:ext cx="1591065" cy="1979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778AED1-F241-42FC-B583-E0BC7BB7D9B4}"/>
              </a:ext>
            </a:extLst>
          </p:cNvPr>
          <p:cNvSpPr/>
          <p:nvPr/>
        </p:nvSpPr>
        <p:spPr>
          <a:xfrm>
            <a:off x="27498545" y="5065816"/>
            <a:ext cx="954291" cy="142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관리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E4D3A97-4FDB-46D3-8397-99FCE148247D}"/>
              </a:ext>
            </a:extLst>
          </p:cNvPr>
          <p:cNvSpPr/>
          <p:nvPr/>
        </p:nvSpPr>
        <p:spPr>
          <a:xfrm>
            <a:off x="26056569" y="4373721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건의사항 관리</a:t>
            </a: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1C9A0A8-5CAD-452B-AF3B-7C8D8CFB9A69}"/>
              </a:ext>
            </a:extLst>
          </p:cNvPr>
          <p:cNvSpPr/>
          <p:nvPr/>
        </p:nvSpPr>
        <p:spPr>
          <a:xfrm>
            <a:off x="26848980" y="4346556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관리자 페이지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A8F8794F-1492-4739-A625-E6BB7638C2E4}"/>
              </a:ext>
            </a:extLst>
          </p:cNvPr>
          <p:cNvSpPr/>
          <p:nvPr/>
        </p:nvSpPr>
        <p:spPr>
          <a:xfrm>
            <a:off x="27461789" y="4655091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 관리</a:t>
            </a: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2466BB86-1253-480A-B99F-EA5451879850}"/>
              </a:ext>
            </a:extLst>
          </p:cNvPr>
          <p:cNvCxnSpPr>
            <a:cxnSpLocks/>
            <a:stCxn id="462" idx="2"/>
            <a:endCxn id="466" idx="1"/>
          </p:cNvCxnSpPr>
          <p:nvPr/>
        </p:nvCxnSpPr>
        <p:spPr>
          <a:xfrm rot="16200000" flipH="1">
            <a:off x="27284000" y="4565924"/>
            <a:ext cx="219915" cy="135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17856380" y="7952084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예매</a:t>
            </a:r>
          </a:p>
        </p:txBody>
      </p: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17704430" y="7118456"/>
            <a:ext cx="151951" cy="922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4C212AB-4739-4598-9B85-1ED45BE7E029}"/>
              </a:ext>
            </a:extLst>
          </p:cNvPr>
          <p:cNvCxnSpPr>
            <a:cxnSpLocks/>
            <a:stCxn id="462" idx="2"/>
            <a:endCxn id="448" idx="1"/>
          </p:cNvCxnSpPr>
          <p:nvPr/>
        </p:nvCxnSpPr>
        <p:spPr>
          <a:xfrm rot="16200000" flipH="1">
            <a:off x="27105660" y="4744263"/>
            <a:ext cx="613349" cy="1724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D07B59-3D99-41BF-A15E-B08F7B1FC822}"/>
              </a:ext>
            </a:extLst>
          </p:cNvPr>
          <p:cNvSpPr/>
          <p:nvPr/>
        </p:nvSpPr>
        <p:spPr>
          <a:xfrm>
            <a:off x="27544935" y="5490878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상영 스케줄 관리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F82065E-A1B2-4F09-BCDE-A3BC1F526405}"/>
              </a:ext>
            </a:extLst>
          </p:cNvPr>
          <p:cNvCxnSpPr>
            <a:cxnSpLocks/>
            <a:stCxn id="462" idx="2"/>
            <a:endCxn id="136" idx="1"/>
          </p:cNvCxnSpPr>
          <p:nvPr/>
        </p:nvCxnSpPr>
        <p:spPr>
          <a:xfrm rot="16200000" flipH="1">
            <a:off x="26907680" y="4942243"/>
            <a:ext cx="1055701" cy="2188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3572470" y="1762610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45" b="1" dirty="0"/>
              <a:t>ID </a:t>
            </a:r>
            <a:r>
              <a:rPr lang="ko-KR" altLang="en-US" sz="845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4564019" y="1752438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45" b="1" dirty="0"/>
              <a:t>PW </a:t>
            </a:r>
            <a:r>
              <a:rPr lang="ko-KR" altLang="en-US" sz="845" b="1" dirty="0"/>
              <a:t>찾기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3112237" y="6153633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마이페이지</a:t>
            </a:r>
            <a:endParaRPr lang="ko-KR" altLang="en-US" sz="845" b="1" dirty="0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521DEBA4-1729-4BAC-830C-7591F576EB93}"/>
              </a:ext>
            </a:extLst>
          </p:cNvPr>
          <p:cNvCxnSpPr>
            <a:cxnSpLocks/>
            <a:stCxn id="212" idx="0"/>
            <a:endCxn id="339" idx="2"/>
          </p:cNvCxnSpPr>
          <p:nvPr/>
        </p:nvCxnSpPr>
        <p:spPr>
          <a:xfrm rot="16200000" flipV="1">
            <a:off x="21044831" y="3721606"/>
            <a:ext cx="646286" cy="421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3555414" y="6487250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정보 관리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3393639" y="6414095"/>
            <a:ext cx="244996" cy="785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3555414" y="6890438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예매 내 역 관리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3476858" y="6330876"/>
            <a:ext cx="78556" cy="6481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3549840" y="7271959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리뷰 관리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3564123" y="7577959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</a:t>
            </a:r>
            <a:r>
              <a:rPr lang="ko-KR" altLang="en-US" sz="845" b="1" dirty="0" err="1"/>
              <a:t>한줄평</a:t>
            </a:r>
            <a:r>
              <a:rPr lang="ko-KR" altLang="en-US" sz="845" b="1" dirty="0"/>
              <a:t> 관리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3575272" y="7941018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</a:t>
            </a:r>
            <a:r>
              <a:rPr lang="ko-KR" altLang="en-US" sz="845" b="1" dirty="0" err="1"/>
              <a:t>기프티콘</a:t>
            </a:r>
            <a:r>
              <a:rPr lang="ko-KR" altLang="en-US" sz="845" b="1" dirty="0"/>
              <a:t> 관리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3575272" y="8309130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건의사항 관리</a:t>
            </a:r>
          </a:p>
        </p:txBody>
      </p: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16200000" flipH="1">
            <a:off x="18974684" y="5791751"/>
            <a:ext cx="692760" cy="1239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22998497" y="6809238"/>
            <a:ext cx="1029705" cy="729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22852638" y="6955095"/>
            <a:ext cx="1335705" cy="872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22676683" y="7131051"/>
            <a:ext cx="1698764" cy="984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22492627" y="7315106"/>
            <a:ext cx="2066876" cy="984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9568281" y="5198154"/>
            <a:ext cx="686998" cy="13053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5BD945C-1DE0-4953-8205-CFF25F361656}"/>
              </a:ext>
            </a:extLst>
          </p:cNvPr>
          <p:cNvSpPr/>
          <p:nvPr/>
        </p:nvSpPr>
        <p:spPr>
          <a:xfrm>
            <a:off x="27435530" y="5946520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회원 관리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4EFDDD0-D03B-42B3-893F-C5EFACB3168D}"/>
              </a:ext>
            </a:extLst>
          </p:cNvPr>
          <p:cNvCxnSpPr>
            <a:stCxn id="462" idx="2"/>
            <a:endCxn id="230" idx="1"/>
          </p:cNvCxnSpPr>
          <p:nvPr/>
        </p:nvCxnSpPr>
        <p:spPr>
          <a:xfrm rot="16200000" flipH="1">
            <a:off x="26625157" y="5224766"/>
            <a:ext cx="1511342" cy="1094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5B47528-6276-4DE3-8E8D-970F3F99BB8C}"/>
              </a:ext>
            </a:extLst>
          </p:cNvPr>
          <p:cNvSpPr/>
          <p:nvPr/>
        </p:nvSpPr>
        <p:spPr>
          <a:xfrm>
            <a:off x="27483653" y="6298759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신고 관리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76CE281-A8D5-4CC0-BE35-9D97EC296DF0}"/>
              </a:ext>
            </a:extLst>
          </p:cNvPr>
          <p:cNvCxnSpPr>
            <a:stCxn id="462" idx="2"/>
            <a:endCxn id="248" idx="1"/>
          </p:cNvCxnSpPr>
          <p:nvPr/>
        </p:nvCxnSpPr>
        <p:spPr>
          <a:xfrm rot="16200000" flipH="1">
            <a:off x="26473099" y="5376825"/>
            <a:ext cx="1863582" cy="1575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C3350C7-C830-4147-8598-544372569151}"/>
              </a:ext>
            </a:extLst>
          </p:cNvPr>
          <p:cNvSpPr/>
          <p:nvPr/>
        </p:nvSpPr>
        <p:spPr>
          <a:xfrm>
            <a:off x="28814046" y="4359313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공지사항 관리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C2A037-EFCC-46EF-97A5-7E6BC982A83B}"/>
              </a:ext>
            </a:extLst>
          </p:cNvPr>
          <p:cNvCxnSpPr>
            <a:stCxn id="438" idx="2"/>
            <a:endCxn id="261" idx="0"/>
          </p:cNvCxnSpPr>
          <p:nvPr/>
        </p:nvCxnSpPr>
        <p:spPr>
          <a:xfrm rot="5400000">
            <a:off x="28865380" y="3947142"/>
            <a:ext cx="674467" cy="1498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0EC4A49-4F35-4D3C-93AF-2CCCC513CEB4}"/>
              </a:ext>
            </a:extLst>
          </p:cNvPr>
          <p:cNvCxnSpPr>
            <a:stCxn id="438" idx="2"/>
            <a:endCxn id="453" idx="0"/>
          </p:cNvCxnSpPr>
          <p:nvPr/>
        </p:nvCxnSpPr>
        <p:spPr>
          <a:xfrm rot="5400000">
            <a:off x="27479437" y="2575607"/>
            <a:ext cx="688875" cy="29073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2580CE3-8603-4675-BC24-B8D9A3018B62}"/>
              </a:ext>
            </a:extLst>
          </p:cNvPr>
          <p:cNvCxnSpPr>
            <a:stCxn id="438" idx="2"/>
            <a:endCxn id="462" idx="0"/>
          </p:cNvCxnSpPr>
          <p:nvPr/>
        </p:nvCxnSpPr>
        <p:spPr>
          <a:xfrm rot="5400000">
            <a:off x="27970983" y="3039989"/>
            <a:ext cx="661710" cy="19514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50D630E-D593-4F7B-9BEC-FBD63C09D47A}"/>
              </a:ext>
            </a:extLst>
          </p:cNvPr>
          <p:cNvSpPr/>
          <p:nvPr/>
        </p:nvSpPr>
        <p:spPr>
          <a:xfrm>
            <a:off x="30064583" y="4320533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할인정보 관리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BE52A22-24BB-4C45-ACEE-CBE127C2A61E}"/>
              </a:ext>
            </a:extLst>
          </p:cNvPr>
          <p:cNvCxnSpPr>
            <a:stCxn id="438" idx="2"/>
            <a:endCxn id="276" idx="0"/>
          </p:cNvCxnSpPr>
          <p:nvPr/>
        </p:nvCxnSpPr>
        <p:spPr>
          <a:xfrm rot="16200000" flipH="1">
            <a:off x="29510038" y="3452358"/>
            <a:ext cx="635687" cy="11006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cxnSpLocks/>
            <a:stCxn id="122" idx="0"/>
            <a:endCxn id="4" idx="2"/>
          </p:cNvCxnSpPr>
          <p:nvPr/>
        </p:nvCxnSpPr>
        <p:spPr>
          <a:xfrm rot="5400000" flipH="1" flipV="1">
            <a:off x="24435430" y="551126"/>
            <a:ext cx="662154" cy="1760815"/>
          </a:xfrm>
          <a:prstGeom prst="bentConnector3">
            <a:avLst>
              <a:gd name="adj1" fmla="val 522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cxnSpLocks/>
            <a:stCxn id="125" idx="0"/>
            <a:endCxn id="4" idx="2"/>
          </p:cNvCxnSpPr>
          <p:nvPr/>
        </p:nvCxnSpPr>
        <p:spPr>
          <a:xfrm rot="5400000" flipH="1" flipV="1">
            <a:off x="24936290" y="1041815"/>
            <a:ext cx="651982" cy="769266"/>
          </a:xfrm>
          <a:prstGeom prst="bentConnector3">
            <a:avLst>
              <a:gd name="adj1" fmla="val 515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1"/>
          </p:cNvCxnSpPr>
          <p:nvPr/>
        </p:nvCxnSpPr>
        <p:spPr>
          <a:xfrm rot="16200000" flipH="1">
            <a:off x="25951977" y="795392"/>
            <a:ext cx="727461" cy="13375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76B0C92A-9B14-431F-8049-5677F4D92270}"/>
              </a:ext>
            </a:extLst>
          </p:cNvPr>
          <p:cNvSpPr/>
          <p:nvPr/>
        </p:nvSpPr>
        <p:spPr>
          <a:xfrm>
            <a:off x="22843173" y="2589932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습득물 게시판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C9939E6-33BB-41A3-A411-C8D1C95E7F31}"/>
              </a:ext>
            </a:extLst>
          </p:cNvPr>
          <p:cNvCxnSpPr>
            <a:stCxn id="114" idx="2"/>
            <a:endCxn id="293" idx="0"/>
          </p:cNvCxnSpPr>
          <p:nvPr/>
        </p:nvCxnSpPr>
        <p:spPr>
          <a:xfrm rot="16200000" flipH="1">
            <a:off x="20499937" y="-66932"/>
            <a:ext cx="673394" cy="46403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83C3F9F3-7581-4341-8ED2-A15A822F62EF}"/>
              </a:ext>
            </a:extLst>
          </p:cNvPr>
          <p:cNvSpPr/>
          <p:nvPr/>
        </p:nvSpPr>
        <p:spPr>
          <a:xfrm>
            <a:off x="31130662" y="4298647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습득물 게시판 관리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26F329-2BFE-429A-8E0A-567AFD40ED9E}"/>
              </a:ext>
            </a:extLst>
          </p:cNvPr>
          <p:cNvCxnSpPr>
            <a:stCxn id="438" idx="2"/>
            <a:endCxn id="294" idx="0"/>
          </p:cNvCxnSpPr>
          <p:nvPr/>
        </p:nvCxnSpPr>
        <p:spPr>
          <a:xfrm rot="16200000" flipH="1">
            <a:off x="30054020" y="2908376"/>
            <a:ext cx="613801" cy="21667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55DC102-5BA5-42D0-B817-10AF9F84D582}"/>
              </a:ext>
            </a:extLst>
          </p:cNvPr>
          <p:cNvCxnSpPr>
            <a:stCxn id="339" idx="2"/>
            <a:endCxn id="366" idx="0"/>
          </p:cNvCxnSpPr>
          <p:nvPr/>
        </p:nvCxnSpPr>
        <p:spPr>
          <a:xfrm rot="16200000" flipH="1">
            <a:off x="20609144" y="4157292"/>
            <a:ext cx="673452" cy="3373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7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</TotalTime>
  <Words>290</Words>
  <Application>Microsoft Office PowerPoint</Application>
  <PresentationFormat>사용자 지정</PresentationFormat>
  <Paragraphs>133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119</cp:revision>
  <dcterms:created xsi:type="dcterms:W3CDTF">2019-12-10T12:59:29Z</dcterms:created>
  <dcterms:modified xsi:type="dcterms:W3CDTF">2019-12-18T06:44:05Z</dcterms:modified>
</cp:coreProperties>
</file>