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2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  <a:endParaRPr lang="ko-KR" altLang="en-US" sz="36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  <a:endParaRPr lang="ko-KR" altLang="en-US" sz="21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  <a:endParaRPr lang="ko-KR" altLang="en-US" sz="1100" b="1" i="1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94535" y="1451688"/>
            <a:ext cx="11564802" cy="5148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2. 리뷰(게시판) - 회원과 관리자만 이용가능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‘내 리뷰’를 클릭하여 내가 작성한 리뷰글을 조회, 상세보기, 수정,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마이페이지에서 ‘내 예매 내역’를 클릭 후 내가 본 영화 상세페이지에서 리뷰를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모든 회원이 작성한 리뷰 게시글을 조회(제목, 내용, 아이디, 조회수)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특정 키워드를 입력하여(제목, 내용, 아이디) 검색을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모든 회원이 작성한 리뷰글들을 상세보기(제목, 내용, 작성한사람 아이디, 작성한 시간, 조회수)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페이지에서 자신이 작성한 게시글을 클릭 후 리뷰글 상세보기 페이지에서 수정(제목, 내용)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리뷰게시판 페이지 내에서 다른 회원이 작성한 리뷰글을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모든회원이 작성한 리뷰글을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특정 키워드를 입력하여 게시글을 검색할 수 있다.(아이디, 제목, 내용 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리뷰게시판 페이지에서 모든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회원이 작성한 리뷰글을 상세보기(제목, 내용, 작성 아이디, 작성한 시간, 조회수)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. 관리자는 신고 관리 페이지에서 모든 회원이 작성한 리뷰글 중 신고가 접수된 리뷰글을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488322"/>
            <a:ext cx="11564802" cy="44247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3. 리뷰댓글 - 회원과 관리자만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댓글들을 조회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댓글을 작성하면 해당 게시물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하단에 자신의 댓글이 등록된다.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페이지에서 게시글을 상세보기 한 후 해당 게시물 상세보기 페이지에서 자신이 작성한 댓글을 수정(내용)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및</a:t>
            </a:r>
            <a:endParaRPr lang="ko-KR" altLang="en-US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게시글 상세보기에서 다른 회원이 작성한 댓글을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리뷰 게시판 페이지에서 게시글을 상세보기 한 후 해당 게시물 상세보기 페이지에서 영화 리뷰 게시글을 상세보기한 후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해당 게시물의 댓글을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 관리 페이지에서 모든 회원이 작성한 리뷰게시글의 댓글중 신고가 접수된 댓글을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460847"/>
            <a:ext cx="11564802" cy="3347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4. 한줄평 - 회원, 비회원,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비회원은 영화 상세보기 페이지에서 해당 영화에 대한 별점 + 한줄평들을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해당 영화에 대한 별점과 한줄평을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자신이 작성한 별점과 한줄평을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상세보기 페이지에서 다른 회원이 작성한 한줄평을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‘내가 작성한 한줄평’을 클릭하여 내가 작성한 한줄평을 조회, 상세보기, 수정,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 관리 페이지에서 신고가 접수된 회원들의 한줄평을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3694" y="1534116"/>
            <a:ext cx="11564802" cy="40456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5. 영화예매 - 회원, 관리자 이용가능</a:t>
            </a:r>
            <a:r>
              <a:rPr lang="ko-KR" altLang="ko-KR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예매 페이지에서 현재 상영중인 영화 중에 하나를 선택하여 영화를 예매할 수 있다.(시간, 좌석선택)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후 예매내역 페이지에서 자신이 예매한 내역을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하여 자신이 예매한 내역을 조회한 후, 시간이 지나지않은 영화의 좌석이나 시간을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변경할 수있다.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하여 자신이 예매한 내역을 조회한 후, 시간이 지나지않은 영화를 취소할 수있다.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(환불)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예매내역 관리 페이지에서 전체회원이 예매한 전체내역을 조회할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예매내역 관리 페이지에서 영화명을 검색하여 영화별 예매내역을 볼 수 있고, 해당 영화의 예매율을 볼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059" y="1552434"/>
            <a:ext cx="11564802" cy="33448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6. 상영스케줄 - 회원, 비회원, 관리자 </a:t>
            </a:r>
            <a:endParaRPr lang="ko-KR" altLang="ko-KR" sz="16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비회원은 영화 예매 페이지에서 영화를 선택 후 영화 상세보기 페이지에서 상영 스케줄을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조회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등록할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영화에 대한 상영스케줄을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2108" y="1589068"/>
            <a:ext cx="11564802" cy="44116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7. 영화 - 회원, 비회원,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클릭하여 내가 본 영화를 조회 할 수 있다.(포스터, 제목, 줄거리, 개봉일, 장르, 감독, 배우)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 후 내가 본 영화를 조회 한 뒤 내가 본 영화 상세페이지에서 리뷰를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현재 상영 중인 영화전체를 조회 할 수 있다. (포스터, 제목, 예매율)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(현재 상영중인 영화 예매율 순위로 조회)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키워드를 입력하여 영화를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영화 랭킹 페이지에서 영화들 중 하나를 클릭하여 상세보기가 가능하다. (포스터, 제목, 줄거리, 개봉일, 장르, 감독, 배우)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정보(포스터, 제목, 줄거리, 개봉일, 장르, 감독, 배우)를 등록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정보(포스터, 제목, 줄거리, 개봉일, 장르, 감독, 배우)를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 정보를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257328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 sz="16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공지사항 게시글 전체를 조회할 수 있다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키워드(제목, 내용)를 입력하여 검색할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특정 공지사항 글 하나를 상세보기 할 수 있다.(제목 내용)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작성할 수 있다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상세보기하여 수정 및 삭제할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7387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회원가입 페이지에서 아이디, 이름, 비밀번호, 비밀번호확인, 이메일, 생년월일, 핸드폰번호를 통해서 회원가입을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아이디 찾기 페이지에서 이메일, 핸드폰번호를 통해서 아이디를 찾을수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아이디, 이메일, 핸드폰번호를 통해서 비밀번호를 초기화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본인의 정보를 상세보기(아이디, 이름, 이메일, 생년월일, 핸드폰번호)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‘내정보 조회’를 클릭 후 상세보기 페이지에서 내정보를 수정(이메일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핸드폰번호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비밀번호)할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마이페이지에서 ‘내정보 조회’를 클릭 후 상세보기 페이지에서 비밀번호를 입력하면 회원 탈퇴를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전체 회원을 조회(아이디, 이름, 이메일, 생년월일)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회원아이디, 이름 등으로 검색 할 수 있다.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등으로 말고 확실히 적어야 할 듯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각 회원의 상세보기(아이디, 이메일, 생년월일, 핸드폰번호)를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특정 회원 상세보기를 클릭 후 회원 상세보기 페이지에서 특정 회원을 강퇴 할 수 있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</a:t>
            </a: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  <a:endParaRPr lang="ko-KR" altLang="en-US" sz="1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678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강퇴할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영화를 즐겨찾기에 추가하거나 삭제하고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즐겨찾기 목록을 조회할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 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추가됨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!)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영화예매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45390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한줄평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영화 상세보기에 들어가서 한줄평을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영화 상세보기에 들어가서 한줄평을 조회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상세보기에 들어가서 한줄평을 조회 및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 검색하여 구입할 수 있으며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추가됨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67226" y="1703059"/>
            <a:ext cx="11457548" cy="481438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 관리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 관리에 들어가서 기프티콘의 전체 목록을 조회하거나 검색할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새로운 기프티콘을 추가하거나 가격이나 구성을 변경하거나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상품 거래가 중지된 기프티콘을 제거할 수도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컴플레인 및 건의할 내용의 글을 작성하거나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있으며다른 사람이 작성한 공개 게시글을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 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441820" y="1909626"/>
            <a:ext cx="11308360" cy="258426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특정 이력서를 즐겨찾기에 추가하거나 해제하고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914400" marR="0" lvl="2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7387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회원가입 페이지에서 아이디, 이름, 비밀번호, 비밀번호확인, 이메일, 생년월일, 핸드폰번호를 통해서 회원가입을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아이디 찾기 페이지에서 이메일, 핸드폰번호를 통해서 아이디를 찾을수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아이디, 이메일, 핸드폰번호를 통해서 비밀번호를 초기화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본인의 정보를 상세보기(아이디, 이름, 이메일, 생년월일, 핸드폰번호)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회원은 마이페이지에서 ‘내정보 조회’를 클릭 후 상세보기 페이지에서 내정보를 수정(이메일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핸드폰번호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비밀번호)할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회원은 마이페이지에서 ‘내정보 조회’를 클릭 후 상세보기 페이지에서 비밀번호를 입력하면 회원 탈퇴를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전체 회원을 조회(아이디, 이름, 이메일, 생년월일)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회원아이디, 이름 등으로 검색 할 수 있다.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등으로 말고 확실히 적어야 할 듯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각 회원의 상세보기(아이디, 이메일, 생년월일, 핸드폰번호)를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관리자는 ‘회원 관리’ 페이지에서 특정 회원 상세보기를 클릭 후 회원 상세보기 페이지에서 특정 회원을 강퇴 할 수 있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1814</ep:Words>
  <ep:PresentationFormat>와이드스크린</ep:PresentationFormat>
  <ep:Paragraphs>196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2019-12-15T13:48:28.255</dcterms:modified>
  <cp:revision>20</cp:revision>
  <dc:title>PowerPoint 프레젠테이션</dc:title>
  <cp:version>1000.0000.01</cp:version>
</cp:coreProperties>
</file>