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61" r:id="rId3"/>
    <p:sldId id="259" r:id="rId4"/>
    <p:sldId id="258" r:id="rId5"/>
    <p:sldId id="260" r:id="rId6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6353" autoAdjust="0"/>
  </p:normalViewPr>
  <p:slideViewPr>
    <p:cSldViewPr snapToGrid="0">
      <p:cViewPr>
        <p:scale>
          <a:sx n="50" d="100"/>
          <a:sy n="50" d="100"/>
        </p:scale>
        <p:origin x="-279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649A-0F55-4D1C-B47B-1327D1137F3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2454C-CFC7-47C8-A3BE-7F55D1A8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8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5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3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7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5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6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72E0C06D-366F-4BC5-B332-960E69CA27D2}"/>
              </a:ext>
            </a:extLst>
          </p:cNvPr>
          <p:cNvSpPr/>
          <p:nvPr/>
        </p:nvSpPr>
        <p:spPr>
          <a:xfrm>
            <a:off x="37071043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 </a:t>
            </a:r>
            <a:r>
              <a:rPr lang="en-US" altLang="ko-KR" sz="1500" b="1"/>
              <a:t>+ </a:t>
            </a:r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40118101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49766454-39D0-4B2C-A363-08FC7B11587A}"/>
              </a:ext>
            </a:extLst>
          </p:cNvPr>
          <p:cNvCxnSpPr>
            <a:cxnSpLocks/>
            <a:stCxn id="438" idx="2"/>
            <a:endCxn id="1006" idx="0"/>
          </p:cNvCxnSpPr>
          <p:nvPr/>
        </p:nvCxnSpPr>
        <p:spPr>
          <a:xfrm rot="5400000">
            <a:off x="18343758" y="-4367324"/>
            <a:ext cx="2768902" cy="15397009"/>
          </a:xfrm>
          <a:prstGeom prst="bentConnector3">
            <a:avLst>
              <a:gd name="adj1" fmla="val 6032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</p:cNvCxnSpPr>
          <p:nvPr/>
        </p:nvCxnSpPr>
        <p:spPr>
          <a:xfrm rot="5400000" flipH="1" flipV="1">
            <a:off x="6745022" y="410580"/>
            <a:ext cx="687139" cy="9882231"/>
          </a:xfrm>
          <a:prstGeom prst="bentConnector3">
            <a:avLst>
              <a:gd name="adj1" fmla="val 4889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</p:cNvCxnSpPr>
          <p:nvPr/>
        </p:nvCxnSpPr>
        <p:spPr>
          <a:xfrm rot="5400000" flipH="1" flipV="1">
            <a:off x="8279065" y="1947258"/>
            <a:ext cx="689774" cy="68115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601398" y="56952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7170800" y="570161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10151250" y="568075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4672120" y="56978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12218678" y="87323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15074455" y="568362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</p:cNvCxnSpPr>
          <p:nvPr/>
        </p:nvCxnSpPr>
        <p:spPr>
          <a:xfrm rot="16200000" flipV="1">
            <a:off x="10535112" y="6502720"/>
            <a:ext cx="3724239" cy="73505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3182445" y="71264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3033725" y="6443885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4106944" y="801953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3925572" y="7439780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4106944" y="760813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3925572" y="7439780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290598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2079747" y="6076354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5424725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12474216" y="933626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12946065" y="96514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16859727" y="712512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8693930" y="7081808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10864290" y="666803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9526545" y="3198458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15879775" y="66858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15327401" y="6290117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16599998" y="702207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11584959" y="7113777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11320114" y="7071644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endCxn id="454" idx="0"/>
          </p:cNvCxnSpPr>
          <p:nvPr/>
        </p:nvCxnSpPr>
        <p:spPr>
          <a:xfrm rot="5400000">
            <a:off x="11027204" y="4678249"/>
            <a:ext cx="672626" cy="133237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7946008" y="663929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7440948" y="6290910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8424801" y="7019935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13842565" y="1008413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12275355" y="5691951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13296003" y="6627150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14353462" y="7125684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13982761" y="7024939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stCxn id="612" idx="2"/>
            <a:endCxn id="613" idx="1"/>
          </p:cNvCxnSpPr>
          <p:nvPr/>
        </p:nvCxnSpPr>
        <p:spPr>
          <a:xfrm rot="16200000" flipH="1">
            <a:off x="12793460" y="6295317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5218197" y="6011261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10365510" y="6325930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</p:cNvCxnSpPr>
          <p:nvPr/>
        </p:nvCxnSpPr>
        <p:spPr>
          <a:xfrm rot="16200000" flipV="1">
            <a:off x="13487371" y="3550461"/>
            <a:ext cx="675499" cy="359082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endCxn id="612" idx="0"/>
          </p:cNvCxnSpPr>
          <p:nvPr/>
        </p:nvCxnSpPr>
        <p:spPr>
          <a:xfrm rot="16200000" flipH="1">
            <a:off x="12214672" y="4823158"/>
            <a:ext cx="683826" cy="105375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5989604" y="847954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7759964" y="98379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6780012" y="9398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6276653" y="9051937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7500235" y="9734880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8751280" y="1033021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8459381" y="10195000"/>
            <a:ext cx="335609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endCxn id="651" idx="3"/>
          </p:cNvCxnSpPr>
          <p:nvPr/>
        </p:nvCxnSpPr>
        <p:spPr>
          <a:xfrm rot="5400000">
            <a:off x="6832682" y="5604620"/>
            <a:ext cx="3280686" cy="27825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35414041" y="4694762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4" name="연결선: 꺾임 703">
            <a:extLst>
              <a:ext uri="{FF2B5EF4-FFF2-40B4-BE49-F238E27FC236}">
                <a16:creationId xmlns:a16="http://schemas.microsoft.com/office/drawing/2014/main" id="{722EC8C3-C02A-40AA-BCD9-6F90DBF4909E}"/>
              </a:ext>
            </a:extLst>
          </p:cNvPr>
          <p:cNvCxnSpPr>
            <a:cxnSpLocks/>
            <a:stCxn id="438" idx="2"/>
            <a:endCxn id="703" idx="0"/>
          </p:cNvCxnSpPr>
          <p:nvPr/>
        </p:nvCxnSpPr>
        <p:spPr>
          <a:xfrm rot="16200000" flipH="1">
            <a:off x="30288098" y="-914656"/>
            <a:ext cx="2748033" cy="8470802"/>
          </a:xfrm>
          <a:prstGeom prst="bentConnector3">
            <a:avLst>
              <a:gd name="adj1" fmla="val 603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3182445" y="66060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stCxn id="471" idx="2"/>
            <a:endCxn id="943" idx="1"/>
          </p:cNvCxnSpPr>
          <p:nvPr/>
        </p:nvCxnSpPr>
        <p:spPr>
          <a:xfrm rot="16200000" flipH="1">
            <a:off x="2948676" y="6528934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7941183" y="6167196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7674582" y="6057275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10844694" y="616474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10607357" y="6084083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6773779" y="89826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6481507" y="8847082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12965738" y="919097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12714282" y="909619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13309736" y="6157009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13042411" y="6046365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15872486" y="61877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15572786" y="6044731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11483626" y="471563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27184660" y="-2996722"/>
            <a:ext cx="708009" cy="1671770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8877836" y="-1317589"/>
            <a:ext cx="693966" cy="1334539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8633736" y="571613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5568511" y="569436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8331816" y="570324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22006046" y="5702089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243853" y="955102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34240959" y="571916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20214783" y="714728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20066063" y="6464753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21139282" y="8040407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20957910" y="7460648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21139282" y="762900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20957910" y="7460648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9322936" y="615139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9112085" y="6097222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22787477" y="615226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22787477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23764425" y="7152682"/>
            <a:ext cx="1486254" cy="44437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24735522" y="7714509"/>
            <a:ext cx="1486254" cy="4081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좌석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인원 수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24507552" y="7597057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23530605" y="6940251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1499391" y="10154920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1971240" y="10470088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6026231" y="7581571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35045949" y="6156225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34787038" y="6032524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21150692" y="8541441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20957910" y="7460648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7119026" y="7481310"/>
            <a:ext cx="1092155" cy="41451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9044856" y="7097761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7000500" y="8020886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6769358" y="7894933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7000500" y="846208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21150692" y="8962561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20957910" y="7460648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21150692" y="9352293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20957910" y="7460648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4302646" y="1283002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5198057" y="13256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4932647" y="13148249"/>
            <a:ext cx="270270" cy="26055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6088828" y="1373255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6952316" y="1415008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6707579" y="14062025"/>
            <a:ext cx="26084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6952316" y="1458664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6489296" y="14280308"/>
            <a:ext cx="697415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5198057" y="153124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4937507" y="13143389"/>
            <a:ext cx="260550" cy="23257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5188864" y="1772115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5174291" y="1986992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5145881" y="2188113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5121566" y="2414947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6047209" y="1579519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5777046" y="15681711"/>
            <a:ext cx="326034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5772869" y="18085374"/>
            <a:ext cx="316002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5759897" y="20232539"/>
            <a:ext cx="307345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6807264" y="22800032"/>
            <a:ext cx="1269722" cy="3702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7670752" y="23282109"/>
            <a:ext cx="1269722" cy="3384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7670752" y="23733037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7439745" y="23220313"/>
            <a:ext cx="233386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7196735" y="23415699"/>
            <a:ext cx="71940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5729714" y="22245520"/>
            <a:ext cx="310888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5801427" y="13601831"/>
            <a:ext cx="318895" cy="25591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6859440" y="1624534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6624019" y="16166604"/>
            <a:ext cx="293472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6038016" y="1819384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6017985" y="2033394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5989575" y="2234870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6554295" y="22732201"/>
            <a:ext cx="323110" cy="182828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5965260" y="24633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5696930" y="24522328"/>
            <a:ext cx="327829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30662934" y="459778"/>
            <a:ext cx="686237" cy="9782926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2695961" y="15384935"/>
            <a:ext cx="4734449" cy="25135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1614292" y="16466605"/>
            <a:ext cx="6883214" cy="23678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0594483" y="17486414"/>
            <a:ext cx="8894423" cy="20837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29448156" y="18632740"/>
            <a:ext cx="11162761" cy="184059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35046279" y="714225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34283451" y="6536109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5766502" y="747852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9754079" y="7529847"/>
            <a:ext cx="1092155" cy="44542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9501787" y="7500268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32040144" y="1845874"/>
            <a:ext cx="695122" cy="7019621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6343719" y="703879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5635278" y="6487032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6836204" y="7405745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3778103" y="1149103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2867740" y="10902789"/>
            <a:ext cx="1486254" cy="4380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2621871" y="10875944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3541045" y="11410658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31325174" y="5697772"/>
            <a:ext cx="1616219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32367954" y="6975568"/>
            <a:ext cx="1486254" cy="3414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33251162" y="7472752"/>
            <a:ext cx="1092155" cy="5399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32968262" y="7459807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31683046" y="6461371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22552125" y="6015451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22552125" y="6015451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8342457" y="6552043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5400000" flipH="1" flipV="1">
            <a:off x="34986757" y="4808404"/>
            <a:ext cx="711039" cy="111047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6769358" y="7894933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33670576" y="3470832"/>
            <a:ext cx="689649" cy="376423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0" name="연결선: 꺾임 1129">
            <a:extLst>
              <a:ext uri="{FF2B5EF4-FFF2-40B4-BE49-F238E27FC236}">
                <a16:creationId xmlns:a16="http://schemas.microsoft.com/office/drawing/2014/main" id="{8C533405-760F-4E83-8F4D-F018DE64694B}"/>
              </a:ext>
            </a:extLst>
          </p:cNvPr>
          <p:cNvCxnSpPr>
            <a:cxnSpLocks/>
            <a:endCxn id="1053" idx="0"/>
          </p:cNvCxnSpPr>
          <p:nvPr/>
        </p:nvCxnSpPr>
        <p:spPr>
          <a:xfrm rot="5400000">
            <a:off x="33188462" y="7104587"/>
            <a:ext cx="7474487" cy="3976396"/>
          </a:xfrm>
          <a:prstGeom prst="bentConnector3">
            <a:avLst>
              <a:gd name="adj1" fmla="val 944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8730724" y="1219463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30488722" y="13510109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31462991" y="1394942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31231849" y="1382347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31462991" y="1439061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9508770" y="1307079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9033047" y="1275175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30228992" y="1340705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31231849" y="1382347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31462991" y="1535754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31475857" y="1583840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31475857" y="1631925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31475857" y="1680748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6859440" y="1670556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6393910" y="16396714"/>
            <a:ext cx="753691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30502044" y="1455327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30268048" y="1478727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30027619" y="1502770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9783506" y="1527181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DEBB418A-B8CE-42D6-9A05-3C10ACB7A9C4}"/>
              </a:ext>
            </a:extLst>
          </p:cNvPr>
          <p:cNvGrpSpPr/>
          <p:nvPr/>
        </p:nvGrpSpPr>
        <p:grpSpPr>
          <a:xfrm>
            <a:off x="29276803" y="5373777"/>
            <a:ext cx="2513129" cy="6820857"/>
            <a:chOff x="29276803" y="5373777"/>
            <a:chExt cx="2513129" cy="6820857"/>
          </a:xfrm>
        </p:grpSpPr>
        <p:cxnSp>
          <p:nvCxnSpPr>
            <p:cNvPr id="1022" name="연결선: 꺾임 1021">
              <a:extLst>
                <a:ext uri="{FF2B5EF4-FFF2-40B4-BE49-F238E27FC236}">
                  <a16:creationId xmlns:a16="http://schemas.microsoft.com/office/drawing/2014/main" id="{201D8EEC-E0C2-4622-885C-20349310A4D2}"/>
                </a:ext>
              </a:extLst>
            </p:cNvPr>
            <p:cNvCxnSpPr>
              <a:cxnSpLocks/>
              <a:stCxn id="1020" idx="0"/>
            </p:cNvCxnSpPr>
            <p:nvPr/>
          </p:nvCxnSpPr>
          <p:spPr>
            <a:xfrm rot="16200000" flipV="1">
              <a:off x="29344883" y="7105972"/>
              <a:ext cx="4177243" cy="712854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0" name="연결선: 꺾임 1149">
              <a:extLst>
                <a:ext uri="{FF2B5EF4-FFF2-40B4-BE49-F238E27FC236}">
                  <a16:creationId xmlns:a16="http://schemas.microsoft.com/office/drawing/2014/main" id="{EDCE3802-3DAB-4708-AA36-A87A25BA4A48}"/>
                </a:ext>
              </a:extLst>
            </p:cNvPr>
            <p:cNvCxnSpPr>
              <a:cxnSpLocks/>
              <a:endCxn id="1131" idx="0"/>
            </p:cNvCxnSpPr>
            <p:nvPr/>
          </p:nvCxnSpPr>
          <p:spPr>
            <a:xfrm rot="5400000">
              <a:off x="27809060" y="8923360"/>
              <a:ext cx="4739017" cy="180353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21150693" y="9821340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bg1"/>
                </a:solidFill>
              </a:rPr>
              <a:t>한줄평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9795614" y="8622942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31462991" y="1487348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리뷰글</a:t>
            </a:r>
            <a:r>
              <a:rPr lang="ko-KR" altLang="en-US" sz="1100" b="1" dirty="0">
                <a:solidFill>
                  <a:schemeClr val="bg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30744075" y="1431124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31475857" y="1726609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9554201" y="1550111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18659802" y="1126457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19536102" y="11708760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9536102" y="1451181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21236867" y="12979547"/>
            <a:ext cx="1269722" cy="384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19271630" y="11600967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20991754" y="12926927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20416756" y="1255370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19949728" y="12243355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17870104" y="13002492"/>
            <a:ext cx="309055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22099658" y="13477656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21850792" y="13385471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20416756" y="1500503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20125589" y="14870545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21236867" y="15444611"/>
            <a:ext cx="1269722" cy="40347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20980265" y="15389746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22099658" y="1596436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22099658" y="1642666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21849213" y="15870599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21618064" y="16101748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20214783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9981014" y="6549802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6338894" y="6159937"/>
            <a:ext cx="1096980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6072293" y="6050016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9025260" y="6187234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8787923" y="6106577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9502537" y="1265485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9237901" y="1254689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1990913" y="1000963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1739457" y="9914855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32359555" y="6162830"/>
            <a:ext cx="1477756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32092230" y="605218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35038990" y="664419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34528837" y="6290722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0" name="직선 연결선 1189">
            <a:extLst>
              <a:ext uri="{FF2B5EF4-FFF2-40B4-BE49-F238E27FC236}">
                <a16:creationId xmlns:a16="http://schemas.microsoft.com/office/drawing/2014/main" id="{52B5337C-C73F-4C79-BC29-9F8D3B1678C9}"/>
              </a:ext>
            </a:extLst>
          </p:cNvPr>
          <p:cNvCxnSpPr>
            <a:cxnSpLocks/>
          </p:cNvCxnSpPr>
          <p:nvPr/>
        </p:nvCxnSpPr>
        <p:spPr>
          <a:xfrm flipH="1" flipV="1">
            <a:off x="18544953" y="5373778"/>
            <a:ext cx="1317642" cy="26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1" name="연결선: 꺾임 1190">
            <a:extLst>
              <a:ext uri="{FF2B5EF4-FFF2-40B4-BE49-F238E27FC236}">
                <a16:creationId xmlns:a16="http://schemas.microsoft.com/office/drawing/2014/main" id="{FF429E64-EF3C-439D-8145-F409D8F696CB}"/>
              </a:ext>
            </a:extLst>
          </p:cNvPr>
          <p:cNvCxnSpPr>
            <a:cxnSpLocks/>
            <a:stCxn id="1157" idx="1"/>
          </p:cNvCxnSpPr>
          <p:nvPr/>
        </p:nvCxnSpPr>
        <p:spPr>
          <a:xfrm rot="10800000">
            <a:off x="18553962" y="5376412"/>
            <a:ext cx="105840" cy="60448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6859440" y="1717528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6159051" y="16631573"/>
            <a:ext cx="1223409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33389856" y="4709057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34659578" y="4851443"/>
            <a:ext cx="754463" cy="142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7" name="직사각형 1196">
            <a:extLst>
              <a:ext uri="{FF2B5EF4-FFF2-40B4-BE49-F238E27FC236}">
                <a16:creationId xmlns:a16="http://schemas.microsoft.com/office/drawing/2014/main" id="{1E5DC316-C48E-47D6-AFB2-DD4AA675DD1F}"/>
              </a:ext>
            </a:extLst>
          </p:cNvPr>
          <p:cNvSpPr/>
          <p:nvPr/>
        </p:nvSpPr>
        <p:spPr>
          <a:xfrm>
            <a:off x="43162587" y="1832332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</a:t>
            </a:r>
            <a:endParaRPr lang="ko-KR" altLang="en-US" sz="1500" b="1" dirty="0"/>
          </a:p>
        </p:txBody>
      </p: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22104442" y="139041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22125340" y="143306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21639943" y="13596320"/>
            <a:ext cx="696284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21437151" y="13799112"/>
            <a:ext cx="1122766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20416605" y="1213967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20156666" y="12036418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19531069" y="16824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16711369" y="14161228"/>
            <a:ext cx="5402994" cy="2364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20413735" y="1728564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20413735" y="177302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20137473" y="17166064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19915170" y="17388367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21236867" y="1820141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20985488" y="18106719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22125340" y="1863229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22119886" y="1905649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21861435" y="18525072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21646609" y="18739898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19531068" y="1939993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15423527" y="15449069"/>
            <a:ext cx="7978677" cy="2364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20413735" y="1983937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21236867" y="20374166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22099658" y="2093298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20121508" y="19757712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20980618" y="20328485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21811571" y="20855461"/>
            <a:ext cx="348245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32360427" y="6543019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31902572" y="6241844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34028408" y="8158721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34028408" y="8595784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33761454" y="8048447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33797240" y="8012661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26329732" y="6602455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25846453" y="6275856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7834309" y="8009135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7832508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7614710" y="7946217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7665104" y="7895824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0" name="연결선: 꺾임 1259">
            <a:extLst>
              <a:ext uri="{FF2B5EF4-FFF2-40B4-BE49-F238E27FC236}">
                <a16:creationId xmlns:a16="http://schemas.microsoft.com/office/drawing/2014/main" id="{D01543A9-57EC-4AC6-88C2-172293DD11E9}"/>
              </a:ext>
            </a:extLst>
          </p:cNvPr>
          <p:cNvCxnSpPr>
            <a:cxnSpLocks/>
            <a:stCxn id="703" idx="2"/>
          </p:cNvCxnSpPr>
          <p:nvPr/>
        </p:nvCxnSpPr>
        <p:spPr>
          <a:xfrm rot="16200000" flipH="1">
            <a:off x="37223278" y="3682360"/>
            <a:ext cx="355495" cy="30070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9040031" y="6639289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8569280" y="6325219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9102560" y="8031076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9109200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30141194" y="8028793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9945673" y="8230954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9638399" y="571613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43083952" y="608583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41572094" y="4730659"/>
            <a:ext cx="213027" cy="28106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43966603" y="698759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44830091" y="74051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44585354" y="7317062"/>
            <a:ext cx="2608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45667568" y="78174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45438420" y="7745012"/>
            <a:ext cx="255680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40611480" y="672973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40273260" y="6029492"/>
            <a:ext cx="338220" cy="85692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41714142" y="1019006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40734375" y="1287215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40643852" y="159666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41507320" y="76580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40990997" y="7298441"/>
            <a:ext cx="771669" cy="26097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43403559" y="12038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44268635" y="124986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44267047" y="1295927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41849963" y="11002466"/>
            <a:ext cx="1240404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44001673" y="12388355"/>
            <a:ext cx="303711" cy="2302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43770560" y="12619468"/>
            <a:ext cx="7643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42384784" y="14737299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43248272" y="1524520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42986805" y="15140415"/>
            <a:ext cx="29430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42763195" y="15364026"/>
            <a:ext cx="752851" cy="23994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40820670" y="13734082"/>
            <a:ext cx="1294990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42305235" y="16885580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43168723" y="17367657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43168723" y="178185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42937716" y="17305861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42694706" y="17501247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41227685" y="16331068"/>
            <a:ext cx="310888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43470172" y="6647841"/>
            <a:ext cx="745072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42288746" y="8082752"/>
            <a:ext cx="1269722" cy="41852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42055180" y="8058447"/>
            <a:ext cx="320569" cy="14656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42591328" y="1158715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43167667" y="11959033"/>
            <a:ext cx="294417" cy="17737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41567095" y="1432382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42150746" y="14688397"/>
            <a:ext cx="285251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41487546" y="1643424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42052266" y="16817749"/>
            <a:ext cx="323110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38835074" y="7467678"/>
            <a:ext cx="4317254" cy="144088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37004145" y="9298607"/>
            <a:ext cx="6999344" cy="4611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35411622" y="10891130"/>
            <a:ext cx="10093868" cy="3705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45667568" y="827658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45208868" y="7974564"/>
            <a:ext cx="714784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41494131" y="720103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41212927" y="7076511"/>
            <a:ext cx="314621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43136351" y="86246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42889937" y="8534947"/>
            <a:ext cx="280087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43136351" y="908378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42660385" y="8764499"/>
            <a:ext cx="739191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42591328" y="1112860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42079236" y="10773193"/>
            <a:ext cx="781859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41567095" y="1384226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41061452" y="13493300"/>
            <a:ext cx="813427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42305235" y="19235104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43168723" y="19717181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43168723" y="2016810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42937716" y="19655385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42694706" y="19850771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41487546" y="18726857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42052268" y="19167273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40067153" y="17491601"/>
            <a:ext cx="2631955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9BC92FA0-3C9E-4256-BFE2-6F82668D6C44}"/>
              </a:ext>
            </a:extLst>
          </p:cNvPr>
          <p:cNvSpPr/>
          <p:nvPr/>
        </p:nvSpPr>
        <p:spPr>
          <a:xfrm>
            <a:off x="43943627" y="1824793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45" name="연결선: 꺾임 1344">
            <a:extLst>
              <a:ext uri="{FF2B5EF4-FFF2-40B4-BE49-F238E27FC236}">
                <a16:creationId xmlns:a16="http://schemas.microsoft.com/office/drawing/2014/main" id="{9EAEA3AD-1535-46A7-B8EB-FB2D09EE99AC}"/>
              </a:ext>
            </a:extLst>
          </p:cNvPr>
          <p:cNvCxnSpPr>
            <a:stCxn id="1308" idx="2"/>
            <a:endCxn id="1344" idx="1"/>
          </p:cNvCxnSpPr>
          <p:nvPr/>
        </p:nvCxnSpPr>
        <p:spPr>
          <a:xfrm rot="16200000" flipH="1">
            <a:off x="43737272" y="18198258"/>
            <a:ext cx="272669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32518D55-0083-4D2A-8030-A97018D5DF25}"/>
              </a:ext>
            </a:extLst>
          </p:cNvPr>
          <p:cNvSpPr/>
          <p:nvPr/>
        </p:nvSpPr>
        <p:spPr>
          <a:xfrm>
            <a:off x="43943627" y="2059657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47" name="연결선: 꺾임 1346">
            <a:extLst>
              <a:ext uri="{FF2B5EF4-FFF2-40B4-BE49-F238E27FC236}">
                <a16:creationId xmlns:a16="http://schemas.microsoft.com/office/drawing/2014/main" id="{714C124F-0A2E-493E-8E8E-414D7F9BAD4C}"/>
              </a:ext>
            </a:extLst>
          </p:cNvPr>
          <p:cNvCxnSpPr>
            <a:cxnSpLocks/>
            <a:stCxn id="1338" idx="2"/>
            <a:endCxn id="1346" idx="1"/>
          </p:cNvCxnSpPr>
          <p:nvPr/>
        </p:nvCxnSpPr>
        <p:spPr>
          <a:xfrm rot="16200000" flipH="1">
            <a:off x="43737713" y="20547340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42273829" y="21947978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43137317" y="22430055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43137317" y="228809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42906310" y="22368259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42663300" y="22563645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41456140" y="21439731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42020862" y="21880147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5" name="직사각형 1354">
            <a:extLst>
              <a:ext uri="{FF2B5EF4-FFF2-40B4-BE49-F238E27FC236}">
                <a16:creationId xmlns:a16="http://schemas.microsoft.com/office/drawing/2014/main" id="{203FCD03-2A54-4921-869A-6970C412D7A0}"/>
              </a:ext>
            </a:extLst>
          </p:cNvPr>
          <p:cNvSpPr/>
          <p:nvPr/>
        </p:nvSpPr>
        <p:spPr>
          <a:xfrm>
            <a:off x="43912221" y="233094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56" name="연결선: 꺾임 1355">
            <a:extLst>
              <a:ext uri="{FF2B5EF4-FFF2-40B4-BE49-F238E27FC236}">
                <a16:creationId xmlns:a16="http://schemas.microsoft.com/office/drawing/2014/main" id="{16F18F04-7F0E-4E63-B0DA-4E0FBDE0A031}"/>
              </a:ext>
            </a:extLst>
          </p:cNvPr>
          <p:cNvCxnSpPr>
            <a:cxnSpLocks/>
            <a:stCxn id="1350" idx="2"/>
            <a:endCxn id="1355" idx="1"/>
          </p:cNvCxnSpPr>
          <p:nvPr/>
        </p:nvCxnSpPr>
        <p:spPr>
          <a:xfrm rot="16200000" flipH="1">
            <a:off x="43706307" y="23260214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38695013" y="18863741"/>
            <a:ext cx="5344829" cy="1774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42220599" y="23006345"/>
            <a:ext cx="1604808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43137317" y="237663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42248937" y="20296539"/>
            <a:ext cx="1604808" cy="222491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43162587" y="2105350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42284479" y="17911474"/>
            <a:ext cx="1541957" cy="23072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43170816" y="1864113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43943627" y="653511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43684923" y="6433090"/>
            <a:ext cx="292595" cy="22481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43259593" y="1570374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41563371" y="133701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41295630" y="13259122"/>
            <a:ext cx="341346" cy="19413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42591328" y="106749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42306063" y="10546366"/>
            <a:ext cx="328205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71" name="연결선: 꺾임 1370">
            <a:extLst>
              <a:ext uri="{FF2B5EF4-FFF2-40B4-BE49-F238E27FC236}">
                <a16:creationId xmlns:a16="http://schemas.microsoft.com/office/drawing/2014/main" id="{3B669C0B-D419-4EDF-9576-B084B2B9BF91}"/>
              </a:ext>
            </a:extLst>
          </p:cNvPr>
          <p:cNvCxnSpPr>
            <a:cxnSpLocks/>
            <a:stCxn id="703" idx="2"/>
            <a:endCxn id="1280" idx="0"/>
          </p:cNvCxnSpPr>
          <p:nvPr/>
        </p:nvCxnSpPr>
        <p:spPr>
          <a:xfrm rot="16200000" flipH="1">
            <a:off x="37731383" y="3174254"/>
            <a:ext cx="708009" cy="437574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C9500D-FA6B-4382-A7DE-9DA43214034C}"/>
              </a:ext>
            </a:extLst>
          </p:cNvPr>
          <p:cNvCxnSpPr>
            <a:stCxn id="483" idx="2"/>
            <a:endCxn id="606" idx="1"/>
          </p:cNvCxnSpPr>
          <p:nvPr/>
        </p:nvCxnSpPr>
        <p:spPr>
          <a:xfrm rot="16200000" flipH="1">
            <a:off x="13596697" y="10057287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72E0C06D-366F-4BC5-B332-960E69CA27D2}"/>
              </a:ext>
            </a:extLst>
          </p:cNvPr>
          <p:cNvSpPr/>
          <p:nvPr/>
        </p:nvSpPr>
        <p:spPr>
          <a:xfrm>
            <a:off x="37071043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 </a:t>
            </a:r>
            <a:r>
              <a:rPr lang="en-US" altLang="ko-KR" sz="1500" b="1"/>
              <a:t>+ </a:t>
            </a:r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40118101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49766454-39D0-4B2C-A363-08FC7B11587A}"/>
              </a:ext>
            </a:extLst>
          </p:cNvPr>
          <p:cNvCxnSpPr>
            <a:cxnSpLocks/>
            <a:stCxn id="438" idx="2"/>
            <a:endCxn id="1006" idx="0"/>
          </p:cNvCxnSpPr>
          <p:nvPr/>
        </p:nvCxnSpPr>
        <p:spPr>
          <a:xfrm rot="5400000">
            <a:off x="18343758" y="-4367324"/>
            <a:ext cx="2768902" cy="15397009"/>
          </a:xfrm>
          <a:prstGeom prst="bentConnector3">
            <a:avLst>
              <a:gd name="adj1" fmla="val 6032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</p:cNvCxnSpPr>
          <p:nvPr/>
        </p:nvCxnSpPr>
        <p:spPr>
          <a:xfrm rot="5400000" flipH="1" flipV="1">
            <a:off x="6745022" y="410580"/>
            <a:ext cx="687139" cy="9882231"/>
          </a:xfrm>
          <a:prstGeom prst="bentConnector3">
            <a:avLst>
              <a:gd name="adj1" fmla="val 4889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</p:cNvCxnSpPr>
          <p:nvPr/>
        </p:nvCxnSpPr>
        <p:spPr>
          <a:xfrm rot="5400000" flipH="1" flipV="1">
            <a:off x="8279065" y="1947258"/>
            <a:ext cx="689774" cy="68115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601398" y="56952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7170800" y="570161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10151250" y="568075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4672120" y="56978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12218678" y="87323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15074455" y="568362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</p:cNvCxnSpPr>
          <p:nvPr/>
        </p:nvCxnSpPr>
        <p:spPr>
          <a:xfrm rot="16200000" flipV="1">
            <a:off x="10535112" y="6502720"/>
            <a:ext cx="3724239" cy="73505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3182445" y="71264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3033725" y="6443885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4106944" y="801953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3925572" y="7439780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4106944" y="760813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3925572" y="7439780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290598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2079747" y="6076354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5424725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12474216" y="933626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12946065" y="96514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16859727" y="712512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8693930" y="7081808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10864290" y="666803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9526545" y="3198458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15879775" y="66858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15327401" y="6290117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16599998" y="702207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11584959" y="7113777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11320114" y="7071644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endCxn id="454" idx="0"/>
          </p:cNvCxnSpPr>
          <p:nvPr/>
        </p:nvCxnSpPr>
        <p:spPr>
          <a:xfrm rot="5400000">
            <a:off x="11027204" y="4678249"/>
            <a:ext cx="672626" cy="133237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7946008" y="663929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7440948" y="6290910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8424801" y="7019935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13842565" y="1008413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12275355" y="5691951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13296003" y="6627150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14353462" y="7125684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13982761" y="7024939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stCxn id="612" idx="2"/>
            <a:endCxn id="613" idx="1"/>
          </p:cNvCxnSpPr>
          <p:nvPr/>
        </p:nvCxnSpPr>
        <p:spPr>
          <a:xfrm rot="16200000" flipH="1">
            <a:off x="12793460" y="6295317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5218197" y="6011261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10365510" y="6325930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</p:cNvCxnSpPr>
          <p:nvPr/>
        </p:nvCxnSpPr>
        <p:spPr>
          <a:xfrm rot="16200000" flipV="1">
            <a:off x="13487371" y="3550461"/>
            <a:ext cx="675499" cy="359082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endCxn id="612" idx="0"/>
          </p:cNvCxnSpPr>
          <p:nvPr/>
        </p:nvCxnSpPr>
        <p:spPr>
          <a:xfrm rot="16200000" flipH="1">
            <a:off x="12214672" y="4823158"/>
            <a:ext cx="683826" cy="105375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5989604" y="847954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7759964" y="98379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6780012" y="9398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6276653" y="9051937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7500235" y="9734880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8751280" y="1033021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8459381" y="10195000"/>
            <a:ext cx="335609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endCxn id="651" idx="3"/>
          </p:cNvCxnSpPr>
          <p:nvPr/>
        </p:nvCxnSpPr>
        <p:spPr>
          <a:xfrm rot="5400000">
            <a:off x="6832682" y="5604620"/>
            <a:ext cx="3280686" cy="27825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35414041" y="4694762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4" name="연결선: 꺾임 703">
            <a:extLst>
              <a:ext uri="{FF2B5EF4-FFF2-40B4-BE49-F238E27FC236}">
                <a16:creationId xmlns:a16="http://schemas.microsoft.com/office/drawing/2014/main" id="{722EC8C3-C02A-40AA-BCD9-6F90DBF4909E}"/>
              </a:ext>
            </a:extLst>
          </p:cNvPr>
          <p:cNvCxnSpPr>
            <a:cxnSpLocks/>
            <a:stCxn id="438" idx="2"/>
            <a:endCxn id="703" idx="0"/>
          </p:cNvCxnSpPr>
          <p:nvPr/>
        </p:nvCxnSpPr>
        <p:spPr>
          <a:xfrm rot="16200000" flipH="1">
            <a:off x="30288098" y="-914656"/>
            <a:ext cx="2748033" cy="8470802"/>
          </a:xfrm>
          <a:prstGeom prst="bentConnector3">
            <a:avLst>
              <a:gd name="adj1" fmla="val 603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3182445" y="66060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stCxn id="471" idx="2"/>
            <a:endCxn id="943" idx="1"/>
          </p:cNvCxnSpPr>
          <p:nvPr/>
        </p:nvCxnSpPr>
        <p:spPr>
          <a:xfrm rot="16200000" flipH="1">
            <a:off x="2948676" y="6528934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7941183" y="6167196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7674582" y="6057275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10844694" y="616474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10607357" y="6084083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6773779" y="89826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6481507" y="8847082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12965738" y="919097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12714282" y="909619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13309736" y="6157009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13042411" y="6046365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15872486" y="61877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15572786" y="6044731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11483626" y="471563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27184660" y="-2996722"/>
            <a:ext cx="708009" cy="1671770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8877836" y="-1317589"/>
            <a:ext cx="693966" cy="1334539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8633736" y="571613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5568511" y="569436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8331816" y="570324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22006046" y="5702089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243853" y="955102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34240959" y="571916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20214783" y="714728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20066063" y="6464753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21139282" y="8040407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20957910" y="7460648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21139282" y="762900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20957910" y="7460648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9322936" y="615139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9112085" y="6097222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22787477" y="615226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22787477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23764425" y="7152682"/>
            <a:ext cx="1486254" cy="44437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24735522" y="7714509"/>
            <a:ext cx="1486254" cy="4081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좌석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인원 수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24507552" y="7597057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23530605" y="6940251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1499391" y="10154920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1971240" y="10470088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6026231" y="7581571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35045949" y="6156225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34787038" y="6032524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21150692" y="8541441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20957910" y="7460648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7119026" y="7481310"/>
            <a:ext cx="1092155" cy="41451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9044856" y="7097761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7000500" y="8020886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6769358" y="7894933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7000500" y="846208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21150692" y="8962561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20957910" y="7460648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21150692" y="9352293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20957910" y="7460648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4302646" y="1283002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5198057" y="13256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4932647" y="13148249"/>
            <a:ext cx="270270" cy="26055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6088828" y="1373255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6952316" y="1415008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6707579" y="14062025"/>
            <a:ext cx="26084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6952316" y="1458664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6489296" y="14280308"/>
            <a:ext cx="697415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5198057" y="153124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4937507" y="13143389"/>
            <a:ext cx="260550" cy="23257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5188864" y="1772115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5174291" y="1986992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5145881" y="2188113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5121566" y="2414947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6047209" y="1579519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5777046" y="15681711"/>
            <a:ext cx="326034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5772869" y="18085374"/>
            <a:ext cx="316002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5759897" y="20232539"/>
            <a:ext cx="307345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6807264" y="22800032"/>
            <a:ext cx="1269722" cy="3702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7670752" y="23282109"/>
            <a:ext cx="1269722" cy="3384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7670752" y="23733037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7439745" y="23220313"/>
            <a:ext cx="233386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7196735" y="23415699"/>
            <a:ext cx="71940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5729714" y="22245520"/>
            <a:ext cx="310888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5801427" y="13601831"/>
            <a:ext cx="318895" cy="25591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6859440" y="1624534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6624019" y="16166604"/>
            <a:ext cx="293472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6038016" y="1819384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6017985" y="2033394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5989575" y="2234870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6554295" y="22732201"/>
            <a:ext cx="323110" cy="182828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5965260" y="24633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5696930" y="24522328"/>
            <a:ext cx="327829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30662934" y="459778"/>
            <a:ext cx="686237" cy="9782926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2695961" y="15384935"/>
            <a:ext cx="4734449" cy="25135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1614292" y="16466605"/>
            <a:ext cx="6883214" cy="23678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0594483" y="17486414"/>
            <a:ext cx="8894423" cy="20837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29448156" y="18632740"/>
            <a:ext cx="11162761" cy="184059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35046279" y="714225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34283451" y="6536109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5766502" y="747852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9754079" y="7529847"/>
            <a:ext cx="1092155" cy="44542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9501787" y="7500268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32040144" y="1845874"/>
            <a:ext cx="695122" cy="7019621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6343719" y="703879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5635278" y="6487032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6836204" y="7405745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3778103" y="1149103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2867740" y="10902789"/>
            <a:ext cx="1486254" cy="4380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2621871" y="10875944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3541045" y="11410658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31325174" y="5697772"/>
            <a:ext cx="1616219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32367954" y="6975568"/>
            <a:ext cx="1486254" cy="3414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33251162" y="7472752"/>
            <a:ext cx="1092155" cy="5399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32968262" y="7459807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31683046" y="6461371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22552125" y="6015451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22552125" y="6015451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8342457" y="6552043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5400000" flipH="1" flipV="1">
            <a:off x="34986757" y="4808404"/>
            <a:ext cx="711039" cy="111047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6769358" y="7894933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33670576" y="3470832"/>
            <a:ext cx="689649" cy="376423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0" name="연결선: 꺾임 1129">
            <a:extLst>
              <a:ext uri="{FF2B5EF4-FFF2-40B4-BE49-F238E27FC236}">
                <a16:creationId xmlns:a16="http://schemas.microsoft.com/office/drawing/2014/main" id="{8C533405-760F-4E83-8F4D-F018DE64694B}"/>
              </a:ext>
            </a:extLst>
          </p:cNvPr>
          <p:cNvCxnSpPr>
            <a:cxnSpLocks/>
            <a:endCxn id="1053" idx="0"/>
          </p:cNvCxnSpPr>
          <p:nvPr/>
        </p:nvCxnSpPr>
        <p:spPr>
          <a:xfrm rot="5400000">
            <a:off x="33188462" y="7104587"/>
            <a:ext cx="7474487" cy="3976396"/>
          </a:xfrm>
          <a:prstGeom prst="bentConnector3">
            <a:avLst>
              <a:gd name="adj1" fmla="val 944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8730724" y="1219463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30488722" y="13510109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31462991" y="1394942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31231849" y="1382347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31462991" y="1439061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9508770" y="1307079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9033047" y="1275175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30228992" y="1340705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31231849" y="1382347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31462991" y="1535754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31475857" y="1583840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31475857" y="1631925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31475857" y="1680748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6859440" y="1670556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6393910" y="16396714"/>
            <a:ext cx="753691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30502044" y="1455327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30268048" y="1478727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30027619" y="1502770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9783506" y="1527181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DEBB418A-B8CE-42D6-9A05-3C10ACB7A9C4}"/>
              </a:ext>
            </a:extLst>
          </p:cNvPr>
          <p:cNvGrpSpPr/>
          <p:nvPr/>
        </p:nvGrpSpPr>
        <p:grpSpPr>
          <a:xfrm>
            <a:off x="29276803" y="5373777"/>
            <a:ext cx="2513129" cy="6820857"/>
            <a:chOff x="29276803" y="5373777"/>
            <a:chExt cx="2513129" cy="6820857"/>
          </a:xfrm>
        </p:grpSpPr>
        <p:cxnSp>
          <p:nvCxnSpPr>
            <p:cNvPr id="1022" name="연결선: 꺾임 1021">
              <a:extLst>
                <a:ext uri="{FF2B5EF4-FFF2-40B4-BE49-F238E27FC236}">
                  <a16:creationId xmlns:a16="http://schemas.microsoft.com/office/drawing/2014/main" id="{201D8EEC-E0C2-4622-885C-20349310A4D2}"/>
                </a:ext>
              </a:extLst>
            </p:cNvPr>
            <p:cNvCxnSpPr>
              <a:cxnSpLocks/>
              <a:stCxn id="1020" idx="0"/>
            </p:cNvCxnSpPr>
            <p:nvPr/>
          </p:nvCxnSpPr>
          <p:spPr>
            <a:xfrm rot="16200000" flipV="1">
              <a:off x="29344883" y="7105972"/>
              <a:ext cx="4177243" cy="712854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0" name="연결선: 꺾임 1149">
              <a:extLst>
                <a:ext uri="{FF2B5EF4-FFF2-40B4-BE49-F238E27FC236}">
                  <a16:creationId xmlns:a16="http://schemas.microsoft.com/office/drawing/2014/main" id="{EDCE3802-3DAB-4708-AA36-A87A25BA4A48}"/>
                </a:ext>
              </a:extLst>
            </p:cNvPr>
            <p:cNvCxnSpPr>
              <a:cxnSpLocks/>
              <a:endCxn id="1131" idx="0"/>
            </p:cNvCxnSpPr>
            <p:nvPr/>
          </p:nvCxnSpPr>
          <p:spPr>
            <a:xfrm rot="5400000">
              <a:off x="27809060" y="8923360"/>
              <a:ext cx="4739017" cy="180353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21150693" y="9821340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bg1"/>
                </a:solidFill>
              </a:rPr>
              <a:t>한줄평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9795614" y="8622942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31462991" y="1487348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리뷰글</a:t>
            </a:r>
            <a:r>
              <a:rPr lang="ko-KR" altLang="en-US" sz="1100" b="1" dirty="0">
                <a:solidFill>
                  <a:schemeClr val="bg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30744075" y="1431124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31475857" y="1726609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9554201" y="1550111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18659802" y="1126457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19536102" y="11708760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9536102" y="1451181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21236867" y="12979547"/>
            <a:ext cx="1269722" cy="384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19271630" y="11600967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20991754" y="12926927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20416756" y="1255370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19949728" y="12243355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17870104" y="13002492"/>
            <a:ext cx="309055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22099658" y="13477656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21850792" y="13385471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20416756" y="1500503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20125589" y="14870545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21236867" y="15444611"/>
            <a:ext cx="1269722" cy="40347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20980265" y="15389746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22099658" y="1596436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22099658" y="1642666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21849213" y="15870599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21618064" y="16101748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20214783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9981014" y="6549802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6338894" y="6159937"/>
            <a:ext cx="1096980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6072293" y="6050016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9025260" y="6187234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8787923" y="6106577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9502537" y="1265485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9237901" y="1254689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1990913" y="1000963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1739457" y="9914855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32359555" y="6162830"/>
            <a:ext cx="1477756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32092230" y="605218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35038990" y="664419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34528837" y="6290722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0" name="직선 연결선 1189">
            <a:extLst>
              <a:ext uri="{FF2B5EF4-FFF2-40B4-BE49-F238E27FC236}">
                <a16:creationId xmlns:a16="http://schemas.microsoft.com/office/drawing/2014/main" id="{52B5337C-C73F-4C79-BC29-9F8D3B1678C9}"/>
              </a:ext>
            </a:extLst>
          </p:cNvPr>
          <p:cNvCxnSpPr>
            <a:cxnSpLocks/>
          </p:cNvCxnSpPr>
          <p:nvPr/>
        </p:nvCxnSpPr>
        <p:spPr>
          <a:xfrm flipH="1" flipV="1">
            <a:off x="18544953" y="5373778"/>
            <a:ext cx="1317642" cy="26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1" name="연결선: 꺾임 1190">
            <a:extLst>
              <a:ext uri="{FF2B5EF4-FFF2-40B4-BE49-F238E27FC236}">
                <a16:creationId xmlns:a16="http://schemas.microsoft.com/office/drawing/2014/main" id="{FF429E64-EF3C-439D-8145-F409D8F696CB}"/>
              </a:ext>
            </a:extLst>
          </p:cNvPr>
          <p:cNvCxnSpPr>
            <a:cxnSpLocks/>
            <a:stCxn id="1157" idx="1"/>
          </p:cNvCxnSpPr>
          <p:nvPr/>
        </p:nvCxnSpPr>
        <p:spPr>
          <a:xfrm rot="10800000">
            <a:off x="18553962" y="5376412"/>
            <a:ext cx="105840" cy="60448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6859440" y="1717528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6159051" y="16631573"/>
            <a:ext cx="1223409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33389856" y="4709057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34659578" y="4851443"/>
            <a:ext cx="754463" cy="142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7" name="직사각형 1196">
            <a:extLst>
              <a:ext uri="{FF2B5EF4-FFF2-40B4-BE49-F238E27FC236}">
                <a16:creationId xmlns:a16="http://schemas.microsoft.com/office/drawing/2014/main" id="{1E5DC316-C48E-47D6-AFB2-DD4AA675DD1F}"/>
              </a:ext>
            </a:extLst>
          </p:cNvPr>
          <p:cNvSpPr/>
          <p:nvPr/>
        </p:nvSpPr>
        <p:spPr>
          <a:xfrm>
            <a:off x="43162587" y="1832332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</a:t>
            </a:r>
            <a:endParaRPr lang="ko-KR" altLang="en-US" sz="1500" b="1" dirty="0"/>
          </a:p>
        </p:txBody>
      </p: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22104442" y="139041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22125340" y="143306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21639943" y="13596320"/>
            <a:ext cx="696284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21437151" y="13799112"/>
            <a:ext cx="1122766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20416605" y="1213967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20156666" y="12036418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19531069" y="16824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16711369" y="14161228"/>
            <a:ext cx="5402994" cy="2364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20413735" y="1728564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20413735" y="177302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20137473" y="17166064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19915170" y="17388367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21236867" y="1820141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20985488" y="18106719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22125340" y="1863229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22119886" y="1905649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21861435" y="18525072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21646609" y="18739898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19531068" y="1939993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15423527" y="15449069"/>
            <a:ext cx="7978677" cy="2364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20413735" y="1983937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21236867" y="20374166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22099658" y="2093298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20121508" y="19757712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20980618" y="20328485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21811571" y="20855461"/>
            <a:ext cx="348245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32360427" y="6543019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31902572" y="6241844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34028408" y="8158721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34028408" y="8595784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33761454" y="8048447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33797240" y="8012661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26329732" y="6602455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25846453" y="6275856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7834309" y="8009135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7832508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7614710" y="7946217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7665104" y="7895824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0" name="연결선: 꺾임 1259">
            <a:extLst>
              <a:ext uri="{FF2B5EF4-FFF2-40B4-BE49-F238E27FC236}">
                <a16:creationId xmlns:a16="http://schemas.microsoft.com/office/drawing/2014/main" id="{D01543A9-57EC-4AC6-88C2-172293DD11E9}"/>
              </a:ext>
            </a:extLst>
          </p:cNvPr>
          <p:cNvCxnSpPr>
            <a:cxnSpLocks/>
            <a:stCxn id="703" idx="2"/>
          </p:cNvCxnSpPr>
          <p:nvPr/>
        </p:nvCxnSpPr>
        <p:spPr>
          <a:xfrm rot="16200000" flipH="1">
            <a:off x="37223278" y="3682360"/>
            <a:ext cx="355495" cy="30070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9040031" y="6639289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8569280" y="6325219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9102560" y="8031076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9109200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30141194" y="8028793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9945673" y="8230954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9638399" y="571613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43083952" y="608583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41572094" y="4730659"/>
            <a:ext cx="213027" cy="28106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43966603" y="698759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44830091" y="74051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44585354" y="7317062"/>
            <a:ext cx="2608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45667568" y="78174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45438420" y="7745012"/>
            <a:ext cx="255680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40611480" y="672973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40273260" y="6029492"/>
            <a:ext cx="338220" cy="85692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41714142" y="1019006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40734375" y="1287215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40643852" y="159666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41507320" y="76580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40990997" y="7298441"/>
            <a:ext cx="771669" cy="26097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43403559" y="12038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44268635" y="124986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44267047" y="1295927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41849963" y="11002466"/>
            <a:ext cx="1240404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44001673" y="12388355"/>
            <a:ext cx="303711" cy="2302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43770560" y="12619468"/>
            <a:ext cx="7643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42384784" y="14737299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43248272" y="1524520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42986805" y="15140415"/>
            <a:ext cx="29430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42763195" y="15364026"/>
            <a:ext cx="752851" cy="23994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40820670" y="13734082"/>
            <a:ext cx="1294990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42305235" y="16885580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43168723" y="17367657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43168723" y="178185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42937716" y="17305861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42694706" y="17501247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41227685" y="16331068"/>
            <a:ext cx="310888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43470172" y="6647841"/>
            <a:ext cx="745072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42288746" y="8082752"/>
            <a:ext cx="1269722" cy="41852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42055180" y="8058447"/>
            <a:ext cx="320569" cy="14656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42591328" y="1158715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43167667" y="11959033"/>
            <a:ext cx="294417" cy="17737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41567095" y="1432382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42150746" y="14688397"/>
            <a:ext cx="285251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41487546" y="1643424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42052266" y="16817749"/>
            <a:ext cx="323110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38835074" y="7467678"/>
            <a:ext cx="4317254" cy="144088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37004145" y="9298607"/>
            <a:ext cx="6999344" cy="4611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35411622" y="10891130"/>
            <a:ext cx="10093868" cy="3705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45667568" y="827658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45208868" y="7974564"/>
            <a:ext cx="714784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41494131" y="720103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41212927" y="7076511"/>
            <a:ext cx="314621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43136351" y="86246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42889937" y="8534947"/>
            <a:ext cx="280087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43136351" y="908378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42660385" y="8764499"/>
            <a:ext cx="739191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42591328" y="1112860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42079236" y="10773193"/>
            <a:ext cx="781859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41567095" y="1384226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41061452" y="13493300"/>
            <a:ext cx="813427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42305235" y="19235104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43168723" y="19717181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43168723" y="2016810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42937716" y="19655385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42694706" y="19850771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41487546" y="18726857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42052268" y="19167273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40067153" y="17491601"/>
            <a:ext cx="2631955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9BC92FA0-3C9E-4256-BFE2-6F82668D6C44}"/>
              </a:ext>
            </a:extLst>
          </p:cNvPr>
          <p:cNvSpPr/>
          <p:nvPr/>
        </p:nvSpPr>
        <p:spPr>
          <a:xfrm>
            <a:off x="43943627" y="1824793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45" name="연결선: 꺾임 1344">
            <a:extLst>
              <a:ext uri="{FF2B5EF4-FFF2-40B4-BE49-F238E27FC236}">
                <a16:creationId xmlns:a16="http://schemas.microsoft.com/office/drawing/2014/main" id="{9EAEA3AD-1535-46A7-B8EB-FB2D09EE99AC}"/>
              </a:ext>
            </a:extLst>
          </p:cNvPr>
          <p:cNvCxnSpPr>
            <a:stCxn id="1308" idx="2"/>
            <a:endCxn id="1344" idx="1"/>
          </p:cNvCxnSpPr>
          <p:nvPr/>
        </p:nvCxnSpPr>
        <p:spPr>
          <a:xfrm rot="16200000" flipH="1">
            <a:off x="43737272" y="18198258"/>
            <a:ext cx="272669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32518D55-0083-4D2A-8030-A97018D5DF25}"/>
              </a:ext>
            </a:extLst>
          </p:cNvPr>
          <p:cNvSpPr/>
          <p:nvPr/>
        </p:nvSpPr>
        <p:spPr>
          <a:xfrm>
            <a:off x="43943627" y="2059657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47" name="연결선: 꺾임 1346">
            <a:extLst>
              <a:ext uri="{FF2B5EF4-FFF2-40B4-BE49-F238E27FC236}">
                <a16:creationId xmlns:a16="http://schemas.microsoft.com/office/drawing/2014/main" id="{714C124F-0A2E-493E-8E8E-414D7F9BAD4C}"/>
              </a:ext>
            </a:extLst>
          </p:cNvPr>
          <p:cNvCxnSpPr>
            <a:cxnSpLocks/>
            <a:stCxn id="1338" idx="2"/>
            <a:endCxn id="1346" idx="1"/>
          </p:cNvCxnSpPr>
          <p:nvPr/>
        </p:nvCxnSpPr>
        <p:spPr>
          <a:xfrm rot="16200000" flipH="1">
            <a:off x="43737713" y="20547340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42273829" y="21947978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43137317" y="22430055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43137317" y="228809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42906310" y="22368259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42663300" y="22563645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41456140" y="21439731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42020862" y="21880147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5" name="직사각형 1354">
            <a:extLst>
              <a:ext uri="{FF2B5EF4-FFF2-40B4-BE49-F238E27FC236}">
                <a16:creationId xmlns:a16="http://schemas.microsoft.com/office/drawing/2014/main" id="{203FCD03-2A54-4921-869A-6970C412D7A0}"/>
              </a:ext>
            </a:extLst>
          </p:cNvPr>
          <p:cNvSpPr/>
          <p:nvPr/>
        </p:nvSpPr>
        <p:spPr>
          <a:xfrm>
            <a:off x="43912221" y="233094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56" name="연결선: 꺾임 1355">
            <a:extLst>
              <a:ext uri="{FF2B5EF4-FFF2-40B4-BE49-F238E27FC236}">
                <a16:creationId xmlns:a16="http://schemas.microsoft.com/office/drawing/2014/main" id="{16F18F04-7F0E-4E63-B0DA-4E0FBDE0A031}"/>
              </a:ext>
            </a:extLst>
          </p:cNvPr>
          <p:cNvCxnSpPr>
            <a:cxnSpLocks/>
            <a:stCxn id="1350" idx="2"/>
            <a:endCxn id="1355" idx="1"/>
          </p:cNvCxnSpPr>
          <p:nvPr/>
        </p:nvCxnSpPr>
        <p:spPr>
          <a:xfrm rot="16200000" flipH="1">
            <a:off x="43706307" y="23260214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38695013" y="18863741"/>
            <a:ext cx="5344829" cy="1774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42220599" y="23006345"/>
            <a:ext cx="1604808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43137317" y="237663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42248937" y="20296539"/>
            <a:ext cx="1604808" cy="222491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43162587" y="2105350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42284479" y="17911474"/>
            <a:ext cx="1541957" cy="23072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43170816" y="1864113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43943627" y="653511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43684923" y="6433090"/>
            <a:ext cx="292595" cy="22481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43259593" y="1570374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41563371" y="133701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41295630" y="13259122"/>
            <a:ext cx="341346" cy="19413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42591328" y="106749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42306063" y="10546366"/>
            <a:ext cx="328205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71" name="연결선: 꺾임 1370">
            <a:extLst>
              <a:ext uri="{FF2B5EF4-FFF2-40B4-BE49-F238E27FC236}">
                <a16:creationId xmlns:a16="http://schemas.microsoft.com/office/drawing/2014/main" id="{3B669C0B-D419-4EDF-9576-B084B2B9BF91}"/>
              </a:ext>
            </a:extLst>
          </p:cNvPr>
          <p:cNvCxnSpPr>
            <a:cxnSpLocks/>
            <a:stCxn id="703" idx="2"/>
            <a:endCxn id="1280" idx="0"/>
          </p:cNvCxnSpPr>
          <p:nvPr/>
        </p:nvCxnSpPr>
        <p:spPr>
          <a:xfrm rot="16200000" flipH="1">
            <a:off x="37731383" y="3174254"/>
            <a:ext cx="708009" cy="437574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C9500D-FA6B-4382-A7DE-9DA43214034C}"/>
              </a:ext>
            </a:extLst>
          </p:cNvPr>
          <p:cNvCxnSpPr>
            <a:stCxn id="483" idx="2"/>
            <a:endCxn id="606" idx="1"/>
          </p:cNvCxnSpPr>
          <p:nvPr/>
        </p:nvCxnSpPr>
        <p:spPr>
          <a:xfrm rot="16200000" flipH="1">
            <a:off x="13596697" y="10057287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283957-E71D-4F7E-9451-7DD64B7DB8E4}"/>
              </a:ext>
            </a:extLst>
          </p:cNvPr>
          <p:cNvSpPr txBox="1"/>
          <p:nvPr/>
        </p:nvSpPr>
        <p:spPr>
          <a:xfrm>
            <a:off x="15872486" y="2191368"/>
            <a:ext cx="6280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로그인은 따로 하고</a:t>
            </a:r>
            <a:br>
              <a:rPr lang="en-US" altLang="ko-KR" dirty="0"/>
            </a:br>
            <a:r>
              <a:rPr lang="ko-KR" altLang="en-US" dirty="0"/>
              <a:t>영화 </a:t>
            </a:r>
            <a:r>
              <a:rPr lang="en-US" altLang="ko-KR" dirty="0"/>
              <a:t>/</a:t>
            </a:r>
            <a:r>
              <a:rPr lang="ko-KR" altLang="en-US" dirty="0"/>
              <a:t>예매 </a:t>
            </a:r>
            <a:r>
              <a:rPr lang="en-US" altLang="ko-KR" dirty="0"/>
              <a:t>/ </a:t>
            </a:r>
            <a:r>
              <a:rPr lang="ko-KR" altLang="en-US" dirty="0"/>
              <a:t>공지사항 </a:t>
            </a:r>
            <a:r>
              <a:rPr lang="en-US" altLang="ko-KR" dirty="0"/>
              <a:t>… </a:t>
            </a:r>
            <a:r>
              <a:rPr lang="ko-KR" altLang="en-US" dirty="0"/>
              <a:t>이런 거 그냥 밑으로 똑 떨어뜨리기</a:t>
            </a:r>
            <a:r>
              <a:rPr lang="en-US" altLang="ko-KR" dirty="0"/>
              <a:t>!!</a:t>
            </a:r>
            <a:br>
              <a:rPr lang="en-US" altLang="ko-KR" dirty="0"/>
            </a:br>
            <a:r>
              <a:rPr lang="ko-KR" altLang="en-US" dirty="0"/>
              <a:t>비회원 회원 관리자 </a:t>
            </a:r>
            <a:r>
              <a:rPr lang="ko-KR" altLang="en-US" dirty="0" err="1"/>
              <a:t>나누지말고</a:t>
            </a:r>
            <a:r>
              <a:rPr lang="ko-KR" altLang="en-US" dirty="0"/>
              <a:t> 색으로 구분해보기</a:t>
            </a:r>
          </a:p>
        </p:txBody>
      </p:sp>
    </p:spTree>
    <p:extLst>
      <p:ext uri="{BB962C8B-B14F-4D97-AF65-F5344CB8AC3E}">
        <p14:creationId xmlns:p14="http://schemas.microsoft.com/office/powerpoint/2010/main" val="96437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  <a:endCxn id="1006" idx="2"/>
          </p:cNvCxnSpPr>
          <p:nvPr/>
        </p:nvCxnSpPr>
        <p:spPr>
          <a:xfrm rot="5400000" flipH="1" flipV="1">
            <a:off x="23414128" y="479959"/>
            <a:ext cx="637238" cy="738793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  <a:endCxn id="1006" idx="2"/>
          </p:cNvCxnSpPr>
          <p:nvPr/>
        </p:nvCxnSpPr>
        <p:spPr>
          <a:xfrm rot="5400000" flipH="1" flipV="1">
            <a:off x="22319395" y="-592894"/>
            <a:ext cx="659117" cy="9555517"/>
          </a:xfrm>
          <a:prstGeom prst="bentConnector3">
            <a:avLst>
              <a:gd name="adj1" fmla="val 522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9492704" y="4492543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22567808" y="4527932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24896459" y="4509936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17325117" y="4514422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32565010" y="4475354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29871911" y="4492543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  <a:endCxn id="1006" idx="2"/>
          </p:cNvCxnSpPr>
          <p:nvPr/>
        </p:nvCxnSpPr>
        <p:spPr>
          <a:xfrm rot="16200000" flipV="1">
            <a:off x="29958876" y="1323142"/>
            <a:ext cx="620049" cy="568437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21073751" y="592369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20960651" y="5707782"/>
            <a:ext cx="113101" cy="37259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21998250" y="68168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21816878" y="6237059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21998250" y="640541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21816878" y="6237059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0217523" y="539442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19755553" y="5089132"/>
            <a:ext cx="745198" cy="1787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18077722" y="494704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32820548" y="507925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33292397" y="53944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31657183" y="593404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24090938" y="5908121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25609499" y="549721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24923553" y="2024771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30677231" y="54947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30124857" y="5099036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31397454" y="5830995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26330168" y="5942962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26065323" y="5900829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stCxn id="1006" idx="2"/>
            <a:endCxn id="454" idx="0"/>
          </p:cNvCxnSpPr>
          <p:nvPr/>
        </p:nvCxnSpPr>
        <p:spPr>
          <a:xfrm rot="5400000">
            <a:off x="26107310" y="3190533"/>
            <a:ext cx="654631" cy="1984175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23343016" y="546560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22837956" y="5117223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23821809" y="5846248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34188897" y="582712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27048276" y="4500712"/>
            <a:ext cx="1616219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28068924" y="5435911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29126383" y="5934445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28755682" y="5833700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cxnSpLocks/>
            <a:stCxn id="612" idx="2"/>
            <a:endCxn id="613" idx="1"/>
          </p:cNvCxnSpPr>
          <p:nvPr/>
        </p:nvCxnSpPr>
        <p:spPr>
          <a:xfrm rot="16200000" flipH="1">
            <a:off x="27566381" y="5104078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17871194" y="4827784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25110719" y="5155115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  <a:endCxn id="1006" idx="2"/>
          </p:cNvCxnSpPr>
          <p:nvPr/>
        </p:nvCxnSpPr>
        <p:spPr>
          <a:xfrm rot="16200000" flipV="1">
            <a:off x="28603732" y="2678285"/>
            <a:ext cx="637238" cy="299127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stCxn id="1006" idx="2"/>
            <a:endCxn id="612" idx="0"/>
          </p:cNvCxnSpPr>
          <p:nvPr/>
        </p:nvCxnSpPr>
        <p:spPr>
          <a:xfrm rot="16200000" flipH="1">
            <a:off x="27318846" y="3963171"/>
            <a:ext cx="645407" cy="42967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35278033" y="4461028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37048393" y="58194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36068441" y="538009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35565082" y="5033418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36788664" y="571636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38039709" y="625766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37774829" y="6149462"/>
            <a:ext cx="281570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stCxn id="1006" idx="2"/>
            <a:endCxn id="651" idx="0"/>
          </p:cNvCxnSpPr>
          <p:nvPr/>
        </p:nvCxnSpPr>
        <p:spPr>
          <a:xfrm rot="16200000" flipH="1">
            <a:off x="31322550" y="-40534"/>
            <a:ext cx="605723" cy="839739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20217523" y="493424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cxnSpLocks/>
            <a:stCxn id="452" idx="2"/>
            <a:endCxn id="943" idx="1"/>
          </p:cNvCxnSpPr>
          <p:nvPr/>
        </p:nvCxnSpPr>
        <p:spPr>
          <a:xfrm rot="16200000" flipH="1">
            <a:off x="19985640" y="4859045"/>
            <a:ext cx="285025" cy="1787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23338191" y="4993509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23071590" y="4883588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25589903" y="499392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25352566" y="4913268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36062208" y="49641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35769936" y="4828563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33312070" y="493396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33060614" y="483918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28082657" y="4965770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27815332" y="485512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30669942" y="499666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30370242" y="4853650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26880634" y="354194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C9500D-FA6B-4382-A7DE-9DA43214034C}"/>
              </a:ext>
            </a:extLst>
          </p:cNvPr>
          <p:cNvCxnSpPr>
            <a:stCxn id="483" idx="2"/>
            <a:endCxn id="606" idx="1"/>
          </p:cNvCxnSpPr>
          <p:nvPr/>
        </p:nvCxnSpPr>
        <p:spPr>
          <a:xfrm rot="16200000" flipH="1">
            <a:off x="33943029" y="5800277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26943238" y="3698127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19208210" y="-1494645"/>
            <a:ext cx="2712369" cy="1372463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0901386" y="184488"/>
            <a:ext cx="2698326" cy="1035232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3155998" y="672385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0436092" y="969977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1710579" y="672385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16528308" y="670981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767163" y="672385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28763221" y="672688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14737045" y="81550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14623641" y="7994350"/>
            <a:ext cx="113405" cy="3173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15661544" y="90481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 한줄평</a:t>
            </a:r>
            <a:r>
              <a:rPr lang="en-US" altLang="ko-KR" sz="1100" b="1">
                <a:solidFill>
                  <a:schemeClr val="tx1"/>
                </a:solidFill>
              </a:rPr>
              <a:t>(</a:t>
            </a:r>
            <a:r>
              <a:rPr lang="ko-KR" altLang="en-US" sz="1100" b="1">
                <a:solidFill>
                  <a:schemeClr val="tx1"/>
                </a:solidFill>
              </a:rPr>
              <a:t>조회</a:t>
            </a:r>
            <a:r>
              <a:rPr lang="en-US" altLang="ko-KR" sz="1100" b="1">
                <a:solidFill>
                  <a:schemeClr val="tx1"/>
                </a:solidFill>
              </a:rPr>
              <a:t>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15480172" y="8468373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15661544" y="86367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15480172" y="8468373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3880513" y="768098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3391068" y="7348225"/>
            <a:ext cx="800452" cy="1784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17309739" y="715999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상영 시간표 조회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17309739" y="7634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18286687" y="8160407"/>
            <a:ext cx="1486254" cy="444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시간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날짜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19257784" y="8722234"/>
            <a:ext cx="1486254" cy="4081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좌석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인원 수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19029814" y="8604782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18052867" y="7947976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2022701" y="7327757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2494550" y="764292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0548493" y="858929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29568211" y="71639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29309300" y="7040249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15672954" y="9549166"/>
            <a:ext cx="147398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작성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15480172" y="8468373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1986607" y="11051668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2408399" y="764169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할인정보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조회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1522762" y="90286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1291620" y="8902658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1522762" y="946980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15672954" y="997028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15480172" y="8468373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15672954" y="103600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15480172" y="8468373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6436183" y="681112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마이페이지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7331594" y="72380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7066184" y="7129348"/>
            <a:ext cx="270270" cy="2605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8222365" y="771365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9085853" y="813118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8841116" y="8043124"/>
            <a:ext cx="2608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9085853" y="856774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8622833" y="8261407"/>
            <a:ext cx="697415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7331594" y="92935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7071044" y="7124488"/>
            <a:ext cx="260550" cy="23257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7322401" y="1170225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7307828" y="1272806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7255103" y="1379757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7224915" y="1526636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8180746" y="97762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7910583" y="9662810"/>
            <a:ext cx="326034" cy="2142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7906406" y="12066473"/>
            <a:ext cx="316002" cy="2142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7893434" y="13090676"/>
            <a:ext cx="307345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8916486" y="14716474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9779974" y="15198551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9779974" y="1564947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9548967" y="15136755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9305957" y="15332141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7838936" y="14161962"/>
            <a:ext cx="310888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7934964" y="7582930"/>
            <a:ext cx="318895" cy="25591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8992977" y="1022644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8757556" y="10147703"/>
            <a:ext cx="293472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8171553" y="1217493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리뷰 조회</a:t>
            </a:r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8151522" y="1319208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8098797" y="1426514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8663517" y="14648643"/>
            <a:ext cx="323110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8068609" y="1575087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7800279" y="15639226"/>
            <a:ext cx="327829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21360300" y="3633358"/>
            <a:ext cx="5688282" cy="6444542"/>
          </a:xfrm>
          <a:prstGeom prst="bentConnector3">
            <a:avLst>
              <a:gd name="adj1" fmla="val 2397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4829498" y="9366034"/>
            <a:ext cx="4734449" cy="25135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4309310" y="9886223"/>
            <a:ext cx="5760252" cy="23678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3748190" y="10447342"/>
            <a:ext cx="6829766" cy="1840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32998699" y="11196833"/>
            <a:ext cx="8298560" cy="1538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29568541" y="814998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28805713" y="7543834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0288764" y="848624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3117622" y="8073776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할인정보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상세보기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2865330" y="8044197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23485501" y="2782645"/>
            <a:ext cx="2712368" cy="517005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1211300" y="1060915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공지사항 조회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0720385" y="10274916"/>
            <a:ext cx="752700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1703785" y="10976103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4301413" y="866387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3391050" y="8075626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3145181" y="8048781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4064355" y="8583495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25847436" y="6705497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26890216" y="7677518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조회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27773424" y="8174702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상세보기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27490524" y="8161757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26358196" y="7316208"/>
            <a:ext cx="829371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17074387" y="7023176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17074387" y="7023176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1951951" y="7341923"/>
            <a:ext cx="761154" cy="1517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16200000" flipV="1">
            <a:off x="27010307" y="4427894"/>
            <a:ext cx="2715399" cy="188258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1291620" y="8902658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25694125" y="4972909"/>
            <a:ext cx="2694009" cy="77116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4392108" y="873909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26150106" y="1005456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27124375" y="1049388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26893233" y="1036793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27124375" y="1093507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5170154" y="96152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4694431" y="929621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25890376" y="995151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26893233" y="1036793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27124375" y="1190200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27137241" y="1238286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27137241" y="128637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27137241" y="1335194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8992977" y="1068666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8527447" y="10377813"/>
            <a:ext cx="753691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26163428" y="1109773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25929432" y="1133173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25689003" y="1157216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5444890" y="1181627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15672955" y="10829065"/>
            <a:ext cx="147398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4317876" y="9630667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27124375" y="1141794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26405459" y="1085570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27137241" y="138105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5215585" y="1204557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9257837" y="68167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채용 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0121238" y="870006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내 지원 현황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10950543" y="7764172"/>
            <a:ext cx="1269722" cy="384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채용 공고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상세 보기</a:t>
            </a:r>
          </a:p>
        </p:txBody>
      </p: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10705430" y="7711552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10130432" y="733832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채용 공고 조회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7" idx="2"/>
            <a:endCxn id="1163" idx="1"/>
          </p:cNvCxnSpPr>
          <p:nvPr/>
        </p:nvCxnSpPr>
        <p:spPr>
          <a:xfrm rot="16200000" flipH="1">
            <a:off x="9829130" y="7193707"/>
            <a:ext cx="364870" cy="23773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9143663" y="7879174"/>
            <a:ext cx="1726611" cy="22854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11813334" y="826228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지원하기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11564468" y="8170096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11001892" y="91932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내 지원 현황 조회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10710725" y="9058804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11822003" y="9632870"/>
            <a:ext cx="1269722" cy="4034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내 지원 현황 상세보기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11565401" y="9578005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12684794" y="101526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12684794" y="1061492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12434349" y="10058858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12203200" y="10290007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13881772" y="718802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cxnSpLocks/>
            <a:stCxn id="1016" idx="2"/>
            <a:endCxn id="1176" idx="1"/>
          </p:cNvCxnSpPr>
          <p:nvPr/>
        </p:nvCxnSpPr>
        <p:spPr>
          <a:xfrm rot="16200000" flipH="1">
            <a:off x="13638180" y="7101114"/>
            <a:ext cx="307489" cy="17969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1206475" y="10165347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0939874" y="10055426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2404023" y="720784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2166686" y="7127188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5163921" y="919931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4899285" y="909135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2514223" y="718246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기프티콘</a:t>
            </a:r>
            <a:r>
              <a:rPr lang="ko-KR" altLang="en-US" sz="1100" b="1" dirty="0">
                <a:solidFill>
                  <a:schemeClr val="tx1"/>
                </a:solidFill>
              </a:rPr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2262767" y="7087692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26881817" y="7170555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26614492" y="7059911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29561252" y="765192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29051099" y="7298447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8992977" y="1115638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8292588" y="10612672"/>
            <a:ext cx="1223409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25035261" y="36981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26304983" y="3854808"/>
            <a:ext cx="63825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4EE8354-DCE7-4AD2-97B3-B0C95CC1AEAA}"/>
              </a:ext>
            </a:extLst>
          </p:cNvPr>
          <p:cNvCxnSpPr>
            <a:cxnSpLocks/>
            <a:stCxn id="703" idx="2"/>
            <a:endCxn id="1157" idx="0"/>
          </p:cNvCxnSpPr>
          <p:nvPr/>
        </p:nvCxnSpPr>
        <p:spPr>
          <a:xfrm rot="5400000">
            <a:off x="17257060" y="-3352874"/>
            <a:ext cx="2805290" cy="17534014"/>
          </a:xfrm>
          <a:prstGeom prst="bentConnector3">
            <a:avLst>
              <a:gd name="adj1" fmla="val 484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BA506B4-1B06-477B-91E2-1DEA84D6D6B8}"/>
              </a:ext>
            </a:extLst>
          </p:cNvPr>
          <p:cNvCxnSpPr>
            <a:cxnSpLocks/>
            <a:stCxn id="703" idx="2"/>
            <a:endCxn id="1020" idx="0"/>
          </p:cNvCxnSpPr>
          <p:nvPr/>
        </p:nvCxnSpPr>
        <p:spPr>
          <a:xfrm rot="16200000" flipH="1">
            <a:off x="28513792" y="2924407"/>
            <a:ext cx="2712369" cy="48865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187A628-71EC-4B23-86EB-16EF57078B24}"/>
              </a:ext>
            </a:extLst>
          </p:cNvPr>
          <p:cNvCxnSpPr>
            <a:cxnSpLocks/>
            <a:stCxn id="703" idx="2"/>
            <a:endCxn id="1131" idx="0"/>
          </p:cNvCxnSpPr>
          <p:nvPr/>
        </p:nvCxnSpPr>
        <p:spPr>
          <a:xfrm rot="5400000">
            <a:off x="23818646" y="5131028"/>
            <a:ext cx="4727607" cy="2488526"/>
          </a:xfrm>
          <a:prstGeom prst="bentConnector3">
            <a:avLst>
              <a:gd name="adj1" fmla="val 285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6C44E3-8E36-4AEA-A91F-C1C5634F97C2}"/>
              </a:ext>
            </a:extLst>
          </p:cNvPr>
          <p:cNvCxnSpPr>
            <a:cxnSpLocks/>
            <a:stCxn id="703" idx="2"/>
            <a:endCxn id="1053" idx="0"/>
          </p:cNvCxnSpPr>
          <p:nvPr/>
        </p:nvCxnSpPr>
        <p:spPr>
          <a:xfrm rot="16200000" flipH="1">
            <a:off x="30849058" y="589142"/>
            <a:ext cx="2799640" cy="9644332"/>
          </a:xfrm>
          <a:prstGeom prst="bentConnector3">
            <a:avLst>
              <a:gd name="adj1" fmla="val 484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BC0B1C84-9109-4296-8A9F-699063324010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33579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26938296" y="3795136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18823147" y="-2619946"/>
            <a:ext cx="1870179" cy="1532706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0516323" y="-940813"/>
            <a:ext cx="1856136" cy="1195475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1548625" y="597867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18483400" y="595690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1246705" y="596578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14920935" y="596463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17288597" y="880827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26758900" y="594545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13129672" y="74098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12980952" y="6727297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14054171" y="830295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13872799" y="7723192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14054171" y="789154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13872799" y="7723192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2237825" y="641393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2026974" y="6359766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15702366" y="641481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17544135" y="9412175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18015984" y="972734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28487273" y="733020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0033915" y="7743854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1959745" y="736030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22301421" y="836554"/>
            <a:ext cx="1848407" cy="8392292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27507321" y="689088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27011774" y="6552022"/>
            <a:ext cx="788751" cy="2023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28227544" y="7227154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2668968" y="7792391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2416676" y="7762812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23678631" y="2222650"/>
            <a:ext cx="1857292" cy="5628987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19258608" y="730133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18550167" y="6749576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19751093" y="7668289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18912484" y="10160044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18666615" y="10133199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24240063" y="5960316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25282843" y="7238112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26166051" y="7735296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25883151" y="7722351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24597935" y="6723915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15467014" y="6277995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1257346" y="6814587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5400000" flipH="1" flipV="1">
            <a:off x="26444894" y="4968582"/>
            <a:ext cx="1836961" cy="11679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25309063" y="3847608"/>
            <a:ext cx="1851819" cy="237359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3426418" y="93546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25184416" y="106701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4204464" y="1023085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3728741" y="9911815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24924686" y="10567123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26158686" y="1117052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26166051" y="1155051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25871276" y="11039800"/>
            <a:ext cx="343676" cy="231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cxnSpLocks/>
            <a:stCxn id="1132" idx="2"/>
            <a:endCxn id="1143" idx="1"/>
          </p:cNvCxnSpPr>
          <p:nvPr/>
        </p:nvCxnSpPr>
        <p:spPr>
          <a:xfrm rot="16200000" flipH="1">
            <a:off x="25684965" y="11226112"/>
            <a:ext cx="723664" cy="2385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8241361" y="60350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9117661" y="647920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10818426" y="7749996"/>
            <a:ext cx="1269722" cy="384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8853189" y="6371416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10573313" y="7697376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9998315" y="732415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9531287" y="7013804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13129672" y="688943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2895903" y="6812346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19253783" y="6422481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18987182" y="6312560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1940149" y="644977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1702812" y="6369121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4198231" y="981491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3933595" y="9706960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18035657" y="926688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17784201" y="9172110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25274444" y="6425374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25007119" y="6314730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27500032" y="639282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27257160" y="6306637"/>
            <a:ext cx="290690" cy="19505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24891784" y="379513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26161506" y="3951817"/>
            <a:ext cx="77679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11686001" y="837823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11706899" y="8804712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11369681" y="8218590"/>
            <a:ext cx="399927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11166889" y="8421382"/>
            <a:ext cx="826409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9998164" y="691012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9738225" y="6806867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9138315" y="8937595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7634322" y="7590282"/>
            <a:ext cx="2745893" cy="2620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10020981" y="9398993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10020981" y="9843599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9744719" y="9279412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9522416" y="9501715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10844113" y="1031476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10592734" y="10220067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11732586" y="1074564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11727132" y="11169843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11468681" y="10638420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11253855" y="10853246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9138314" y="11513278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6346480" y="8878125"/>
            <a:ext cx="5321576" cy="2620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10020981" y="11952718"/>
            <a:ext cx="1269722" cy="421138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10844113" y="12487514"/>
            <a:ext cx="1269722" cy="421138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11706904" y="13046328"/>
            <a:ext cx="1269722" cy="332172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9728754" y="11871060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10587864" y="12441833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11441058" y="12946568"/>
            <a:ext cx="30376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25275316" y="6805563"/>
            <a:ext cx="1477756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24817461" y="6504388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26943297" y="8421265"/>
            <a:ext cx="1477756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26943297" y="8858328"/>
            <a:ext cx="1477756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26676343" y="8310991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26712129" y="8275205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19244621" y="6864999"/>
            <a:ext cx="1096980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18761342" y="6538400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0749198" y="8271679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0747397" y="8691301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0529599" y="8208761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0579993" y="8158368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1954920" y="6901833"/>
            <a:ext cx="1096980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1484169" y="6587763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2017449" y="8293620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2024089" y="8691301"/>
            <a:ext cx="1092155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23056083" y="8291337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2860562" y="8493498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0594489" y="597867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34040042" y="6348383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32528184" y="4993203"/>
            <a:ext cx="213027" cy="28106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34922693" y="7250135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35786181" y="766766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35541444" y="7579606"/>
            <a:ext cx="2608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36623658" y="808002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36394510" y="8007556"/>
            <a:ext cx="255680" cy="2026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31567570" y="699228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31229350" y="6292036"/>
            <a:ext cx="338220" cy="85692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32670232" y="1045261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31690465" y="1313470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31599942" y="1622922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32463410" y="7920629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31947087" y="7560985"/>
            <a:ext cx="771669" cy="26097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34359649" y="12300791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35224725" y="12761182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35223137" y="1322182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32806053" y="11265010"/>
            <a:ext cx="1240404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34957763" y="12650899"/>
            <a:ext cx="303711" cy="2302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34726650" y="12882012"/>
            <a:ext cx="7643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33340874" y="14999843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34204362" y="15507745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33942895" y="15402959"/>
            <a:ext cx="29430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33719285" y="15626570"/>
            <a:ext cx="752851" cy="23994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31776760" y="13996626"/>
            <a:ext cx="1294990" cy="1978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33261325" y="17148124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34124813" y="17630201"/>
            <a:ext cx="1269722" cy="338420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34124813" y="18081129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33893806" y="17568405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33650796" y="17763791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32183775" y="16593612"/>
            <a:ext cx="310888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34426262" y="6910385"/>
            <a:ext cx="745072" cy="2477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33244836" y="8345296"/>
            <a:ext cx="1269722" cy="418524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33011270" y="8320991"/>
            <a:ext cx="320569" cy="14656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33547418" y="11849694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34123757" y="12221577"/>
            <a:ext cx="294417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32523185" y="1458637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33106836" y="14950941"/>
            <a:ext cx="285251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32443636" y="16696792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33008356" y="17080293"/>
            <a:ext cx="323110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29791164" y="7730222"/>
            <a:ext cx="4317254" cy="14408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27960235" y="9561151"/>
            <a:ext cx="6999344" cy="4611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26367712" y="11153674"/>
            <a:ext cx="10093868" cy="3705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36623658" y="8539128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36164958" y="8237108"/>
            <a:ext cx="714784" cy="2026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32450221" y="7463581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32169017" y="7339055"/>
            <a:ext cx="314621" cy="2477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34092441" y="8887227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33846027" y="8797491"/>
            <a:ext cx="280087" cy="212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34092441" y="9346331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33616475" y="9027043"/>
            <a:ext cx="739191" cy="212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33547418" y="11391149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33035326" y="11035737"/>
            <a:ext cx="781859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32523185" y="14104807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32017542" y="13755844"/>
            <a:ext cx="813427" cy="1978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33261325" y="19497648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34124813" y="19979725"/>
            <a:ext cx="1269722" cy="338420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34124813" y="20430653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33893806" y="19917929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33650796" y="20113315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32443636" y="18989401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33008358" y="19429817"/>
            <a:ext cx="323109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31023243" y="17754145"/>
            <a:ext cx="2631955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33229919" y="22210522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34093407" y="22692599"/>
            <a:ext cx="1269722" cy="338420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34093407" y="23143527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33862400" y="22630803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33619390" y="22826189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32412230" y="21702275"/>
            <a:ext cx="1269722" cy="370276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32976952" y="22142691"/>
            <a:ext cx="323109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29651103" y="19126285"/>
            <a:ext cx="5344829" cy="1774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33404987" y="23040590"/>
            <a:ext cx="1148213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34093407" y="2357233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33428169" y="20335940"/>
            <a:ext cx="1158525" cy="2224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34118677" y="20869768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33407553" y="18007032"/>
            <a:ext cx="1199757" cy="2224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34118677" y="1856147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34899717" y="6797658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34641013" y="6695634"/>
            <a:ext cx="292595" cy="2248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34215683" y="15966290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32519461" y="13632726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32251720" y="13521666"/>
            <a:ext cx="341346" cy="1941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33547418" y="10937495"/>
            <a:ext cx="1269722" cy="313361"/>
          </a:xfrm>
          <a:prstGeom prst="rect">
            <a:avLst/>
          </a:prstGeom>
          <a:solidFill>
            <a:srgbClr val="FF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33262153" y="10808910"/>
            <a:ext cx="328205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1D88E08-619A-41ED-AC96-A0FDB20AB7CC}"/>
              </a:ext>
            </a:extLst>
          </p:cNvPr>
          <p:cNvCxnSpPr>
            <a:stCxn id="438" idx="2"/>
            <a:endCxn id="703" idx="0"/>
          </p:cNvCxnSpPr>
          <p:nvPr/>
        </p:nvCxnSpPr>
        <p:spPr>
          <a:xfrm rot="5400000">
            <a:off x="26500039" y="2868461"/>
            <a:ext cx="1848407" cy="49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2FE7196-B6B6-4DCA-AE5E-3C7290299E61}"/>
              </a:ext>
            </a:extLst>
          </p:cNvPr>
          <p:cNvCxnSpPr>
            <a:cxnSpLocks/>
            <a:stCxn id="703" idx="2"/>
            <a:endCxn id="1157" idx="0"/>
          </p:cNvCxnSpPr>
          <p:nvPr/>
        </p:nvCxnSpPr>
        <p:spPr>
          <a:xfrm rot="5400000">
            <a:off x="17185734" y="-4201015"/>
            <a:ext cx="1926525" cy="1854554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F57134-1609-40E1-A277-D0216119223B}"/>
              </a:ext>
            </a:extLst>
          </p:cNvPr>
          <p:cNvCxnSpPr>
            <a:stCxn id="703" idx="2"/>
            <a:endCxn id="1020" idx="0"/>
          </p:cNvCxnSpPr>
          <p:nvPr/>
        </p:nvCxnSpPr>
        <p:spPr>
          <a:xfrm rot="5400000">
            <a:off x="20278334" y="1664839"/>
            <a:ext cx="4699778" cy="9587095"/>
          </a:xfrm>
          <a:prstGeom prst="bentConnector3">
            <a:avLst>
              <a:gd name="adj1" fmla="val 1987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4" name="연결선: 꺾임 933">
            <a:extLst>
              <a:ext uri="{FF2B5EF4-FFF2-40B4-BE49-F238E27FC236}">
                <a16:creationId xmlns:a16="http://schemas.microsoft.com/office/drawing/2014/main" id="{AAC278BC-1341-4720-94AC-73C49DEA6031}"/>
              </a:ext>
            </a:extLst>
          </p:cNvPr>
          <p:cNvCxnSpPr>
            <a:stCxn id="703" idx="2"/>
            <a:endCxn id="1280" idx="0"/>
          </p:cNvCxnSpPr>
          <p:nvPr/>
        </p:nvCxnSpPr>
        <p:spPr>
          <a:xfrm rot="16200000" flipH="1">
            <a:off x="28390471" y="3139796"/>
            <a:ext cx="1870179" cy="38075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연결선: 꺾임 935">
            <a:extLst>
              <a:ext uri="{FF2B5EF4-FFF2-40B4-BE49-F238E27FC236}">
                <a16:creationId xmlns:a16="http://schemas.microsoft.com/office/drawing/2014/main" id="{143BE788-819A-4B2B-9D7C-79E5278FB7E2}"/>
              </a:ext>
            </a:extLst>
          </p:cNvPr>
          <p:cNvCxnSpPr>
            <a:cxnSpLocks/>
            <a:stCxn id="703" idx="2"/>
            <a:endCxn id="1131" idx="0"/>
          </p:cNvCxnSpPr>
          <p:nvPr/>
        </p:nvCxnSpPr>
        <p:spPr>
          <a:xfrm rot="5400000">
            <a:off x="23074032" y="5006961"/>
            <a:ext cx="5246202" cy="3449274"/>
          </a:xfrm>
          <a:prstGeom prst="bentConnector3">
            <a:avLst>
              <a:gd name="adj1" fmla="val 179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B2F6E97-D3EC-4962-9324-FBB247E23466}"/>
              </a:ext>
            </a:extLst>
          </p:cNvPr>
          <p:cNvSpPr/>
          <p:nvPr/>
        </p:nvSpPr>
        <p:spPr>
          <a:xfrm>
            <a:off x="29349052" y="7755039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E761619-D998-4584-B165-F33131ED6D01}"/>
              </a:ext>
            </a:extLst>
          </p:cNvPr>
          <p:cNvCxnSpPr>
            <a:stCxn id="1039" idx="2"/>
            <a:endCxn id="228" idx="1"/>
          </p:cNvCxnSpPr>
          <p:nvPr/>
        </p:nvCxnSpPr>
        <p:spPr>
          <a:xfrm rot="16200000" flipH="1">
            <a:off x="29155649" y="7718316"/>
            <a:ext cx="268155" cy="1186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40F04078-A7BE-451B-9EE3-C4B9DBCF2DA3}"/>
              </a:ext>
            </a:extLst>
          </p:cNvPr>
          <p:cNvSpPr/>
          <p:nvPr/>
        </p:nvSpPr>
        <p:spPr>
          <a:xfrm>
            <a:off x="26166051" y="1198942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75C7C635-323F-4ADF-A8CF-FC0C51664256}"/>
              </a:ext>
            </a:extLst>
          </p:cNvPr>
          <p:cNvCxnSpPr>
            <a:cxnSpLocks/>
            <a:stCxn id="234" idx="1"/>
            <a:endCxn id="1132" idx="2"/>
          </p:cNvCxnSpPr>
          <p:nvPr/>
        </p:nvCxnSpPr>
        <p:spPr>
          <a:xfrm rot="10800000">
            <a:off x="25927543" y="10983534"/>
            <a:ext cx="238508" cy="11625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46D585D-E2E7-462C-B238-0303B250AB2F}"/>
              </a:ext>
            </a:extLst>
          </p:cNvPr>
          <p:cNvSpPr/>
          <p:nvPr/>
        </p:nvSpPr>
        <p:spPr>
          <a:xfrm>
            <a:off x="14973665" y="872308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ko-KR" altLang="en-US" sz="1100" b="1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08497C5-A78E-44EA-8326-893A8C8F9D34}"/>
              </a:ext>
            </a:extLst>
          </p:cNvPr>
          <p:cNvCxnSpPr>
            <a:stCxn id="1025" idx="2"/>
            <a:endCxn id="237" idx="1"/>
          </p:cNvCxnSpPr>
          <p:nvPr/>
        </p:nvCxnSpPr>
        <p:spPr>
          <a:xfrm rot="16200000" flipH="1">
            <a:off x="14753752" y="8659857"/>
            <a:ext cx="263458" cy="1763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2585</TotalTime>
  <Words>1442</Words>
  <Application>Microsoft Office PowerPoint</Application>
  <PresentationFormat>사용자 지정</PresentationFormat>
  <Paragraphs>637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229</cp:revision>
  <dcterms:created xsi:type="dcterms:W3CDTF">2019-12-10T12:59:29Z</dcterms:created>
  <dcterms:modified xsi:type="dcterms:W3CDTF">2019-12-20T08:49:43Z</dcterms:modified>
</cp:coreProperties>
</file>