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51120675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02" autoAdjust="0"/>
  </p:normalViewPr>
  <p:slideViewPr>
    <p:cSldViewPr snapToGrid="0">
      <p:cViewPr varScale="1">
        <p:scale>
          <a:sx n="32" d="100"/>
          <a:sy n="32" d="100"/>
        </p:scale>
        <p:origin x="19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3535184"/>
            <a:ext cx="38340506" cy="7520387"/>
          </a:xfrm>
        </p:spPr>
        <p:txBody>
          <a:bodyPr anchor="b"/>
          <a:lstStyle>
            <a:lvl1pPr algn="ctr">
              <a:defRPr sz="188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1345586"/>
            <a:ext cx="38340506" cy="5215267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089" indent="0" algn="ctr">
              <a:buNone/>
              <a:defRPr sz="6300"/>
            </a:lvl2pPr>
            <a:lvl3pPr marL="2880177" indent="0" algn="ctr">
              <a:buNone/>
              <a:defRPr sz="5670"/>
            </a:lvl3pPr>
            <a:lvl4pPr marL="4320266" indent="0" algn="ctr">
              <a:buNone/>
              <a:defRPr sz="5040"/>
            </a:lvl4pPr>
            <a:lvl5pPr marL="5760354" indent="0" algn="ctr">
              <a:buNone/>
              <a:defRPr sz="5040"/>
            </a:lvl5pPr>
            <a:lvl6pPr marL="7200443" indent="0" algn="ctr">
              <a:buNone/>
              <a:defRPr sz="5040"/>
            </a:lvl6pPr>
            <a:lvl7pPr marL="8640531" indent="0" algn="ctr">
              <a:buNone/>
              <a:defRPr sz="5040"/>
            </a:lvl7pPr>
            <a:lvl8pPr marL="10080620" indent="0" algn="ctr">
              <a:buNone/>
              <a:defRPr sz="5040"/>
            </a:lvl8pPr>
            <a:lvl9pPr marL="11520708" indent="0" algn="ctr">
              <a:buNone/>
              <a:defRPr sz="50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150059"/>
            <a:ext cx="11022896" cy="183059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150059"/>
            <a:ext cx="32429678" cy="183059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5385281"/>
            <a:ext cx="44091582" cy="8985461"/>
          </a:xfrm>
        </p:spPr>
        <p:txBody>
          <a:bodyPr anchor="b"/>
          <a:lstStyle>
            <a:lvl1pPr>
              <a:defRPr sz="188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4455748"/>
            <a:ext cx="44091582" cy="4725242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08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17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26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35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4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53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6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70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5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5750296"/>
            <a:ext cx="21726287" cy="13705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5750296"/>
            <a:ext cx="21726287" cy="13705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150061"/>
            <a:ext cx="44091582" cy="41752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5295274"/>
            <a:ext cx="21626440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7890406"/>
            <a:ext cx="21626440" cy="11605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5295274"/>
            <a:ext cx="21732945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7890406"/>
            <a:ext cx="21732945" cy="11605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7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440074"/>
            <a:ext cx="16487747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3110162"/>
            <a:ext cx="25879842" cy="15350791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6480334"/>
            <a:ext cx="16487747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440074"/>
            <a:ext cx="16487747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3110162"/>
            <a:ext cx="25879842" cy="15350791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89" indent="0">
              <a:buNone/>
              <a:defRPr sz="8819"/>
            </a:lvl2pPr>
            <a:lvl3pPr marL="2880177" indent="0">
              <a:buNone/>
              <a:defRPr sz="7560"/>
            </a:lvl3pPr>
            <a:lvl4pPr marL="4320266" indent="0">
              <a:buNone/>
              <a:defRPr sz="6300"/>
            </a:lvl4pPr>
            <a:lvl5pPr marL="5760354" indent="0">
              <a:buNone/>
              <a:defRPr sz="6300"/>
            </a:lvl5pPr>
            <a:lvl6pPr marL="7200443" indent="0">
              <a:buNone/>
              <a:defRPr sz="6300"/>
            </a:lvl6pPr>
            <a:lvl7pPr marL="8640531" indent="0">
              <a:buNone/>
              <a:defRPr sz="6300"/>
            </a:lvl7pPr>
            <a:lvl8pPr marL="10080620" indent="0">
              <a:buNone/>
              <a:defRPr sz="6300"/>
            </a:lvl8pPr>
            <a:lvl9pPr marL="11520708" indent="0">
              <a:buNone/>
              <a:defRPr sz="63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6480334"/>
            <a:ext cx="16487747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150061"/>
            <a:ext cx="44091582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5750296"/>
            <a:ext cx="44091582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0021033"/>
            <a:ext cx="1150215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0021033"/>
            <a:ext cx="17253228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0021033"/>
            <a:ext cx="11502152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880177" rtl="0" eaLnBrk="1" latinLnBrk="1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44" indent="-720044" algn="l" defTabSz="2880177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133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221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10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399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487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0576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664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753" indent="-720044" algn="l" defTabSz="288017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89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177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266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354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443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0531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0620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708" algn="l" defTabSz="2880177" rtl="0" eaLnBrk="1" latinLnBrk="1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6" y="923214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683285" y="1324534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3"/>
            <a:endCxn id="4" idx="2"/>
          </p:cNvCxnSpPr>
          <p:nvPr/>
        </p:nvCxnSpPr>
        <p:spPr>
          <a:xfrm flipV="1">
            <a:off x="23775439" y="1236575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2692620" y="2596964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로그인</a:t>
            </a: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8005450" y="4134416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5251766" y="-3852516"/>
            <a:ext cx="1224091" cy="147497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4623601" y="1119788"/>
            <a:ext cx="537333" cy="71933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7079121" y="3577942"/>
            <a:ext cx="539968" cy="22796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749533" y="4985110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9442674" y="4990064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1884253" y="4999945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5663208" y="4987745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4254489" y="4999945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9005776" y="4997024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1368662" y="1568039"/>
            <a:ext cx="552168" cy="63116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2308680" y="583054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2167512" y="5696714"/>
            <a:ext cx="141168" cy="2905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3255420" y="667597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3051808" y="6143906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3255420" y="626457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3051808" y="6143906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424385" y="538335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239217" y="5354865"/>
            <a:ext cx="241562" cy="1287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6415814" y="542037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6415814" y="585299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7349856" y="632526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8324124" y="679530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8092984" y="6638622"/>
            <a:ext cx="231141" cy="313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7158942" y="6166358"/>
            <a:ext cx="190915" cy="3155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stCxn id="365" idx="2"/>
            <a:endCxn id="422" idx="1"/>
          </p:cNvCxnSpPr>
          <p:nvPr/>
        </p:nvCxnSpPr>
        <p:spPr>
          <a:xfrm rot="16200000" flipH="1">
            <a:off x="14763724" y="5350149"/>
            <a:ext cx="297888" cy="2242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5024769" y="545451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20805592" y="634408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19810767" y="543408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19551855" y="5310386"/>
            <a:ext cx="258913" cy="2803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4152181" y="709245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2"/>
          </p:cNvCxnSpPr>
          <p:nvPr/>
        </p:nvCxnSpPr>
        <p:spPr>
          <a:xfrm rot="10800000">
            <a:off x="3998547" y="6989340"/>
            <a:ext cx="153634" cy="2597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3255420" y="817832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예매</a:t>
            </a: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3180F56D-17F5-4539-A80B-7E0EC3B76BD9}"/>
              </a:ext>
            </a:extLst>
          </p:cNvPr>
          <p:cNvSpPr/>
          <p:nvPr/>
        </p:nvSpPr>
        <p:spPr>
          <a:xfrm>
            <a:off x="4167916" y="859902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선택 페이지</a:t>
            </a:r>
          </a:p>
        </p:txBody>
      </p:sp>
      <p:cxnSp>
        <p:nvCxnSpPr>
          <p:cNvPr id="541" name="연결선: 꺾임 540">
            <a:extLst>
              <a:ext uri="{FF2B5EF4-FFF2-40B4-BE49-F238E27FC236}">
                <a16:creationId xmlns:a16="http://schemas.microsoft.com/office/drawing/2014/main" id="{BF602992-2BD7-4415-B7E6-C8571A63E12C}"/>
              </a:ext>
            </a:extLst>
          </p:cNvPr>
          <p:cNvCxnSpPr>
            <a:cxnSpLocks/>
            <a:stCxn id="540" idx="1"/>
            <a:endCxn id="539" idx="2"/>
          </p:cNvCxnSpPr>
          <p:nvPr/>
        </p:nvCxnSpPr>
        <p:spPr>
          <a:xfrm rot="10800000">
            <a:off x="3998548" y="8491686"/>
            <a:ext cx="169369" cy="2640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1962DD03-22CF-4354-AB6B-00C5A882058F}"/>
              </a:ext>
            </a:extLst>
          </p:cNvPr>
          <p:cNvSpPr/>
          <p:nvPr/>
        </p:nvSpPr>
        <p:spPr>
          <a:xfrm>
            <a:off x="5097899" y="903937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좌석 선택 페이지</a:t>
            </a:r>
          </a:p>
        </p:txBody>
      </p:sp>
      <p:cxnSp>
        <p:nvCxnSpPr>
          <p:cNvPr id="543" name="연결선: 꺾임 542">
            <a:extLst>
              <a:ext uri="{FF2B5EF4-FFF2-40B4-BE49-F238E27FC236}">
                <a16:creationId xmlns:a16="http://schemas.microsoft.com/office/drawing/2014/main" id="{40C1AAE7-68D9-4132-8698-C75993CBA9FF}"/>
              </a:ext>
            </a:extLst>
          </p:cNvPr>
          <p:cNvCxnSpPr>
            <a:cxnSpLocks/>
            <a:stCxn id="542" idx="1"/>
            <a:endCxn id="540" idx="2"/>
          </p:cNvCxnSpPr>
          <p:nvPr/>
        </p:nvCxnSpPr>
        <p:spPr>
          <a:xfrm rot="10800000">
            <a:off x="4911043" y="8912387"/>
            <a:ext cx="186856" cy="2836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3051808" y="6143906"/>
            <a:ext cx="203613" cy="21911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2692620" y="173355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2683285" y="2178125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10909145" y="5861770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2597367" y="5434087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1779861" y="678339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stCxn id="176" idx="1"/>
            <a:endCxn id="430" idx="2"/>
          </p:cNvCxnSpPr>
          <p:nvPr/>
        </p:nvCxnSpPr>
        <p:spPr>
          <a:xfrm rot="10800000">
            <a:off x="21548719" y="6657442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1779861" y="722458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5097899" y="751357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504" idx="2"/>
          </p:cNvCxnSpPr>
          <p:nvPr/>
        </p:nvCxnSpPr>
        <p:spPr>
          <a:xfrm rot="10800000">
            <a:off x="4895309" y="7405814"/>
            <a:ext cx="202591" cy="2644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5097899" y="790330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504" idx="2"/>
          </p:cNvCxnSpPr>
          <p:nvPr/>
        </p:nvCxnSpPr>
        <p:spPr>
          <a:xfrm rot="10800000">
            <a:off x="4895309" y="7405814"/>
            <a:ext cx="202591" cy="6541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252390" y="498511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AF2BD58-D619-4D2F-B5AC-7B8596CB1D04}"/>
              </a:ext>
            </a:extLst>
          </p:cNvPr>
          <p:cNvSpPr/>
          <p:nvPr/>
        </p:nvSpPr>
        <p:spPr>
          <a:xfrm>
            <a:off x="5994661" y="951298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시간 선택 페이지</a:t>
            </a: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6C72B807-9B62-444B-96C0-01AE46E29388}"/>
              </a:ext>
            </a:extLst>
          </p:cNvPr>
          <p:cNvCxnSpPr>
            <a:cxnSpLocks/>
            <a:stCxn id="542" idx="2"/>
            <a:endCxn id="133" idx="1"/>
          </p:cNvCxnSpPr>
          <p:nvPr/>
        </p:nvCxnSpPr>
        <p:spPr>
          <a:xfrm rot="16200000" flipH="1">
            <a:off x="5759378" y="9434386"/>
            <a:ext cx="316931" cy="153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0F18D6-C6C4-4898-8E28-A1B36ECDDEF5}"/>
              </a:ext>
            </a:extLst>
          </p:cNvPr>
          <p:cNvSpPr/>
          <p:nvPr/>
        </p:nvSpPr>
        <p:spPr>
          <a:xfrm>
            <a:off x="9292895" y="725456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시간 선택 페이지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4147801" y="541206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3882391" y="5303331"/>
            <a:ext cx="27027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265C65-140C-44C8-9F2D-13008871096E}"/>
              </a:ext>
            </a:extLst>
          </p:cNvPr>
          <p:cNvSpPr/>
          <p:nvPr/>
        </p:nvSpPr>
        <p:spPr>
          <a:xfrm>
            <a:off x="25809184" y="635210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694C8D-684C-454E-B74C-81196277437F}"/>
              </a:ext>
            </a:extLst>
          </p:cNvPr>
          <p:cNvSpPr/>
          <p:nvPr/>
        </p:nvSpPr>
        <p:spPr>
          <a:xfrm>
            <a:off x="26672672" y="676963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4C747E-E060-4A81-9BC4-4391B46E737C}"/>
              </a:ext>
            </a:extLst>
          </p:cNvPr>
          <p:cNvCxnSpPr>
            <a:stCxn id="163" idx="2"/>
            <a:endCxn id="164" idx="1"/>
          </p:cNvCxnSpPr>
          <p:nvPr/>
        </p:nvCxnSpPr>
        <p:spPr>
          <a:xfrm rot="16200000" flipH="1">
            <a:off x="26427934" y="6681577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897490A-C4EF-4194-8287-3180EC842176}"/>
              </a:ext>
            </a:extLst>
          </p:cNvPr>
          <p:cNvSpPr/>
          <p:nvPr/>
        </p:nvSpPr>
        <p:spPr>
          <a:xfrm>
            <a:off x="26672672" y="720620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삭제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FA228F3-BC7D-461A-B162-233906945B60}"/>
              </a:ext>
            </a:extLst>
          </p:cNvPr>
          <p:cNvCxnSpPr>
            <a:stCxn id="163" idx="2"/>
            <a:endCxn id="166" idx="1"/>
          </p:cNvCxnSpPr>
          <p:nvPr/>
        </p:nvCxnSpPr>
        <p:spPr>
          <a:xfrm rot="16200000" flipH="1">
            <a:off x="26209651" y="6899860"/>
            <a:ext cx="697415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4147801" y="746756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3887251" y="5298471"/>
            <a:ext cx="260550" cy="2325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4147801" y="87937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4147801" y="1086972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4147801" y="1301946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4147801" y="1513711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CFA56BF-16C2-49EE-83CE-F622D07F47B7}"/>
              </a:ext>
            </a:extLst>
          </p:cNvPr>
          <p:cNvSpPr/>
          <p:nvPr/>
        </p:nvSpPr>
        <p:spPr>
          <a:xfrm>
            <a:off x="24996953" y="795027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72B6974-2B9D-4335-BAC5-1E6A8279A05C}"/>
              </a:ext>
            </a:extLst>
          </p:cNvPr>
          <p:cNvCxnSpPr>
            <a:stCxn id="167" idx="2"/>
            <a:endCxn id="180" idx="1"/>
          </p:cNvCxnSpPr>
          <p:nvPr/>
        </p:nvCxnSpPr>
        <p:spPr>
          <a:xfrm rot="16200000" flipH="1">
            <a:off x="24726790" y="7836792"/>
            <a:ext cx="326034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9B0C6B5-7053-4BE7-AED8-82D647A1EA68}"/>
              </a:ext>
            </a:extLst>
          </p:cNvPr>
          <p:cNvSpPr/>
          <p:nvPr/>
        </p:nvSpPr>
        <p:spPr>
          <a:xfrm>
            <a:off x="25809184" y="971756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9F777F-F0E7-4848-A53F-DC418D072389}"/>
              </a:ext>
            </a:extLst>
          </p:cNvPr>
          <p:cNvSpPr/>
          <p:nvPr/>
        </p:nvSpPr>
        <p:spPr>
          <a:xfrm>
            <a:off x="26674260" y="1017795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9DBB419-A250-45D8-B32C-2783D25A3D47}"/>
              </a:ext>
            </a:extLst>
          </p:cNvPr>
          <p:cNvSpPr/>
          <p:nvPr/>
        </p:nvSpPr>
        <p:spPr>
          <a:xfrm>
            <a:off x="26672672" y="1063859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E03FDC-174A-478F-8659-3AB7FF6A345C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24731806" y="9158000"/>
            <a:ext cx="316002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88730C-4723-45AD-80A9-56358A3D476B}"/>
              </a:ext>
            </a:extLst>
          </p:cNvPr>
          <p:cNvCxnSpPr>
            <a:stCxn id="181" idx="2"/>
            <a:endCxn id="198" idx="1"/>
          </p:cNvCxnSpPr>
          <p:nvPr/>
        </p:nvCxnSpPr>
        <p:spPr>
          <a:xfrm rot="16200000" flipH="1">
            <a:off x="26407297" y="10067671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32423AF-F62E-4C05-94EF-F7B45458B51A}"/>
              </a:ext>
            </a:extLst>
          </p:cNvPr>
          <p:cNvCxnSpPr>
            <a:stCxn id="181" idx="2"/>
            <a:endCxn id="199" idx="1"/>
          </p:cNvCxnSpPr>
          <p:nvPr/>
        </p:nvCxnSpPr>
        <p:spPr>
          <a:xfrm rot="16200000" flipH="1">
            <a:off x="26176184" y="10298784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FB9ED56-D99D-44A8-A94C-1DB450A20A3B}"/>
              </a:ext>
            </a:extLst>
          </p:cNvPr>
          <p:cNvSpPr/>
          <p:nvPr/>
        </p:nvSpPr>
        <p:spPr>
          <a:xfrm>
            <a:off x="25809184" y="1180413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D69AEA-D909-41A9-9B4A-618CD78BAE7A}"/>
              </a:ext>
            </a:extLst>
          </p:cNvPr>
          <p:cNvSpPr/>
          <p:nvPr/>
        </p:nvSpPr>
        <p:spPr>
          <a:xfrm>
            <a:off x="26672672" y="1225512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8853E67-C624-4FE1-8980-78DC4E700E89}"/>
              </a:ext>
            </a:extLst>
          </p:cNvPr>
          <p:cNvSpPr/>
          <p:nvPr/>
        </p:nvSpPr>
        <p:spPr>
          <a:xfrm>
            <a:off x="26672672" y="1270610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91F9845E-3B46-449B-B44A-447B3386CDA4}"/>
              </a:ext>
            </a:extLst>
          </p:cNvPr>
          <p:cNvCxnSpPr>
            <a:stCxn id="200" idx="2"/>
            <a:endCxn id="201" idx="1"/>
          </p:cNvCxnSpPr>
          <p:nvPr/>
        </p:nvCxnSpPr>
        <p:spPr>
          <a:xfrm rot="16200000" flipH="1">
            <a:off x="26411205" y="12150334"/>
            <a:ext cx="294307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5E56270-C6C7-48B5-8F0C-08A57B27E54C}"/>
              </a:ext>
            </a:extLst>
          </p:cNvPr>
          <p:cNvCxnSpPr>
            <a:stCxn id="200" idx="2"/>
            <a:endCxn id="202" idx="1"/>
          </p:cNvCxnSpPr>
          <p:nvPr/>
        </p:nvCxnSpPr>
        <p:spPr>
          <a:xfrm rot="16200000" flipH="1">
            <a:off x="26185711" y="12375828"/>
            <a:ext cx="745294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EC4852F-78BF-4A32-9319-8B6CD91C04A1}"/>
              </a:ext>
            </a:extLst>
          </p:cNvPr>
          <p:cNvCxnSpPr>
            <a:cxnSpLocks/>
            <a:stCxn id="173" idx="2"/>
            <a:endCxn id="279" idx="1"/>
          </p:cNvCxnSpPr>
          <p:nvPr/>
        </p:nvCxnSpPr>
        <p:spPr>
          <a:xfrm rot="16200000" flipH="1">
            <a:off x="24733406" y="11232337"/>
            <a:ext cx="30734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F056986-74CB-4EB1-B3A0-DCC48548E8A7}"/>
              </a:ext>
            </a:extLst>
          </p:cNvPr>
          <p:cNvSpPr/>
          <p:nvPr/>
        </p:nvSpPr>
        <p:spPr>
          <a:xfrm>
            <a:off x="25809184" y="1609150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B03B564-2525-4723-B4C9-4EA031D015BD}"/>
              </a:ext>
            </a:extLst>
          </p:cNvPr>
          <p:cNvSpPr/>
          <p:nvPr/>
        </p:nvSpPr>
        <p:spPr>
          <a:xfrm>
            <a:off x="26672672" y="1651737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7CFFAD-BF6F-46A7-93A2-32C9B7D650A1}"/>
              </a:ext>
            </a:extLst>
          </p:cNvPr>
          <p:cNvSpPr/>
          <p:nvPr/>
        </p:nvSpPr>
        <p:spPr>
          <a:xfrm>
            <a:off x="26672672" y="1694324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03D68357-4F56-40F7-A23C-A6C49320A9EA}"/>
              </a:ext>
            </a:extLst>
          </p:cNvPr>
          <p:cNvCxnSpPr>
            <a:stCxn id="207" idx="2"/>
            <a:endCxn id="208" idx="1"/>
          </p:cNvCxnSpPr>
          <p:nvPr/>
        </p:nvCxnSpPr>
        <p:spPr>
          <a:xfrm rot="16200000" flipH="1">
            <a:off x="26423764" y="16425148"/>
            <a:ext cx="26918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AE1C7E2-9772-4F84-ABB7-38A9FB374ACD}"/>
              </a:ext>
            </a:extLst>
          </p:cNvPr>
          <p:cNvCxnSpPr>
            <a:stCxn id="207" idx="2"/>
            <a:endCxn id="209" idx="1"/>
          </p:cNvCxnSpPr>
          <p:nvPr/>
        </p:nvCxnSpPr>
        <p:spPr>
          <a:xfrm rot="16200000" flipH="1">
            <a:off x="26210830" y="16638082"/>
            <a:ext cx="69505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4E5FF1D-B393-46ED-9C49-1C3C240DFD3F}"/>
              </a:ext>
            </a:extLst>
          </p:cNvPr>
          <p:cNvSpPr/>
          <p:nvPr/>
        </p:nvSpPr>
        <p:spPr>
          <a:xfrm>
            <a:off x="25809184" y="1393837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108D91-3D18-46C8-A457-61ADB9EE4C3B}"/>
              </a:ext>
            </a:extLst>
          </p:cNvPr>
          <p:cNvSpPr/>
          <p:nvPr/>
        </p:nvSpPr>
        <p:spPr>
          <a:xfrm>
            <a:off x="26672672" y="1437282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4C68E2-0E45-4116-9DA4-4A433E71C914}"/>
              </a:ext>
            </a:extLst>
          </p:cNvPr>
          <p:cNvSpPr/>
          <p:nvPr/>
        </p:nvSpPr>
        <p:spPr>
          <a:xfrm>
            <a:off x="26672672" y="1482374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07A871A-FA8B-4A3F-8134-71D4C933FED5}"/>
              </a:ext>
            </a:extLst>
          </p:cNvPr>
          <p:cNvCxnSpPr>
            <a:stCxn id="214" idx="2"/>
            <a:endCxn id="215" idx="1"/>
          </p:cNvCxnSpPr>
          <p:nvPr/>
        </p:nvCxnSpPr>
        <p:spPr>
          <a:xfrm rot="16200000" flipH="1">
            <a:off x="26419472" y="14276303"/>
            <a:ext cx="277772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912BBBA-1107-4542-8DC1-0B433CBF9800}"/>
              </a:ext>
            </a:extLst>
          </p:cNvPr>
          <p:cNvCxnSpPr>
            <a:stCxn id="214" idx="2"/>
            <a:endCxn id="216" idx="1"/>
          </p:cNvCxnSpPr>
          <p:nvPr/>
        </p:nvCxnSpPr>
        <p:spPr>
          <a:xfrm rot="16200000" flipH="1">
            <a:off x="26194009" y="14501766"/>
            <a:ext cx="72869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C22C0E-C762-4302-89D7-0E266B6C98FB}"/>
              </a:ext>
            </a:extLst>
          </p:cNvPr>
          <p:cNvCxnSpPr>
            <a:cxnSpLocks/>
            <a:stCxn id="175" idx="2"/>
            <a:endCxn id="283" idx="1"/>
          </p:cNvCxnSpPr>
          <p:nvPr/>
        </p:nvCxnSpPr>
        <p:spPr>
          <a:xfrm rot="16200000" flipH="1">
            <a:off x="24731634" y="13383857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A41C0E7-030C-4BA1-A51C-D0DCC87562F8}"/>
              </a:ext>
            </a:extLst>
          </p:cNvPr>
          <p:cNvSpPr/>
          <p:nvPr/>
        </p:nvSpPr>
        <p:spPr>
          <a:xfrm>
            <a:off x="24996953" y="588370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 조회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89F3A3FD-1610-4008-A43F-E69BE603DD43}"/>
              </a:ext>
            </a:extLst>
          </p:cNvPr>
          <p:cNvCxnSpPr>
            <a:stCxn id="140" idx="2"/>
            <a:endCxn id="264" idx="1"/>
          </p:cNvCxnSpPr>
          <p:nvPr/>
        </p:nvCxnSpPr>
        <p:spPr>
          <a:xfrm rot="16200000" flipH="1">
            <a:off x="24732325" y="5775757"/>
            <a:ext cx="314965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D92D91E-16FF-4D7F-BEA3-0A04A79EF9CD}"/>
              </a:ext>
            </a:extLst>
          </p:cNvPr>
          <p:cNvCxnSpPr>
            <a:stCxn id="264" idx="2"/>
            <a:endCxn id="163" idx="1"/>
          </p:cNvCxnSpPr>
          <p:nvPr/>
        </p:nvCxnSpPr>
        <p:spPr>
          <a:xfrm rot="16200000" flipH="1">
            <a:off x="25564639" y="6264241"/>
            <a:ext cx="311721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D8199-786A-41B3-83AE-E7C2FCEB0D30}"/>
              </a:ext>
            </a:extLst>
          </p:cNvPr>
          <p:cNvSpPr/>
          <p:nvPr/>
        </p:nvSpPr>
        <p:spPr>
          <a:xfrm>
            <a:off x="25809184" y="840042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C6FD0E0-22BA-4211-A8F5-2CC11230271E}"/>
              </a:ext>
            </a:extLst>
          </p:cNvPr>
          <p:cNvCxnSpPr>
            <a:stCxn id="180" idx="2"/>
            <a:endCxn id="271" idx="1"/>
          </p:cNvCxnSpPr>
          <p:nvPr/>
        </p:nvCxnSpPr>
        <p:spPr>
          <a:xfrm rot="16200000" flipH="1">
            <a:off x="25573763" y="8321686"/>
            <a:ext cx="293472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7EC34-A256-4B1A-8637-D50C4267C5D0}"/>
              </a:ext>
            </a:extLst>
          </p:cNvPr>
          <p:cNvSpPr/>
          <p:nvPr/>
        </p:nvSpPr>
        <p:spPr>
          <a:xfrm>
            <a:off x="24996953" y="926646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23470F4-C337-4278-8230-F4B6B83CB33E}"/>
              </a:ext>
            </a:extLst>
          </p:cNvPr>
          <p:cNvCxnSpPr>
            <a:stCxn id="275" idx="2"/>
            <a:endCxn id="181" idx="1"/>
          </p:cNvCxnSpPr>
          <p:nvPr/>
        </p:nvCxnSpPr>
        <p:spPr>
          <a:xfrm rot="16200000" flipH="1">
            <a:off x="25573291" y="9638350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F3531D0-11CD-4B7F-87C8-0547125CE554}"/>
              </a:ext>
            </a:extLst>
          </p:cNvPr>
          <p:cNvSpPr/>
          <p:nvPr/>
        </p:nvSpPr>
        <p:spPr>
          <a:xfrm>
            <a:off x="24991495" y="1133374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166276B5-259C-47E7-A43D-3B9857DD984C}"/>
              </a:ext>
            </a:extLst>
          </p:cNvPr>
          <p:cNvCxnSpPr>
            <a:stCxn id="279" idx="2"/>
            <a:endCxn id="200" idx="1"/>
          </p:cNvCxnSpPr>
          <p:nvPr/>
        </p:nvCxnSpPr>
        <p:spPr>
          <a:xfrm rot="16200000" flipH="1">
            <a:off x="25560916" y="11712547"/>
            <a:ext cx="313708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1B4C5D57-E9E4-47BC-8308-6BD9857F7646}"/>
              </a:ext>
            </a:extLst>
          </p:cNvPr>
          <p:cNvSpPr/>
          <p:nvPr/>
        </p:nvSpPr>
        <p:spPr>
          <a:xfrm>
            <a:off x="24991495" y="134870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3A1052A4-BD3A-4DFC-90EC-55F6962A8FA9}"/>
              </a:ext>
            </a:extLst>
          </p:cNvPr>
          <p:cNvCxnSpPr>
            <a:stCxn id="283" idx="2"/>
            <a:endCxn id="214" idx="1"/>
          </p:cNvCxnSpPr>
          <p:nvPr/>
        </p:nvCxnSpPr>
        <p:spPr>
          <a:xfrm rot="16200000" flipH="1">
            <a:off x="25570444" y="13856310"/>
            <a:ext cx="294653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A2584CA-C73A-4167-AE23-3439C5E6049E}"/>
              </a:ext>
            </a:extLst>
          </p:cNvPr>
          <p:cNvSpPr/>
          <p:nvPr/>
        </p:nvSpPr>
        <p:spPr>
          <a:xfrm>
            <a:off x="24991495" y="1562161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67135C8-1D3C-4D17-ACB6-E993BA90BA05}"/>
              </a:ext>
            </a:extLst>
          </p:cNvPr>
          <p:cNvCxnSpPr>
            <a:stCxn id="178" idx="2"/>
            <a:endCxn id="287" idx="1"/>
          </p:cNvCxnSpPr>
          <p:nvPr/>
        </p:nvCxnSpPr>
        <p:spPr>
          <a:xfrm rot="16200000" flipH="1">
            <a:off x="24723164" y="15509968"/>
            <a:ext cx="327829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BBB61D2A-9B02-42ED-A8DF-7E1547F6FB2D}"/>
              </a:ext>
            </a:extLst>
          </p:cNvPr>
          <p:cNvCxnSpPr>
            <a:stCxn id="287" idx="2"/>
            <a:endCxn id="207" idx="1"/>
          </p:cNvCxnSpPr>
          <p:nvPr/>
        </p:nvCxnSpPr>
        <p:spPr>
          <a:xfrm rot="16200000" flipH="1">
            <a:off x="25561166" y="16000170"/>
            <a:ext cx="313208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8967695" y="3969006"/>
            <a:ext cx="542287" cy="149982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2191529" y="6994193"/>
            <a:ext cx="3651994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1153561" y="8032161"/>
            <a:ext cx="5727931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20078687" y="9107035"/>
            <a:ext cx="7877679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9019866" y="10165856"/>
            <a:ext cx="999532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1BC8CBB8-9841-4309-A57B-FFDECD1139A4}"/>
              </a:ext>
            </a:extLst>
          </p:cNvPr>
          <p:cNvSpPr/>
          <p:nvPr/>
        </p:nvSpPr>
        <p:spPr>
          <a:xfrm>
            <a:off x="19825640" y="590476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8AE19040-7E79-449F-A681-3A93D257DC7D}"/>
              </a:ext>
            </a:extLst>
          </p:cNvPr>
          <p:cNvCxnSpPr>
            <a:stCxn id="366" idx="2"/>
            <a:endCxn id="306" idx="1"/>
          </p:cNvCxnSpPr>
          <p:nvPr/>
        </p:nvCxnSpPr>
        <p:spPr>
          <a:xfrm rot="16200000" flipH="1">
            <a:off x="19313217" y="5549022"/>
            <a:ext cx="751061" cy="2737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7986EB70-620A-40C7-A3DC-3A1B18E58B62}"/>
              </a:ext>
            </a:extLst>
          </p:cNvPr>
          <p:cNvCxnSpPr>
            <a:stCxn id="306" idx="2"/>
            <a:endCxn id="430" idx="1"/>
          </p:cNvCxnSpPr>
          <p:nvPr/>
        </p:nvCxnSpPr>
        <p:spPr>
          <a:xfrm rot="16200000" flipH="1">
            <a:off x="20545862" y="6241030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F482912-BBD6-4127-B2AE-57D9CC32ABC4}"/>
              </a:ext>
            </a:extLst>
          </p:cNvPr>
          <p:cNvSpPr/>
          <p:nvPr/>
        </p:nvSpPr>
        <p:spPr>
          <a:xfrm>
            <a:off x="13318036" y="5879835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E9C375BE-0069-4EC3-BD58-5457AB41EE92}"/>
              </a:ext>
            </a:extLst>
          </p:cNvPr>
          <p:cNvCxnSpPr>
            <a:stCxn id="161" idx="2"/>
            <a:endCxn id="311" idx="1"/>
          </p:cNvCxnSpPr>
          <p:nvPr/>
        </p:nvCxnSpPr>
        <p:spPr>
          <a:xfrm rot="16200000" flipH="1">
            <a:off x="13086206" y="5804686"/>
            <a:ext cx="289068" cy="1745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0183543" y="2753157"/>
            <a:ext cx="552168" cy="39414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49D84CC-3461-4B7A-9CDC-530125A7C615}"/>
              </a:ext>
            </a:extLst>
          </p:cNvPr>
          <p:cNvSpPr/>
          <p:nvPr/>
        </p:nvSpPr>
        <p:spPr>
          <a:xfrm>
            <a:off x="10161223" y="5419251"/>
            <a:ext cx="1092155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공지사항조회</a:t>
            </a:r>
            <a:endParaRPr lang="en-US" altLang="ko-KR" sz="1100" b="1" dirty="0"/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265C116-1B5F-4B9C-BFBF-E06273C47EA6}"/>
              </a:ext>
            </a:extLst>
          </p:cNvPr>
          <p:cNvCxnSpPr>
            <a:stCxn id="362" idx="2"/>
            <a:endCxn id="318" idx="1"/>
          </p:cNvCxnSpPr>
          <p:nvPr/>
        </p:nvCxnSpPr>
        <p:spPr>
          <a:xfrm rot="16200000" flipH="1">
            <a:off x="9938734" y="5353442"/>
            <a:ext cx="272507" cy="1724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EEAAF3B-1E86-4A07-8033-33D5A840E497}"/>
              </a:ext>
            </a:extLst>
          </p:cNvPr>
          <p:cNvCxnSpPr>
            <a:stCxn id="318" idx="2"/>
            <a:endCxn id="155" idx="1"/>
          </p:cNvCxnSpPr>
          <p:nvPr/>
        </p:nvCxnSpPr>
        <p:spPr>
          <a:xfrm rot="16200000" flipH="1">
            <a:off x="10665304" y="5774609"/>
            <a:ext cx="285839" cy="2018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BE4F5F1-5515-43F3-A943-0DDE0F9675BD}"/>
              </a:ext>
            </a:extLst>
          </p:cNvPr>
          <p:cNvSpPr/>
          <p:nvPr/>
        </p:nvSpPr>
        <p:spPr>
          <a:xfrm>
            <a:off x="16831632" y="634643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8F0F6D0-C2D0-44C2-B924-F8B1D1DF59CD}"/>
              </a:ext>
            </a:extLst>
          </p:cNvPr>
          <p:cNvSpPr/>
          <p:nvPr/>
        </p:nvSpPr>
        <p:spPr>
          <a:xfrm>
            <a:off x="15921269" y="588721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상세보가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FF97418-E075-4E93-A144-48EC9FA265A8}"/>
              </a:ext>
            </a:extLst>
          </p:cNvPr>
          <p:cNvCxnSpPr>
            <a:cxnSpLocks/>
            <a:stCxn id="422" idx="2"/>
            <a:endCxn id="229" idx="1"/>
          </p:cNvCxnSpPr>
          <p:nvPr/>
        </p:nvCxnSpPr>
        <p:spPr>
          <a:xfrm rot="16200000" flipH="1">
            <a:off x="15706571" y="5829198"/>
            <a:ext cx="276022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F4B6EB-86A1-4BBE-9111-C483CEEFF33D}"/>
              </a:ext>
            </a:extLst>
          </p:cNvPr>
          <p:cNvCxnSpPr>
            <a:stCxn id="229" idx="2"/>
            <a:endCxn id="228" idx="1"/>
          </p:cNvCxnSpPr>
          <p:nvPr/>
        </p:nvCxnSpPr>
        <p:spPr>
          <a:xfrm rot="16200000" flipH="1">
            <a:off x="16596743" y="6268229"/>
            <a:ext cx="302543" cy="1672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3"/>
            <a:endCxn id="4" idx="2"/>
          </p:cNvCxnSpPr>
          <p:nvPr/>
        </p:nvCxnSpPr>
        <p:spPr>
          <a:xfrm flipV="1">
            <a:off x="23784774" y="1236575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23775439" y="1236575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3"/>
          </p:cNvCxnSpPr>
          <p:nvPr/>
        </p:nvCxnSpPr>
        <p:spPr>
          <a:xfrm rot="5400000">
            <a:off x="24170552" y="850797"/>
            <a:ext cx="1517070" cy="22886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CF0DEAA-E9B4-4D38-A565-8C0AC0303A16}"/>
              </a:ext>
            </a:extLst>
          </p:cNvPr>
          <p:cNvSpPr/>
          <p:nvPr/>
        </p:nvSpPr>
        <p:spPr>
          <a:xfrm>
            <a:off x="17907649" y="8021646"/>
            <a:ext cx="1616219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958C774-529E-478E-9152-9E41FFA55D25}"/>
              </a:ext>
            </a:extLst>
          </p:cNvPr>
          <p:cNvSpPr/>
          <p:nvPr/>
        </p:nvSpPr>
        <p:spPr>
          <a:xfrm>
            <a:off x="18944269" y="8565381"/>
            <a:ext cx="1486254" cy="3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EF6F9BF-CF84-43FC-8E80-ACDA47A89BDB}"/>
              </a:ext>
            </a:extLst>
          </p:cNvPr>
          <p:cNvSpPr/>
          <p:nvPr/>
        </p:nvSpPr>
        <p:spPr>
          <a:xfrm>
            <a:off x="20001727" y="9063915"/>
            <a:ext cx="1092155" cy="5399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B55461D7-8610-4E54-B897-A5FEBC7C827B}"/>
              </a:ext>
            </a:extLst>
          </p:cNvPr>
          <p:cNvCxnSpPr>
            <a:cxnSpLocks/>
            <a:stCxn id="294" idx="2"/>
            <a:endCxn id="295" idx="1"/>
          </p:cNvCxnSpPr>
          <p:nvPr/>
        </p:nvCxnSpPr>
        <p:spPr>
          <a:xfrm rot="16200000" flipH="1">
            <a:off x="19631027" y="8963170"/>
            <a:ext cx="427068" cy="3143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58EFCD98-DD39-4406-9DFD-89B6B5C9ADE2}"/>
              </a:ext>
            </a:extLst>
          </p:cNvPr>
          <p:cNvCxnSpPr>
            <a:stCxn id="293" idx="2"/>
            <a:endCxn id="294" idx="1"/>
          </p:cNvCxnSpPr>
          <p:nvPr/>
        </p:nvCxnSpPr>
        <p:spPr>
          <a:xfrm rot="16200000" flipH="1">
            <a:off x="18629472" y="8421294"/>
            <a:ext cx="401085" cy="2285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D9E885D-4684-45E5-A255-2A4178EC5CA3}"/>
              </a:ext>
            </a:extLst>
          </p:cNvPr>
          <p:cNvCxnSpPr>
            <a:stCxn id="402" idx="1"/>
            <a:endCxn id="364" idx="2"/>
          </p:cNvCxnSpPr>
          <p:nvPr/>
        </p:nvCxnSpPr>
        <p:spPr>
          <a:xfrm rot="10800000">
            <a:off x="6209286" y="5301107"/>
            <a:ext cx="206528" cy="275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1183C9-B0B6-4E8A-9FD9-1FEEE24BCF01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6209286" y="5301106"/>
            <a:ext cx="206528" cy="708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BC13C9BC-D8C6-4807-A8A0-7064994C3066}"/>
              </a:ext>
            </a:extLst>
          </p:cNvPr>
          <p:cNvCxnSpPr>
            <a:cxnSpLocks/>
            <a:stCxn id="138" idx="1"/>
            <a:endCxn id="410" idx="2"/>
          </p:cNvCxnSpPr>
          <p:nvPr/>
        </p:nvCxnSpPr>
        <p:spPr>
          <a:xfrm rot="10800000">
            <a:off x="9067251" y="7108665"/>
            <a:ext cx="225644" cy="3025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BB93CDE-6283-4DC2-99E7-4A8AD0C5B779}"/>
              </a:ext>
            </a:extLst>
          </p:cNvPr>
          <p:cNvCxnSpPr>
            <a:cxnSpLocks/>
            <a:stCxn id="363" idx="2"/>
            <a:endCxn id="161" idx="1"/>
          </p:cNvCxnSpPr>
          <p:nvPr/>
        </p:nvCxnSpPr>
        <p:spPr>
          <a:xfrm rot="16200000" flipH="1">
            <a:off x="12375118" y="5368519"/>
            <a:ext cx="277462" cy="1670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201B5692-36FE-41DA-A913-4E34CD9843DC}"/>
              </a:ext>
            </a:extLst>
          </p:cNvPr>
          <p:cNvCxnSpPr>
            <a:cxnSpLocks/>
            <a:stCxn id="366" idx="0"/>
            <a:endCxn id="339" idx="2"/>
          </p:cNvCxnSpPr>
          <p:nvPr/>
        </p:nvCxnSpPr>
        <p:spPr>
          <a:xfrm rot="16200000" flipV="1">
            <a:off x="13745766" y="-809064"/>
            <a:ext cx="549247" cy="11062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7C265F89-81FF-4F93-8F14-A8BE3305078C}"/>
              </a:ext>
            </a:extLst>
          </p:cNvPr>
          <p:cNvCxnSpPr>
            <a:cxnSpLocks/>
            <a:stCxn id="182" idx="1"/>
            <a:endCxn id="430" idx="2"/>
          </p:cNvCxnSpPr>
          <p:nvPr/>
        </p:nvCxnSpPr>
        <p:spPr>
          <a:xfrm rot="10800000">
            <a:off x="21548719" y="6657442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2B10ECAF-DAA8-4E25-96D1-C2D7B5C1C34D}"/>
              </a:ext>
            </a:extLst>
          </p:cNvPr>
          <p:cNvCxnSpPr>
            <a:cxnSpLocks/>
            <a:stCxn id="339" idx="2"/>
            <a:endCxn id="293" idx="0"/>
          </p:cNvCxnSpPr>
          <p:nvPr/>
        </p:nvCxnSpPr>
        <p:spPr>
          <a:xfrm rot="16200000" flipH="1">
            <a:off x="11815407" y="1121293"/>
            <a:ext cx="3573869" cy="10226835"/>
          </a:xfrm>
          <a:prstGeom prst="bentConnector3">
            <a:avLst>
              <a:gd name="adj1" fmla="val 77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859F235E-0E14-4732-9C83-72731AB06B58}"/>
              </a:ext>
            </a:extLst>
          </p:cNvPr>
          <p:cNvCxnSpPr>
            <a:cxnSpLocks/>
            <a:stCxn id="339" idx="2"/>
            <a:endCxn id="212" idx="0"/>
          </p:cNvCxnSpPr>
          <p:nvPr/>
        </p:nvCxnSpPr>
        <p:spPr>
          <a:xfrm rot="16200000" flipH="1">
            <a:off x="15919421" y="-2982721"/>
            <a:ext cx="537333" cy="15398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7" y="923214"/>
            <a:ext cx="115087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8238793" y="1739296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21762271" y="-2145347"/>
            <a:ext cx="638840" cy="7130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14917067" y="261784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16522927" y="624308"/>
            <a:ext cx="701310" cy="3285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580921" y="1755201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3943360" y="51647"/>
            <a:ext cx="654745" cy="2752364"/>
          </a:xfrm>
          <a:prstGeom prst="bentConnector3">
            <a:avLst>
              <a:gd name="adj1" fmla="val 5149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15813255" y="318014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7769317" y="261784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5400000" flipH="1" flipV="1">
            <a:off x="17949053" y="2050433"/>
            <a:ext cx="701310" cy="4335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9134441" y="260541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8637832" y="1795174"/>
            <a:ext cx="688875" cy="931603"/>
          </a:xfrm>
          <a:prstGeom prst="bentConnector3">
            <a:avLst>
              <a:gd name="adj1" fmla="val 4813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15746555" y="3072072"/>
            <a:ext cx="66700" cy="1966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16415716" y="3711114"/>
            <a:ext cx="99066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r>
              <a:rPr lang="en-US" altLang="ko-KR" sz="845" b="1" dirty="0"/>
              <a:t>(</a:t>
            </a:r>
            <a:r>
              <a:rPr lang="ko-KR" altLang="en-US" sz="845" b="1" dirty="0"/>
              <a:t>조회</a:t>
            </a:r>
            <a:r>
              <a:rPr lang="en-US" altLang="ko-KR" sz="845" b="1" dirty="0"/>
              <a:t>)</a:t>
            </a:r>
            <a:endParaRPr lang="ko-KR" altLang="en-US" sz="845" b="1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16240056" y="3357391"/>
            <a:ext cx="175661" cy="4423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16415717" y="3418982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16240056" y="3357390"/>
            <a:ext cx="175661" cy="1502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15319754" y="2894829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15230697" y="2795091"/>
            <a:ext cx="89058" cy="1883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6984501" y="1739296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로그인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16313172" y="261287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7223465" y="1319875"/>
            <a:ext cx="696341" cy="1889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6675766" y="289403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16626802" y="2790122"/>
            <a:ext cx="48965" cy="1925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8981413" y="5330104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21571826" y="-396199"/>
            <a:ext cx="3413566" cy="8039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17562359" y="4523132"/>
            <a:ext cx="712513" cy="2680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18288547" y="5210258"/>
            <a:ext cx="673452" cy="1267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20499565" y="2599324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9323439" y="1109568"/>
            <a:ext cx="682785" cy="2296727"/>
          </a:xfrm>
          <a:prstGeom prst="bentConnector3">
            <a:avLst>
              <a:gd name="adj1" fmla="val 471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21838851" y="258993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9997776" y="435229"/>
            <a:ext cx="673394" cy="3636013"/>
          </a:xfrm>
          <a:prstGeom prst="bentConnector3">
            <a:avLst>
              <a:gd name="adj1" fmla="val 4713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6264514" y="621986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9069410" y="620010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20250844" y="6194345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17677828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21345159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22319021" y="618079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20122212" y="4644223"/>
            <a:ext cx="673452" cy="2399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17277629" y="6941213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17180920" y="6716541"/>
            <a:ext cx="96709" cy="313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17855124" y="764653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endParaRPr lang="ko-KR" altLang="en-US" sz="845" b="1" dirty="0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17704430" y="7118455"/>
            <a:ext cx="150695" cy="6167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17855124" y="7354398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17704430" y="7118456"/>
            <a:ext cx="150695" cy="3245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6754119" y="6539297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6550712" y="6424526"/>
            <a:ext cx="230816" cy="1759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18174028" y="6500236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17991449" y="6358046"/>
            <a:ext cx="182575" cy="2308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18174028" y="6759398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17991449" y="6358048"/>
            <a:ext cx="182575" cy="4899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28999876" y="3507603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27492307" y="1722360"/>
            <a:ext cx="1591065" cy="1979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27498545" y="5065816"/>
            <a:ext cx="954291" cy="142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6056569" y="4373721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 관리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26848980" y="4346556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 페이지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27461789" y="4655091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27284000" y="4565924"/>
            <a:ext cx="219915" cy="135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17856380" y="795208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예매</a:t>
            </a:r>
          </a:p>
        </p:txBody>
      </p: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17704430" y="7118456"/>
            <a:ext cx="151951" cy="922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27105660" y="4744263"/>
            <a:ext cx="613349" cy="1724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27544935" y="5490878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6907680" y="4942243"/>
            <a:ext cx="1055701" cy="218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3572470" y="1762610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ID </a:t>
            </a:r>
            <a:r>
              <a:rPr lang="ko-KR" altLang="en-US" sz="845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4564019" y="1752438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PW </a:t>
            </a:r>
            <a:r>
              <a:rPr lang="ko-KR" altLang="en-US" sz="845" b="1" dirty="0"/>
              <a:t>찾기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112237" y="6153633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마이페이지</a:t>
            </a:r>
            <a:endParaRPr lang="ko-KR" altLang="en-US" sz="845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21044831" y="3721606"/>
            <a:ext cx="646286" cy="421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3555414" y="648725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정보 관리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3393639" y="6414095"/>
            <a:ext cx="244996" cy="785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3555414" y="6890438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예매 내 역 관리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3476858" y="6330876"/>
            <a:ext cx="78556" cy="6481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3549840" y="7271959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리뷰 관리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3564123" y="7577959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한줄평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3575272" y="7941018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기프티콘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3575272" y="830913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건의사항 관리</a:t>
            </a:r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18974684" y="5791751"/>
            <a:ext cx="692760" cy="123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2998497" y="6809238"/>
            <a:ext cx="1029705" cy="729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2852638" y="6955095"/>
            <a:ext cx="1335705" cy="872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22676683" y="7131051"/>
            <a:ext cx="1698764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22492627" y="7315106"/>
            <a:ext cx="2066876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9568281" y="5198154"/>
            <a:ext cx="686998" cy="13053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5BD945C-1DE0-4953-8205-CFF25F361656}"/>
              </a:ext>
            </a:extLst>
          </p:cNvPr>
          <p:cNvSpPr/>
          <p:nvPr/>
        </p:nvSpPr>
        <p:spPr>
          <a:xfrm>
            <a:off x="27435530" y="5946520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관리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EFDDD0-D03B-42B3-893F-C5EFACB3168D}"/>
              </a:ext>
            </a:extLst>
          </p:cNvPr>
          <p:cNvCxnSpPr>
            <a:stCxn id="462" idx="2"/>
            <a:endCxn id="230" idx="1"/>
          </p:cNvCxnSpPr>
          <p:nvPr/>
        </p:nvCxnSpPr>
        <p:spPr>
          <a:xfrm rot="16200000" flipH="1">
            <a:off x="26625157" y="5224766"/>
            <a:ext cx="1511342" cy="1094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B47528-6276-4DE3-8E8D-970F3F99BB8C}"/>
              </a:ext>
            </a:extLst>
          </p:cNvPr>
          <p:cNvSpPr/>
          <p:nvPr/>
        </p:nvSpPr>
        <p:spPr>
          <a:xfrm>
            <a:off x="27483653" y="6298759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신고 관리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CE281-A8D5-4CC0-BE35-9D97EC296DF0}"/>
              </a:ext>
            </a:extLst>
          </p:cNvPr>
          <p:cNvCxnSpPr>
            <a:stCxn id="462" idx="2"/>
            <a:endCxn id="248" idx="1"/>
          </p:cNvCxnSpPr>
          <p:nvPr/>
        </p:nvCxnSpPr>
        <p:spPr>
          <a:xfrm rot="16200000" flipH="1">
            <a:off x="26473099" y="5376825"/>
            <a:ext cx="1863582" cy="157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C3350C7-C830-4147-8598-544372569151}"/>
              </a:ext>
            </a:extLst>
          </p:cNvPr>
          <p:cNvSpPr/>
          <p:nvPr/>
        </p:nvSpPr>
        <p:spPr>
          <a:xfrm>
            <a:off x="28814046" y="435931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 관리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C2A037-EFCC-46EF-97A5-7E6BC982A83B}"/>
              </a:ext>
            </a:extLst>
          </p:cNvPr>
          <p:cNvCxnSpPr>
            <a:stCxn id="438" idx="2"/>
            <a:endCxn id="261" idx="0"/>
          </p:cNvCxnSpPr>
          <p:nvPr/>
        </p:nvCxnSpPr>
        <p:spPr>
          <a:xfrm rot="5400000">
            <a:off x="28865380" y="3947142"/>
            <a:ext cx="674467" cy="1498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0EC4A49-4F35-4D3C-93AF-2CCCC513CEB4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27479437" y="2575607"/>
            <a:ext cx="688875" cy="29073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580CE3-8603-4675-BC24-B8D9A3018B62}"/>
              </a:ext>
            </a:extLst>
          </p:cNvPr>
          <p:cNvCxnSpPr>
            <a:stCxn id="438" idx="2"/>
            <a:endCxn id="462" idx="0"/>
          </p:cNvCxnSpPr>
          <p:nvPr/>
        </p:nvCxnSpPr>
        <p:spPr>
          <a:xfrm rot="5400000">
            <a:off x="27970983" y="3039989"/>
            <a:ext cx="661710" cy="1951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0D630E-D593-4F7B-9BEC-FBD63C09D47A}"/>
              </a:ext>
            </a:extLst>
          </p:cNvPr>
          <p:cNvSpPr/>
          <p:nvPr/>
        </p:nvSpPr>
        <p:spPr>
          <a:xfrm>
            <a:off x="30064583" y="4320533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 관리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E52A22-24BB-4C45-ACEE-CBE127C2A61E}"/>
              </a:ext>
            </a:extLst>
          </p:cNvPr>
          <p:cNvCxnSpPr>
            <a:stCxn id="438" idx="2"/>
            <a:endCxn id="276" idx="0"/>
          </p:cNvCxnSpPr>
          <p:nvPr/>
        </p:nvCxnSpPr>
        <p:spPr>
          <a:xfrm rot="16200000" flipH="1">
            <a:off x="29510038" y="3452358"/>
            <a:ext cx="635687" cy="1100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0"/>
            <a:endCxn id="4" idx="2"/>
          </p:cNvCxnSpPr>
          <p:nvPr/>
        </p:nvCxnSpPr>
        <p:spPr>
          <a:xfrm rot="5400000" flipH="1" flipV="1">
            <a:off x="24435430" y="551126"/>
            <a:ext cx="662154" cy="1760815"/>
          </a:xfrm>
          <a:prstGeom prst="bentConnector3">
            <a:avLst>
              <a:gd name="adj1" fmla="val 52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0"/>
            <a:endCxn id="4" idx="2"/>
          </p:cNvCxnSpPr>
          <p:nvPr/>
        </p:nvCxnSpPr>
        <p:spPr>
          <a:xfrm rot="5400000" flipH="1" flipV="1">
            <a:off x="24936290" y="1041815"/>
            <a:ext cx="651982" cy="769266"/>
          </a:xfrm>
          <a:prstGeom prst="bentConnector3">
            <a:avLst>
              <a:gd name="adj1" fmla="val 51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1"/>
          </p:cNvCxnSpPr>
          <p:nvPr/>
        </p:nvCxnSpPr>
        <p:spPr>
          <a:xfrm rot="16200000" flipH="1">
            <a:off x="25951977" y="795392"/>
            <a:ext cx="727461" cy="13375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6B0C92A-9B14-431F-8049-5677F4D92270}"/>
              </a:ext>
            </a:extLst>
          </p:cNvPr>
          <p:cNvSpPr/>
          <p:nvPr/>
        </p:nvSpPr>
        <p:spPr>
          <a:xfrm>
            <a:off x="22843173" y="258993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C9939E6-33BB-41A3-A411-C8D1C95E7F31}"/>
              </a:ext>
            </a:extLst>
          </p:cNvPr>
          <p:cNvCxnSpPr>
            <a:stCxn id="114" idx="2"/>
            <a:endCxn id="293" idx="0"/>
          </p:cNvCxnSpPr>
          <p:nvPr/>
        </p:nvCxnSpPr>
        <p:spPr>
          <a:xfrm rot="16200000" flipH="1">
            <a:off x="20499937" y="-66932"/>
            <a:ext cx="673394" cy="4640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3C3F9F3-7581-4341-8ED2-A15A822F62EF}"/>
              </a:ext>
            </a:extLst>
          </p:cNvPr>
          <p:cNvSpPr/>
          <p:nvPr/>
        </p:nvSpPr>
        <p:spPr>
          <a:xfrm>
            <a:off x="31130662" y="429864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 관리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26F329-2BFE-429A-8E0A-567AFD40ED9E}"/>
              </a:ext>
            </a:extLst>
          </p:cNvPr>
          <p:cNvCxnSpPr>
            <a:stCxn id="438" idx="2"/>
            <a:endCxn id="294" idx="0"/>
          </p:cNvCxnSpPr>
          <p:nvPr/>
        </p:nvCxnSpPr>
        <p:spPr>
          <a:xfrm rot="16200000" flipH="1">
            <a:off x="30054020" y="2908376"/>
            <a:ext cx="613801" cy="21667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55DC102-5BA5-42D0-B817-10AF9F84D582}"/>
              </a:ext>
            </a:extLst>
          </p:cNvPr>
          <p:cNvCxnSpPr>
            <a:stCxn id="339" idx="2"/>
            <a:endCxn id="366" idx="0"/>
          </p:cNvCxnSpPr>
          <p:nvPr/>
        </p:nvCxnSpPr>
        <p:spPr>
          <a:xfrm rot="16200000" flipH="1">
            <a:off x="20609144" y="4157292"/>
            <a:ext cx="673452" cy="3373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1475</TotalTime>
  <Words>263</Words>
  <Application>Microsoft Office PowerPoint</Application>
  <PresentationFormat>사용자 지정</PresentationFormat>
  <Paragraphs>127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최 영우</cp:lastModifiedBy>
  <cp:revision>117</cp:revision>
  <dcterms:created xsi:type="dcterms:W3CDTF">2019-12-10T12:59:29Z</dcterms:created>
  <dcterms:modified xsi:type="dcterms:W3CDTF">2019-12-18T06:26:24Z</dcterms:modified>
</cp:coreProperties>
</file>