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51120675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02" autoAdjust="0"/>
  </p:normalViewPr>
  <p:slideViewPr>
    <p:cSldViewPr snapToGrid="0">
      <p:cViewPr>
        <p:scale>
          <a:sx n="33" d="100"/>
          <a:sy n="33" d="100"/>
        </p:scale>
        <p:origin x="-55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3535184"/>
            <a:ext cx="38340506" cy="7520387"/>
          </a:xfrm>
        </p:spPr>
        <p:txBody>
          <a:bodyPr anchor="b"/>
          <a:lstStyle>
            <a:lvl1pPr algn="ctr">
              <a:defRPr sz="188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1345586"/>
            <a:ext cx="38340506" cy="5215267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089" indent="0" algn="ctr">
              <a:buNone/>
              <a:defRPr sz="6300"/>
            </a:lvl2pPr>
            <a:lvl3pPr marL="2880177" indent="0" algn="ctr">
              <a:buNone/>
              <a:defRPr sz="5670"/>
            </a:lvl3pPr>
            <a:lvl4pPr marL="4320266" indent="0" algn="ctr">
              <a:buNone/>
              <a:defRPr sz="5040"/>
            </a:lvl4pPr>
            <a:lvl5pPr marL="5760354" indent="0" algn="ctr">
              <a:buNone/>
              <a:defRPr sz="5040"/>
            </a:lvl5pPr>
            <a:lvl6pPr marL="7200443" indent="0" algn="ctr">
              <a:buNone/>
              <a:defRPr sz="5040"/>
            </a:lvl6pPr>
            <a:lvl7pPr marL="8640531" indent="0" algn="ctr">
              <a:buNone/>
              <a:defRPr sz="5040"/>
            </a:lvl7pPr>
            <a:lvl8pPr marL="10080620" indent="0" algn="ctr">
              <a:buNone/>
              <a:defRPr sz="5040"/>
            </a:lvl8pPr>
            <a:lvl9pPr marL="11520708" indent="0" algn="ctr">
              <a:buNone/>
              <a:defRPr sz="50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150059"/>
            <a:ext cx="11022896" cy="183059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150059"/>
            <a:ext cx="32429678" cy="183059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5385281"/>
            <a:ext cx="44091582" cy="8985461"/>
          </a:xfrm>
        </p:spPr>
        <p:txBody>
          <a:bodyPr anchor="b"/>
          <a:lstStyle>
            <a:lvl1pPr>
              <a:defRPr sz="188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4455748"/>
            <a:ext cx="44091582" cy="4725242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08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17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26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35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4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53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6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70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5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5750296"/>
            <a:ext cx="21726287" cy="13705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5750296"/>
            <a:ext cx="21726287" cy="13705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150061"/>
            <a:ext cx="44091582" cy="41752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5295274"/>
            <a:ext cx="21626440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7890406"/>
            <a:ext cx="21626440" cy="11605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5295274"/>
            <a:ext cx="21732945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7890406"/>
            <a:ext cx="21732945" cy="11605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440074"/>
            <a:ext cx="16487747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3110162"/>
            <a:ext cx="25879842" cy="15350791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6480334"/>
            <a:ext cx="16487747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440074"/>
            <a:ext cx="16487747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3110162"/>
            <a:ext cx="25879842" cy="15350791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89" indent="0">
              <a:buNone/>
              <a:defRPr sz="8819"/>
            </a:lvl2pPr>
            <a:lvl3pPr marL="2880177" indent="0">
              <a:buNone/>
              <a:defRPr sz="7560"/>
            </a:lvl3pPr>
            <a:lvl4pPr marL="4320266" indent="0">
              <a:buNone/>
              <a:defRPr sz="6300"/>
            </a:lvl4pPr>
            <a:lvl5pPr marL="5760354" indent="0">
              <a:buNone/>
              <a:defRPr sz="6300"/>
            </a:lvl5pPr>
            <a:lvl6pPr marL="7200443" indent="0">
              <a:buNone/>
              <a:defRPr sz="6300"/>
            </a:lvl6pPr>
            <a:lvl7pPr marL="8640531" indent="0">
              <a:buNone/>
              <a:defRPr sz="6300"/>
            </a:lvl7pPr>
            <a:lvl8pPr marL="10080620" indent="0">
              <a:buNone/>
              <a:defRPr sz="6300"/>
            </a:lvl8pPr>
            <a:lvl9pPr marL="11520708" indent="0">
              <a:buNone/>
              <a:defRPr sz="63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6480334"/>
            <a:ext cx="16487747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150061"/>
            <a:ext cx="44091582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5750296"/>
            <a:ext cx="44091582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0021033"/>
            <a:ext cx="11502152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0021033"/>
            <a:ext cx="17253228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0021033"/>
            <a:ext cx="11502152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880177" rtl="0" eaLnBrk="1" latinLnBrk="1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44" indent="-720044" algn="l" defTabSz="2880177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133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221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10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399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487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0576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664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753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89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177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266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354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443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0531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0620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0708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6" y="923214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683285" y="1324534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3"/>
            <a:endCxn id="4" idx="2"/>
          </p:cNvCxnSpPr>
          <p:nvPr/>
        </p:nvCxnSpPr>
        <p:spPr>
          <a:xfrm flipV="1">
            <a:off x="23775439" y="1236575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5527322" y="271462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로그인</a:t>
            </a: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0694368" y="3984610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8147311" y="-3941479"/>
            <a:ext cx="956621" cy="148955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5893157" y="-299574"/>
            <a:ext cx="687139" cy="98822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8348677" y="2158580"/>
            <a:ext cx="689774" cy="49685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749533" y="4985110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8337573" y="497835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1884253" y="4999945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5663208" y="4987745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4008253" y="7152726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17806927" y="495051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1438710" y="4037104"/>
            <a:ext cx="2854755" cy="3376489"/>
          </a:xfrm>
          <a:prstGeom prst="bentConnector3">
            <a:avLst>
              <a:gd name="adj1" fmla="val 87369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2308680" y="583054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2167512" y="5696714"/>
            <a:ext cx="141168" cy="2905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3255420" y="6675979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3051808" y="6143906"/>
            <a:ext cx="203613" cy="68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3255420" y="6264577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3051808" y="6143906"/>
            <a:ext cx="203613" cy="2773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424385" y="5383352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239217" y="5354865"/>
            <a:ext cx="241562" cy="1287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6415814" y="542037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6415814" y="585299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7349856" y="6325261"/>
            <a:ext cx="1486254" cy="444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8335290" y="687776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8092984" y="6769635"/>
            <a:ext cx="242307" cy="2648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7158942" y="6166358"/>
            <a:ext cx="190915" cy="3810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stCxn id="365" idx="2"/>
            <a:endCxn id="422" idx="1"/>
          </p:cNvCxnSpPr>
          <p:nvPr/>
        </p:nvCxnSpPr>
        <p:spPr>
          <a:xfrm rot="16200000" flipH="1">
            <a:off x="14517488" y="7502930"/>
            <a:ext cx="297888" cy="2242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4778533" y="7607294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19606743" y="629757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18611918" y="538758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18353006" y="5263879"/>
            <a:ext cx="258913" cy="2803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4152181" y="709245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2"/>
          </p:cNvCxnSpPr>
          <p:nvPr/>
        </p:nvCxnSpPr>
        <p:spPr>
          <a:xfrm rot="10800000">
            <a:off x="3998547" y="6989340"/>
            <a:ext cx="153634" cy="2597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2692620" y="173355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2683285" y="2178125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9804044" y="5850063"/>
            <a:ext cx="1092155" cy="414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2597367" y="543408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0581012" y="673688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stCxn id="176" idx="1"/>
            <a:endCxn id="430" idx="2"/>
          </p:cNvCxnSpPr>
          <p:nvPr/>
        </p:nvCxnSpPr>
        <p:spPr>
          <a:xfrm rot="10800000">
            <a:off x="20349870" y="6610935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0581012" y="717808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4164449" y="751357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386" idx="2"/>
          </p:cNvCxnSpPr>
          <p:nvPr/>
        </p:nvCxnSpPr>
        <p:spPr>
          <a:xfrm rot="10800000">
            <a:off x="3998547" y="6989340"/>
            <a:ext cx="165902" cy="6809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4164449" y="790330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386" idx="2"/>
          </p:cNvCxnSpPr>
          <p:nvPr/>
        </p:nvCxnSpPr>
        <p:spPr>
          <a:xfrm rot="10800000">
            <a:off x="3998547" y="6989340"/>
            <a:ext cx="165902" cy="10706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1901978" y="495051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2797389" y="537746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 조회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2531979" y="5268737"/>
            <a:ext cx="27027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B265C65-140C-44C8-9F2D-13008871096E}"/>
              </a:ext>
            </a:extLst>
          </p:cNvPr>
          <p:cNvSpPr/>
          <p:nvPr/>
        </p:nvSpPr>
        <p:spPr>
          <a:xfrm>
            <a:off x="23688160" y="585304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694C8D-684C-454E-B74C-81196277437F}"/>
              </a:ext>
            </a:extLst>
          </p:cNvPr>
          <p:cNvSpPr/>
          <p:nvPr/>
        </p:nvSpPr>
        <p:spPr>
          <a:xfrm>
            <a:off x="24551648" y="627057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4C747E-E060-4A81-9BC4-4391B46E737C}"/>
              </a:ext>
            </a:extLst>
          </p:cNvPr>
          <p:cNvCxnSpPr>
            <a:stCxn id="163" idx="2"/>
            <a:endCxn id="164" idx="1"/>
          </p:cNvCxnSpPr>
          <p:nvPr/>
        </p:nvCxnSpPr>
        <p:spPr>
          <a:xfrm rot="16200000" flipH="1">
            <a:off x="24306910" y="6182512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897490A-C4EF-4194-8287-3180EC842176}"/>
              </a:ext>
            </a:extLst>
          </p:cNvPr>
          <p:cNvSpPr/>
          <p:nvPr/>
        </p:nvSpPr>
        <p:spPr>
          <a:xfrm>
            <a:off x="24551648" y="670713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FA228F3-BC7D-461A-B162-233906945B60}"/>
              </a:ext>
            </a:extLst>
          </p:cNvPr>
          <p:cNvCxnSpPr>
            <a:stCxn id="163" idx="2"/>
            <a:endCxn id="166" idx="1"/>
          </p:cNvCxnSpPr>
          <p:nvPr/>
        </p:nvCxnSpPr>
        <p:spPr>
          <a:xfrm rot="16200000" flipH="1">
            <a:off x="24088627" y="6400795"/>
            <a:ext cx="697415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2797389" y="743296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2536839" y="5263877"/>
            <a:ext cx="260550" cy="2325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2797389" y="1023239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2797389" y="123083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2797389" y="1445807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2797389" y="1657571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CFA56BF-16C2-49EE-83CE-F622D07F47B7}"/>
              </a:ext>
            </a:extLst>
          </p:cNvPr>
          <p:cNvSpPr/>
          <p:nvPr/>
        </p:nvSpPr>
        <p:spPr>
          <a:xfrm>
            <a:off x="23646541" y="791568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72B6974-2B9D-4335-BAC5-1E6A8279A05C}"/>
              </a:ext>
            </a:extLst>
          </p:cNvPr>
          <p:cNvCxnSpPr>
            <a:stCxn id="167" idx="2"/>
            <a:endCxn id="180" idx="1"/>
          </p:cNvCxnSpPr>
          <p:nvPr/>
        </p:nvCxnSpPr>
        <p:spPr>
          <a:xfrm rot="16200000" flipH="1">
            <a:off x="23376378" y="7802198"/>
            <a:ext cx="326034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9B0C6B5-7053-4BE7-AED8-82D647A1EA68}"/>
              </a:ext>
            </a:extLst>
          </p:cNvPr>
          <p:cNvSpPr/>
          <p:nvPr/>
        </p:nvSpPr>
        <p:spPr>
          <a:xfrm>
            <a:off x="24458772" y="1115616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79F777F-F0E7-4848-A53F-DC418D072389}"/>
              </a:ext>
            </a:extLst>
          </p:cNvPr>
          <p:cNvSpPr/>
          <p:nvPr/>
        </p:nvSpPr>
        <p:spPr>
          <a:xfrm>
            <a:off x="25323848" y="1161656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9DBB419-A250-45D8-B32C-2783D25A3D47}"/>
              </a:ext>
            </a:extLst>
          </p:cNvPr>
          <p:cNvSpPr/>
          <p:nvPr/>
        </p:nvSpPr>
        <p:spPr>
          <a:xfrm>
            <a:off x="25322260" y="1207719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E03FDC-174A-478F-8659-3AB7FF6A345C}"/>
              </a:ext>
            </a:extLst>
          </p:cNvPr>
          <p:cNvCxnSpPr>
            <a:cxnSpLocks/>
            <a:stCxn id="171" idx="2"/>
            <a:endCxn id="275" idx="1"/>
          </p:cNvCxnSpPr>
          <p:nvPr/>
        </p:nvCxnSpPr>
        <p:spPr>
          <a:xfrm rot="16200000" flipH="1">
            <a:off x="23381394" y="10596606"/>
            <a:ext cx="316002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88730C-4723-45AD-80A9-56358A3D476B}"/>
              </a:ext>
            </a:extLst>
          </p:cNvPr>
          <p:cNvCxnSpPr>
            <a:stCxn id="181" idx="2"/>
            <a:endCxn id="198" idx="1"/>
          </p:cNvCxnSpPr>
          <p:nvPr/>
        </p:nvCxnSpPr>
        <p:spPr>
          <a:xfrm rot="16200000" flipH="1">
            <a:off x="25056885" y="11506277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32423AF-F62E-4C05-94EF-F7B45458B51A}"/>
              </a:ext>
            </a:extLst>
          </p:cNvPr>
          <p:cNvCxnSpPr>
            <a:stCxn id="181" idx="2"/>
            <a:endCxn id="199" idx="1"/>
          </p:cNvCxnSpPr>
          <p:nvPr/>
        </p:nvCxnSpPr>
        <p:spPr>
          <a:xfrm rot="16200000" flipH="1">
            <a:off x="24825772" y="11737390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FB9ED56-D99D-44A8-A94C-1DB450A20A3B}"/>
              </a:ext>
            </a:extLst>
          </p:cNvPr>
          <p:cNvSpPr/>
          <p:nvPr/>
        </p:nvSpPr>
        <p:spPr>
          <a:xfrm>
            <a:off x="24458772" y="13185826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D69AEA-D909-41A9-9B4A-618CD78BAE7A}"/>
              </a:ext>
            </a:extLst>
          </p:cNvPr>
          <p:cNvSpPr/>
          <p:nvPr/>
        </p:nvSpPr>
        <p:spPr>
          <a:xfrm>
            <a:off x="25322260" y="136937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8853E67-C624-4FE1-8980-78DC4E700E89}"/>
              </a:ext>
            </a:extLst>
          </p:cNvPr>
          <p:cNvSpPr/>
          <p:nvPr/>
        </p:nvSpPr>
        <p:spPr>
          <a:xfrm>
            <a:off x="25322260" y="14144714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91F9845E-3B46-449B-B44A-447B3386CDA4}"/>
              </a:ext>
            </a:extLst>
          </p:cNvPr>
          <p:cNvCxnSpPr>
            <a:cxnSpLocks/>
            <a:stCxn id="200" idx="2"/>
            <a:endCxn id="201" idx="1"/>
          </p:cNvCxnSpPr>
          <p:nvPr/>
        </p:nvCxnSpPr>
        <p:spPr>
          <a:xfrm rot="16200000" flipH="1">
            <a:off x="25060793" y="13588941"/>
            <a:ext cx="29430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5E56270-C6C7-48B5-8F0C-08A57B27E54C}"/>
              </a:ext>
            </a:extLst>
          </p:cNvPr>
          <p:cNvCxnSpPr>
            <a:cxnSpLocks/>
            <a:stCxn id="200" idx="2"/>
            <a:endCxn id="202" idx="1"/>
          </p:cNvCxnSpPr>
          <p:nvPr/>
        </p:nvCxnSpPr>
        <p:spPr>
          <a:xfrm rot="16200000" flipH="1">
            <a:off x="24821071" y="13828663"/>
            <a:ext cx="773750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EC4852F-78BF-4A32-9319-8B6CD91C04A1}"/>
              </a:ext>
            </a:extLst>
          </p:cNvPr>
          <p:cNvCxnSpPr>
            <a:cxnSpLocks/>
            <a:stCxn id="173" idx="2"/>
            <a:endCxn id="279" idx="1"/>
          </p:cNvCxnSpPr>
          <p:nvPr/>
        </p:nvCxnSpPr>
        <p:spPr>
          <a:xfrm rot="16200000" flipH="1">
            <a:off x="23382994" y="12670943"/>
            <a:ext cx="30734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F056986-74CB-4EB1-B3A0-DCC48548E8A7}"/>
              </a:ext>
            </a:extLst>
          </p:cNvPr>
          <p:cNvSpPr/>
          <p:nvPr/>
        </p:nvSpPr>
        <p:spPr>
          <a:xfrm>
            <a:off x="24458772" y="17473199"/>
            <a:ext cx="1269722" cy="370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B03B564-2525-4723-B4C9-4EA031D015BD}"/>
              </a:ext>
            </a:extLst>
          </p:cNvPr>
          <p:cNvSpPr/>
          <p:nvPr/>
        </p:nvSpPr>
        <p:spPr>
          <a:xfrm>
            <a:off x="25322260" y="1795598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7CFFAD-BF6F-46A7-93A2-32C9B7D650A1}"/>
              </a:ext>
            </a:extLst>
          </p:cNvPr>
          <p:cNvSpPr/>
          <p:nvPr/>
        </p:nvSpPr>
        <p:spPr>
          <a:xfrm>
            <a:off x="25322260" y="1838184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03D68357-4F56-40F7-A23C-A6C49320A9EA}"/>
              </a:ext>
            </a:extLst>
          </p:cNvPr>
          <p:cNvCxnSpPr>
            <a:cxnSpLocks/>
            <a:stCxn id="207" idx="2"/>
            <a:endCxn id="208" idx="1"/>
          </p:cNvCxnSpPr>
          <p:nvPr/>
        </p:nvCxnSpPr>
        <p:spPr>
          <a:xfrm rot="16200000" flipH="1">
            <a:off x="25073352" y="17863754"/>
            <a:ext cx="26918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AE1C7E2-9772-4F84-ABB7-38A9FB374ACD}"/>
              </a:ext>
            </a:extLst>
          </p:cNvPr>
          <p:cNvCxnSpPr>
            <a:cxnSpLocks/>
            <a:stCxn id="207" idx="2"/>
            <a:endCxn id="209" idx="1"/>
          </p:cNvCxnSpPr>
          <p:nvPr/>
        </p:nvCxnSpPr>
        <p:spPr>
          <a:xfrm rot="16200000" flipH="1">
            <a:off x="24860418" y="18076688"/>
            <a:ext cx="69505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4E5FF1D-B393-46ED-9C49-1C3C240DFD3F}"/>
              </a:ext>
            </a:extLst>
          </p:cNvPr>
          <p:cNvSpPr/>
          <p:nvPr/>
        </p:nvSpPr>
        <p:spPr>
          <a:xfrm>
            <a:off x="24458772" y="15376976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108D91-3D18-46C8-A457-61ADB9EE4C3B}"/>
              </a:ext>
            </a:extLst>
          </p:cNvPr>
          <p:cNvSpPr/>
          <p:nvPr/>
        </p:nvSpPr>
        <p:spPr>
          <a:xfrm>
            <a:off x="25322260" y="15859053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84C68E2-0E45-4116-9DA4-4A433E71C914}"/>
              </a:ext>
            </a:extLst>
          </p:cNvPr>
          <p:cNvSpPr/>
          <p:nvPr/>
        </p:nvSpPr>
        <p:spPr>
          <a:xfrm>
            <a:off x="25322260" y="1630998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607A871A-FA8B-4A3F-8134-71D4C933FED5}"/>
              </a:ext>
            </a:extLst>
          </p:cNvPr>
          <p:cNvCxnSpPr>
            <a:cxnSpLocks/>
            <a:endCxn id="215" idx="1"/>
          </p:cNvCxnSpPr>
          <p:nvPr/>
        </p:nvCxnSpPr>
        <p:spPr>
          <a:xfrm rot="16200000" flipH="1">
            <a:off x="25091253" y="15797256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F912BBBA-1107-4542-8DC1-0B433CBF9800}"/>
              </a:ext>
            </a:extLst>
          </p:cNvPr>
          <p:cNvCxnSpPr>
            <a:cxnSpLocks/>
            <a:stCxn id="214" idx="2"/>
            <a:endCxn id="216" idx="1"/>
          </p:cNvCxnSpPr>
          <p:nvPr/>
        </p:nvCxnSpPr>
        <p:spPr>
          <a:xfrm rot="16200000" flipH="1">
            <a:off x="24848242" y="15992642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9C22C0E-C762-4302-89D7-0E266B6C98FB}"/>
              </a:ext>
            </a:extLst>
          </p:cNvPr>
          <p:cNvCxnSpPr>
            <a:cxnSpLocks/>
            <a:stCxn id="175" idx="2"/>
            <a:endCxn id="283" idx="1"/>
          </p:cNvCxnSpPr>
          <p:nvPr/>
        </p:nvCxnSpPr>
        <p:spPr>
          <a:xfrm rot="16200000" flipH="1">
            <a:off x="23381222" y="14822463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ED92D91E-16FF-4D7F-BEA3-0A04A79EF9CD}"/>
              </a:ext>
            </a:extLst>
          </p:cNvPr>
          <p:cNvCxnSpPr>
            <a:cxnSpLocks/>
            <a:stCxn id="140" idx="2"/>
            <a:endCxn id="163" idx="1"/>
          </p:cNvCxnSpPr>
          <p:nvPr/>
        </p:nvCxnSpPr>
        <p:spPr>
          <a:xfrm rot="16200000" flipH="1">
            <a:off x="23400758" y="5722319"/>
            <a:ext cx="318895" cy="255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65D8199-786A-41B3-83AE-E7C2FCEB0D30}"/>
              </a:ext>
            </a:extLst>
          </p:cNvPr>
          <p:cNvSpPr/>
          <p:nvPr/>
        </p:nvSpPr>
        <p:spPr>
          <a:xfrm>
            <a:off x="24458772" y="836583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C6FD0E0-22BA-4211-A8F5-2CC11230271E}"/>
              </a:ext>
            </a:extLst>
          </p:cNvPr>
          <p:cNvCxnSpPr>
            <a:stCxn id="180" idx="2"/>
            <a:endCxn id="271" idx="1"/>
          </p:cNvCxnSpPr>
          <p:nvPr/>
        </p:nvCxnSpPr>
        <p:spPr>
          <a:xfrm rot="16200000" flipH="1">
            <a:off x="24223351" y="8287092"/>
            <a:ext cx="293472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287EC34-A256-4B1A-8637-D50C4267C5D0}"/>
              </a:ext>
            </a:extLst>
          </p:cNvPr>
          <p:cNvSpPr/>
          <p:nvPr/>
        </p:nvSpPr>
        <p:spPr>
          <a:xfrm>
            <a:off x="23646541" y="1070507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23470F4-C337-4278-8230-F4B6B83CB33E}"/>
              </a:ext>
            </a:extLst>
          </p:cNvPr>
          <p:cNvCxnSpPr>
            <a:stCxn id="275" idx="2"/>
            <a:endCxn id="181" idx="1"/>
          </p:cNvCxnSpPr>
          <p:nvPr/>
        </p:nvCxnSpPr>
        <p:spPr>
          <a:xfrm rot="16200000" flipH="1">
            <a:off x="24222879" y="11076956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F3531D0-11CD-4B7F-87C8-0547125CE554}"/>
              </a:ext>
            </a:extLst>
          </p:cNvPr>
          <p:cNvSpPr/>
          <p:nvPr/>
        </p:nvSpPr>
        <p:spPr>
          <a:xfrm>
            <a:off x="23641083" y="1277235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166276B5-259C-47E7-A43D-3B9857DD984C}"/>
              </a:ext>
            </a:extLst>
          </p:cNvPr>
          <p:cNvCxnSpPr>
            <a:cxnSpLocks/>
            <a:stCxn id="279" idx="2"/>
            <a:endCxn id="200" idx="1"/>
          </p:cNvCxnSpPr>
          <p:nvPr/>
        </p:nvCxnSpPr>
        <p:spPr>
          <a:xfrm rot="16200000" flipH="1">
            <a:off x="24224733" y="13136924"/>
            <a:ext cx="2852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1B4C5D57-E9E4-47BC-8308-6BD9857F7646}"/>
              </a:ext>
            </a:extLst>
          </p:cNvPr>
          <p:cNvSpPr/>
          <p:nvPr/>
        </p:nvSpPr>
        <p:spPr>
          <a:xfrm>
            <a:off x="23641083" y="1492564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3A1052A4-BD3A-4DFC-90EC-55F6962A8FA9}"/>
              </a:ext>
            </a:extLst>
          </p:cNvPr>
          <p:cNvCxnSpPr>
            <a:cxnSpLocks/>
            <a:stCxn id="283" idx="2"/>
            <a:endCxn id="214" idx="1"/>
          </p:cNvCxnSpPr>
          <p:nvPr/>
        </p:nvCxnSpPr>
        <p:spPr>
          <a:xfrm rot="16200000" flipH="1">
            <a:off x="24205803" y="15309145"/>
            <a:ext cx="323110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A2584CA-C73A-4167-AE23-3439C5E6049E}"/>
              </a:ext>
            </a:extLst>
          </p:cNvPr>
          <p:cNvSpPr/>
          <p:nvPr/>
        </p:nvSpPr>
        <p:spPr>
          <a:xfrm>
            <a:off x="23641083" y="1706022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67135C8-1D3C-4D17-ACB6-E993BA90BA05}"/>
              </a:ext>
            </a:extLst>
          </p:cNvPr>
          <p:cNvCxnSpPr>
            <a:stCxn id="178" idx="2"/>
            <a:endCxn id="287" idx="1"/>
          </p:cNvCxnSpPr>
          <p:nvPr/>
        </p:nvCxnSpPr>
        <p:spPr>
          <a:xfrm rot="16200000" flipH="1">
            <a:off x="23372752" y="16948574"/>
            <a:ext cx="327829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BBB61D2A-9B02-42ED-A8DF-7E1547F6FB2D}"/>
              </a:ext>
            </a:extLst>
          </p:cNvPr>
          <p:cNvCxnSpPr>
            <a:cxnSpLocks/>
            <a:stCxn id="287" idx="2"/>
            <a:endCxn id="207" idx="1"/>
          </p:cNvCxnSpPr>
          <p:nvPr/>
        </p:nvCxnSpPr>
        <p:spPr>
          <a:xfrm rot="16200000" flipH="1">
            <a:off x="24224983" y="17424547"/>
            <a:ext cx="2847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5400000">
            <a:off x="9690554" y="3491069"/>
            <a:ext cx="680386" cy="2294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0104517" y="7696199"/>
            <a:ext cx="5125194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19066549" y="8734167"/>
            <a:ext cx="7201131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17991675" y="9809041"/>
            <a:ext cx="9350879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16932854" y="10867862"/>
            <a:ext cx="1146852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1BC8CBB8-9841-4309-A57B-FFDECD1139A4}"/>
              </a:ext>
            </a:extLst>
          </p:cNvPr>
          <p:cNvSpPr/>
          <p:nvPr/>
        </p:nvSpPr>
        <p:spPr>
          <a:xfrm>
            <a:off x="18626791" y="5858258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8AE19040-7E79-449F-A681-3A93D257DC7D}"/>
              </a:ext>
            </a:extLst>
          </p:cNvPr>
          <p:cNvCxnSpPr>
            <a:stCxn id="366" idx="2"/>
            <a:endCxn id="306" idx="1"/>
          </p:cNvCxnSpPr>
          <p:nvPr/>
        </p:nvCxnSpPr>
        <p:spPr>
          <a:xfrm rot="16200000" flipH="1">
            <a:off x="18114368" y="5502515"/>
            <a:ext cx="751061" cy="2737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7986EB70-620A-40C7-A3DC-3A1B18E58B62}"/>
              </a:ext>
            </a:extLst>
          </p:cNvPr>
          <p:cNvCxnSpPr>
            <a:stCxn id="306" idx="2"/>
            <a:endCxn id="430" idx="1"/>
          </p:cNvCxnSpPr>
          <p:nvPr/>
        </p:nvCxnSpPr>
        <p:spPr>
          <a:xfrm rot="16200000" flipH="1">
            <a:off x="19347013" y="6194523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F482912-BBD6-4127-B2AE-57D9CC32ABC4}"/>
              </a:ext>
            </a:extLst>
          </p:cNvPr>
          <p:cNvSpPr/>
          <p:nvPr/>
        </p:nvSpPr>
        <p:spPr>
          <a:xfrm>
            <a:off x="13318036" y="5879834"/>
            <a:ext cx="1092155" cy="445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E9C375BE-0069-4EC3-BD58-5457AB41EE92}"/>
              </a:ext>
            </a:extLst>
          </p:cNvPr>
          <p:cNvCxnSpPr>
            <a:cxnSpLocks/>
            <a:stCxn id="161" idx="2"/>
            <a:endCxn id="311" idx="1"/>
          </p:cNvCxnSpPr>
          <p:nvPr/>
        </p:nvCxnSpPr>
        <p:spPr>
          <a:xfrm rot="16200000" flipH="1">
            <a:off x="13053191" y="5837701"/>
            <a:ext cx="355099" cy="1745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1453099" y="4022713"/>
            <a:ext cx="701974" cy="1252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49D84CC-3461-4B7A-9CDC-530125A7C615}"/>
              </a:ext>
            </a:extLst>
          </p:cNvPr>
          <p:cNvSpPr/>
          <p:nvPr/>
        </p:nvSpPr>
        <p:spPr>
          <a:xfrm>
            <a:off x="9056122" y="540754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4265C116-1B5F-4B9C-BFBF-E06273C47EA6}"/>
              </a:ext>
            </a:extLst>
          </p:cNvPr>
          <p:cNvCxnSpPr>
            <a:stCxn id="362" idx="2"/>
            <a:endCxn id="318" idx="1"/>
          </p:cNvCxnSpPr>
          <p:nvPr/>
        </p:nvCxnSpPr>
        <p:spPr>
          <a:xfrm rot="16200000" flipH="1">
            <a:off x="8833633" y="5341735"/>
            <a:ext cx="272507" cy="1724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7EEAAF3B-1E86-4A07-8033-33D5A840E497}"/>
              </a:ext>
            </a:extLst>
          </p:cNvPr>
          <p:cNvCxnSpPr>
            <a:cxnSpLocks/>
            <a:stCxn id="318" idx="2"/>
            <a:endCxn id="155" idx="1"/>
          </p:cNvCxnSpPr>
          <p:nvPr/>
        </p:nvCxnSpPr>
        <p:spPr>
          <a:xfrm rot="16200000" flipH="1">
            <a:off x="9534915" y="5788190"/>
            <a:ext cx="336415" cy="2018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BE4F5F1-5515-43F3-A943-0DDE0F9675BD}"/>
              </a:ext>
            </a:extLst>
          </p:cNvPr>
          <p:cNvSpPr/>
          <p:nvPr/>
        </p:nvSpPr>
        <p:spPr>
          <a:xfrm>
            <a:off x="16585396" y="8628244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8F0F6D0-C2D0-44C2-B924-F8B1D1DF59CD}"/>
              </a:ext>
            </a:extLst>
          </p:cNvPr>
          <p:cNvSpPr/>
          <p:nvPr/>
        </p:nvSpPr>
        <p:spPr>
          <a:xfrm>
            <a:off x="15675033" y="8039996"/>
            <a:ext cx="1486254" cy="43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FF97418-E075-4E93-A144-48EC9FA265A8}"/>
              </a:ext>
            </a:extLst>
          </p:cNvPr>
          <p:cNvCxnSpPr>
            <a:cxnSpLocks/>
            <a:stCxn id="422" idx="2"/>
            <a:endCxn id="229" idx="1"/>
          </p:cNvCxnSpPr>
          <p:nvPr/>
        </p:nvCxnSpPr>
        <p:spPr>
          <a:xfrm rot="16200000" flipH="1">
            <a:off x="15429164" y="8013150"/>
            <a:ext cx="338364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0F4B6EB-86A1-4BBE-9111-C483CEEFF33D}"/>
              </a:ext>
            </a:extLst>
          </p:cNvPr>
          <p:cNvCxnSpPr>
            <a:cxnSpLocks/>
            <a:stCxn id="229" idx="2"/>
            <a:endCxn id="228" idx="1"/>
          </p:cNvCxnSpPr>
          <p:nvPr/>
        </p:nvCxnSpPr>
        <p:spPr>
          <a:xfrm rot="16200000" flipH="1">
            <a:off x="16348337" y="8547865"/>
            <a:ext cx="306883" cy="1672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3"/>
            <a:endCxn id="4" idx="2"/>
          </p:cNvCxnSpPr>
          <p:nvPr/>
        </p:nvCxnSpPr>
        <p:spPr>
          <a:xfrm flipV="1">
            <a:off x="23784774" y="1236575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23775439" y="1236575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0"/>
          </p:cNvCxnSpPr>
          <p:nvPr/>
        </p:nvCxnSpPr>
        <p:spPr>
          <a:xfrm rot="5400000">
            <a:off x="25334374" y="1975601"/>
            <a:ext cx="147805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CF0DEAA-E9B4-4D38-A565-8C0AC0303A16}"/>
              </a:ext>
            </a:extLst>
          </p:cNvPr>
          <p:cNvSpPr/>
          <p:nvPr/>
        </p:nvSpPr>
        <p:spPr>
          <a:xfrm>
            <a:off x="14791157" y="5009845"/>
            <a:ext cx="1616219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9958C774-529E-478E-9152-9E41FFA55D25}"/>
              </a:ext>
            </a:extLst>
          </p:cNvPr>
          <p:cNvSpPr/>
          <p:nvPr/>
        </p:nvSpPr>
        <p:spPr>
          <a:xfrm>
            <a:off x="15827777" y="5553580"/>
            <a:ext cx="1486254" cy="3414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EF6F9BF-CF84-43FC-8E80-ACDA47A89BDB}"/>
              </a:ext>
            </a:extLst>
          </p:cNvPr>
          <p:cNvSpPr/>
          <p:nvPr/>
        </p:nvSpPr>
        <p:spPr>
          <a:xfrm>
            <a:off x="16885235" y="6052114"/>
            <a:ext cx="1092155" cy="539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B55461D7-8610-4E54-B897-A5FEBC7C827B}"/>
              </a:ext>
            </a:extLst>
          </p:cNvPr>
          <p:cNvCxnSpPr>
            <a:cxnSpLocks/>
            <a:stCxn id="294" idx="2"/>
            <a:endCxn id="295" idx="1"/>
          </p:cNvCxnSpPr>
          <p:nvPr/>
        </p:nvCxnSpPr>
        <p:spPr>
          <a:xfrm rot="16200000" flipH="1">
            <a:off x="16514535" y="5951369"/>
            <a:ext cx="427068" cy="3143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58EFCD98-DD39-4406-9DFD-89B6B5C9ADE2}"/>
              </a:ext>
            </a:extLst>
          </p:cNvPr>
          <p:cNvCxnSpPr>
            <a:stCxn id="293" idx="2"/>
            <a:endCxn id="294" idx="1"/>
          </p:cNvCxnSpPr>
          <p:nvPr/>
        </p:nvCxnSpPr>
        <p:spPr>
          <a:xfrm rot="16200000" flipH="1">
            <a:off x="15512980" y="5409493"/>
            <a:ext cx="401085" cy="2285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BD9E885D-4684-45E5-A255-2A4178EC5CA3}"/>
              </a:ext>
            </a:extLst>
          </p:cNvPr>
          <p:cNvCxnSpPr>
            <a:stCxn id="402" idx="1"/>
            <a:endCxn id="364" idx="2"/>
          </p:cNvCxnSpPr>
          <p:nvPr/>
        </p:nvCxnSpPr>
        <p:spPr>
          <a:xfrm rot="10800000">
            <a:off x="6209286" y="5301107"/>
            <a:ext cx="206528" cy="275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1183C9-B0B6-4E8A-9FD9-1FEEE24BCF01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6209286" y="5301106"/>
            <a:ext cx="206528" cy="708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BB93CDE-6283-4DC2-99E7-4A8AD0C5B779}"/>
              </a:ext>
            </a:extLst>
          </p:cNvPr>
          <p:cNvCxnSpPr>
            <a:cxnSpLocks/>
            <a:stCxn id="363" idx="2"/>
            <a:endCxn id="161" idx="1"/>
          </p:cNvCxnSpPr>
          <p:nvPr/>
        </p:nvCxnSpPr>
        <p:spPr>
          <a:xfrm rot="16200000" flipH="1">
            <a:off x="12375118" y="5368519"/>
            <a:ext cx="277462" cy="1670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201B5692-36FE-41DA-A913-4E34CD9843DC}"/>
              </a:ext>
            </a:extLst>
          </p:cNvPr>
          <p:cNvCxnSpPr>
            <a:cxnSpLocks/>
            <a:stCxn id="366" idx="0"/>
            <a:endCxn id="339" idx="2"/>
          </p:cNvCxnSpPr>
          <p:nvPr/>
        </p:nvCxnSpPr>
        <p:spPr>
          <a:xfrm rot="16200000" flipV="1">
            <a:off x="14439151" y="1036662"/>
            <a:ext cx="652546" cy="7175163"/>
          </a:xfrm>
          <a:prstGeom prst="bentConnector3">
            <a:avLst>
              <a:gd name="adj1" fmla="val 4562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7C265F89-81FF-4F93-8F14-A8BE3305078C}"/>
              </a:ext>
            </a:extLst>
          </p:cNvPr>
          <p:cNvCxnSpPr>
            <a:cxnSpLocks/>
            <a:stCxn id="182" idx="1"/>
            <a:endCxn id="430" idx="2"/>
          </p:cNvCxnSpPr>
          <p:nvPr/>
        </p:nvCxnSpPr>
        <p:spPr>
          <a:xfrm rot="10800000">
            <a:off x="20349870" y="6610935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2B10ECAF-DAA8-4E25-96D1-C2D7B5C1C34D}"/>
              </a:ext>
            </a:extLst>
          </p:cNvPr>
          <p:cNvCxnSpPr>
            <a:cxnSpLocks/>
            <a:stCxn id="339" idx="2"/>
            <a:endCxn id="293" idx="0"/>
          </p:cNvCxnSpPr>
          <p:nvPr/>
        </p:nvCxnSpPr>
        <p:spPr>
          <a:xfrm rot="16200000" flipH="1">
            <a:off x="13032617" y="2443195"/>
            <a:ext cx="711874" cy="4421425"/>
          </a:xfrm>
          <a:prstGeom prst="bentConnector3">
            <a:avLst>
              <a:gd name="adj1" fmla="val 486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859F235E-0E14-4732-9C83-72731AB06B58}"/>
              </a:ext>
            </a:extLst>
          </p:cNvPr>
          <p:cNvCxnSpPr>
            <a:cxnSpLocks/>
            <a:stCxn id="339" idx="2"/>
            <a:endCxn id="212" idx="0"/>
          </p:cNvCxnSpPr>
          <p:nvPr/>
        </p:nvCxnSpPr>
        <p:spPr>
          <a:xfrm rot="16200000" flipH="1">
            <a:off x="16531068" y="-1055256"/>
            <a:ext cx="652545" cy="11358997"/>
          </a:xfrm>
          <a:prstGeom prst="bentConnector3">
            <a:avLst>
              <a:gd name="adj1" fmla="val 543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E2253B6-4601-4260-83D6-93AEE3727197}"/>
              </a:ext>
            </a:extLst>
          </p:cNvPr>
          <p:cNvSpPr/>
          <p:nvPr/>
        </p:nvSpPr>
        <p:spPr>
          <a:xfrm>
            <a:off x="1652570" y="588188"/>
            <a:ext cx="1602850" cy="8930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비회원 </a:t>
            </a:r>
            <a:r>
              <a:rPr lang="en-US" altLang="ko-KR" sz="1500" b="1" dirty="0"/>
              <a:t>+ </a:t>
            </a:r>
            <a:r>
              <a:rPr lang="ko-KR" altLang="en-US" sz="1500" b="1" dirty="0"/>
              <a:t>회원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DF48A55-DE2B-4C2E-A46A-5AC0DA713530}"/>
              </a:ext>
            </a:extLst>
          </p:cNvPr>
          <p:cNvSpPr/>
          <p:nvPr/>
        </p:nvSpPr>
        <p:spPr>
          <a:xfrm>
            <a:off x="10834884" y="8135890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7E4F9EF-B73C-48FF-9015-8D5FBF99BC10}"/>
              </a:ext>
            </a:extLst>
          </p:cNvPr>
          <p:cNvSpPr/>
          <p:nvPr/>
        </p:nvSpPr>
        <p:spPr>
          <a:xfrm>
            <a:off x="12593507" y="915684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F0F7E12-C6E0-44B4-923D-2DD080D0F05B}"/>
              </a:ext>
            </a:extLst>
          </p:cNvPr>
          <p:cNvSpPr/>
          <p:nvPr/>
        </p:nvSpPr>
        <p:spPr>
          <a:xfrm>
            <a:off x="13567776" y="959615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6125D208-E97A-49ED-80CC-98BD74627A87}"/>
              </a:ext>
            </a:extLst>
          </p:cNvPr>
          <p:cNvCxnSpPr>
            <a:cxnSpLocks/>
            <a:stCxn id="159" idx="1"/>
            <a:endCxn id="156" idx="2"/>
          </p:cNvCxnSpPr>
          <p:nvPr/>
        </p:nvCxnSpPr>
        <p:spPr>
          <a:xfrm rot="10800000">
            <a:off x="13336634" y="9470202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76F89CD-619C-4449-B8F7-45D5F124898F}"/>
              </a:ext>
            </a:extLst>
          </p:cNvPr>
          <p:cNvSpPr/>
          <p:nvPr/>
        </p:nvSpPr>
        <p:spPr>
          <a:xfrm>
            <a:off x="13567776" y="1003734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A720564-27B0-4919-AC53-3E8A2E5FD884}"/>
              </a:ext>
            </a:extLst>
          </p:cNvPr>
          <p:cNvSpPr/>
          <p:nvPr/>
        </p:nvSpPr>
        <p:spPr>
          <a:xfrm>
            <a:off x="11613555" y="871752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EEAE922B-E2FF-45F3-839C-FF97AE3082C7}"/>
              </a:ext>
            </a:extLst>
          </p:cNvPr>
          <p:cNvCxnSpPr>
            <a:stCxn id="154" idx="2"/>
            <a:endCxn id="165" idx="1"/>
          </p:cNvCxnSpPr>
          <p:nvPr/>
        </p:nvCxnSpPr>
        <p:spPr>
          <a:xfrm rot="16200000" flipH="1">
            <a:off x="11284781" y="8545431"/>
            <a:ext cx="424955" cy="2325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E6C6357-115A-426F-B08C-36DD9814A883}"/>
              </a:ext>
            </a:extLst>
          </p:cNvPr>
          <p:cNvCxnSpPr>
            <a:stCxn id="165" idx="2"/>
            <a:endCxn id="156" idx="1"/>
          </p:cNvCxnSpPr>
          <p:nvPr/>
        </p:nvCxnSpPr>
        <p:spPr>
          <a:xfrm rot="16200000" flipH="1">
            <a:off x="12333777" y="9053790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3B41CF25-DD4F-473A-9F98-37B192618889}"/>
              </a:ext>
            </a:extLst>
          </p:cNvPr>
          <p:cNvCxnSpPr>
            <a:cxnSpLocks/>
            <a:stCxn id="162" idx="1"/>
            <a:endCxn id="156" idx="2"/>
          </p:cNvCxnSpPr>
          <p:nvPr/>
        </p:nvCxnSpPr>
        <p:spPr>
          <a:xfrm rot="10800000">
            <a:off x="13336634" y="9470202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5A07691-93FB-4B61-9FDC-E751FABC4305}"/>
              </a:ext>
            </a:extLst>
          </p:cNvPr>
          <p:cNvSpPr/>
          <p:nvPr/>
        </p:nvSpPr>
        <p:spPr>
          <a:xfrm>
            <a:off x="13567776" y="1100427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0AC1F49-A26F-4411-B09B-5BA332A8949E}"/>
              </a:ext>
            </a:extLst>
          </p:cNvPr>
          <p:cNvSpPr/>
          <p:nvPr/>
        </p:nvSpPr>
        <p:spPr>
          <a:xfrm>
            <a:off x="13580642" y="1148513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6A6BC34-5D9A-459A-973F-356F5046E938}"/>
              </a:ext>
            </a:extLst>
          </p:cNvPr>
          <p:cNvSpPr/>
          <p:nvPr/>
        </p:nvSpPr>
        <p:spPr>
          <a:xfrm>
            <a:off x="13580642" y="1196598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EA32957-AB1C-4083-9D2D-02AA40509C16}"/>
              </a:ext>
            </a:extLst>
          </p:cNvPr>
          <p:cNvSpPr/>
          <p:nvPr/>
        </p:nvSpPr>
        <p:spPr>
          <a:xfrm>
            <a:off x="13580642" y="1245421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1E546E2-95D9-4DD9-8C90-62E00ED96708}"/>
              </a:ext>
            </a:extLst>
          </p:cNvPr>
          <p:cNvSpPr/>
          <p:nvPr/>
        </p:nvSpPr>
        <p:spPr>
          <a:xfrm>
            <a:off x="23635057" y="884238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내가 본 영화 조회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01A5386-1B50-43E8-A074-B8ED0439C14C}"/>
              </a:ext>
            </a:extLst>
          </p:cNvPr>
          <p:cNvSpPr/>
          <p:nvPr/>
        </p:nvSpPr>
        <p:spPr>
          <a:xfrm>
            <a:off x="24418746" y="935716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72F0660-E3C7-414C-8F46-A8561E0335C1}"/>
              </a:ext>
            </a:extLst>
          </p:cNvPr>
          <p:cNvCxnSpPr>
            <a:stCxn id="167" idx="2"/>
            <a:endCxn id="186" idx="1"/>
          </p:cNvCxnSpPr>
          <p:nvPr/>
        </p:nvCxnSpPr>
        <p:spPr>
          <a:xfrm rot="16200000" flipH="1">
            <a:off x="22907284" y="8271292"/>
            <a:ext cx="1252738" cy="2028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7758EF2-4435-4AE4-BFED-26A77FA516E4}"/>
              </a:ext>
            </a:extLst>
          </p:cNvPr>
          <p:cNvCxnSpPr>
            <a:stCxn id="186" idx="2"/>
            <a:endCxn id="187" idx="1"/>
          </p:cNvCxnSpPr>
          <p:nvPr/>
        </p:nvCxnSpPr>
        <p:spPr>
          <a:xfrm rot="16200000" flipH="1">
            <a:off x="24165281" y="9260382"/>
            <a:ext cx="358103" cy="148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60B8DBA-5C49-42A0-A124-CF3ADD81D65C}"/>
              </a:ext>
            </a:extLst>
          </p:cNvPr>
          <p:cNvCxnSpPr>
            <a:cxnSpLocks/>
            <a:stCxn id="156" idx="2"/>
            <a:endCxn id="179" idx="1"/>
          </p:cNvCxnSpPr>
          <p:nvPr/>
        </p:nvCxnSpPr>
        <p:spPr>
          <a:xfrm rot="16200000" flipH="1">
            <a:off x="12606829" y="10200006"/>
            <a:ext cx="1690753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0B3724C-28D7-4438-8AE1-E67301EE841E}"/>
              </a:ext>
            </a:extLst>
          </p:cNvPr>
          <p:cNvCxnSpPr>
            <a:stCxn id="156" idx="2"/>
            <a:endCxn id="183" idx="1"/>
          </p:cNvCxnSpPr>
          <p:nvPr/>
        </p:nvCxnSpPr>
        <p:spPr>
          <a:xfrm rot="16200000" flipH="1">
            <a:off x="12372833" y="10434002"/>
            <a:ext cx="2171611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B59759B-A23D-434D-B2AC-230A84B04B90}"/>
              </a:ext>
            </a:extLst>
          </p:cNvPr>
          <p:cNvCxnSpPr>
            <a:stCxn id="156" idx="2"/>
            <a:endCxn id="184" idx="1"/>
          </p:cNvCxnSpPr>
          <p:nvPr/>
        </p:nvCxnSpPr>
        <p:spPr>
          <a:xfrm rot="16200000" flipH="1">
            <a:off x="12132404" y="10674431"/>
            <a:ext cx="2652469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83C1998-AF28-47DF-B476-BD36AE5D6707}"/>
              </a:ext>
            </a:extLst>
          </p:cNvPr>
          <p:cNvCxnSpPr>
            <a:stCxn id="156" idx="2"/>
            <a:endCxn id="185" idx="1"/>
          </p:cNvCxnSpPr>
          <p:nvPr/>
        </p:nvCxnSpPr>
        <p:spPr>
          <a:xfrm rot="16200000" flipH="1">
            <a:off x="11888291" y="10918544"/>
            <a:ext cx="3140695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7E68421F-ABDA-4F0B-B89D-4D18E1A11B0F}"/>
              </a:ext>
            </a:extLst>
          </p:cNvPr>
          <p:cNvCxnSpPr>
            <a:stCxn id="339" idx="2"/>
            <a:endCxn id="154" idx="0"/>
          </p:cNvCxnSpPr>
          <p:nvPr/>
        </p:nvCxnSpPr>
        <p:spPr>
          <a:xfrm rot="16200000" flipH="1">
            <a:off x="9360443" y="6115370"/>
            <a:ext cx="3837919" cy="203120"/>
          </a:xfrm>
          <a:prstGeom prst="bentConnector3">
            <a:avLst>
              <a:gd name="adj1" fmla="val 92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44A4BF5-0651-4DDA-8EAF-90B7178B73DA}"/>
              </a:ext>
            </a:extLst>
          </p:cNvPr>
          <p:cNvSpPr/>
          <p:nvPr/>
        </p:nvSpPr>
        <p:spPr>
          <a:xfrm>
            <a:off x="4176954" y="837235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신고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B2D83E7-DE3C-4305-8DE9-AD97366937E8}"/>
              </a:ext>
            </a:extLst>
          </p:cNvPr>
          <p:cNvCxnSpPr>
            <a:cxnSpLocks/>
            <a:stCxn id="386" idx="2"/>
            <a:endCxn id="158" idx="1"/>
          </p:cNvCxnSpPr>
          <p:nvPr/>
        </p:nvCxnSpPr>
        <p:spPr>
          <a:xfrm rot="16200000" flipH="1">
            <a:off x="3317904" y="7669982"/>
            <a:ext cx="1539693" cy="1784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2BBB004-D9CE-4E16-8516-7EB8936E4F71}"/>
              </a:ext>
            </a:extLst>
          </p:cNvPr>
          <p:cNvSpPr/>
          <p:nvPr/>
        </p:nvSpPr>
        <p:spPr>
          <a:xfrm>
            <a:off x="13567776" y="1052021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신고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81B76C8-2F38-4966-971F-D546387B0011}"/>
              </a:ext>
            </a:extLst>
          </p:cNvPr>
          <p:cNvCxnSpPr>
            <a:stCxn id="156" idx="2"/>
            <a:endCxn id="191" idx="1"/>
          </p:cNvCxnSpPr>
          <p:nvPr/>
        </p:nvCxnSpPr>
        <p:spPr>
          <a:xfrm rot="16200000" flipH="1">
            <a:off x="12848860" y="9957975"/>
            <a:ext cx="1206691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8329123-64F1-40CC-B1BC-9150BA0B6C3A}"/>
              </a:ext>
            </a:extLst>
          </p:cNvPr>
          <p:cNvSpPr/>
          <p:nvPr/>
        </p:nvSpPr>
        <p:spPr>
          <a:xfrm>
            <a:off x="13580642" y="1291282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신고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90825BE-1AC9-4695-9E6C-5016E8966040}"/>
              </a:ext>
            </a:extLst>
          </p:cNvPr>
          <p:cNvCxnSpPr>
            <a:stCxn id="156" idx="2"/>
            <a:endCxn id="194" idx="1"/>
          </p:cNvCxnSpPr>
          <p:nvPr/>
        </p:nvCxnSpPr>
        <p:spPr>
          <a:xfrm rot="16200000" flipH="1">
            <a:off x="11658986" y="11147849"/>
            <a:ext cx="3599305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4C994A8-0596-4A62-97CD-FF612BA2C558}"/>
              </a:ext>
            </a:extLst>
          </p:cNvPr>
          <p:cNvSpPr/>
          <p:nvPr/>
        </p:nvSpPr>
        <p:spPr>
          <a:xfrm>
            <a:off x="34060729" y="3984608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A0AE6CC-4941-4920-94EA-A3FB0A933FE7}"/>
              </a:ext>
            </a:extLst>
          </p:cNvPr>
          <p:cNvCxnSpPr>
            <a:stCxn id="141" idx="2"/>
            <a:endCxn id="213" idx="0"/>
          </p:cNvCxnSpPr>
          <p:nvPr/>
        </p:nvCxnSpPr>
        <p:spPr>
          <a:xfrm rot="16200000" flipH="1">
            <a:off x="29830492" y="-729104"/>
            <a:ext cx="956619" cy="8470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F6E521A3-54A8-4360-88F0-88A4B88195EF}"/>
              </a:ext>
            </a:extLst>
          </p:cNvPr>
          <p:cNvSpPr/>
          <p:nvPr/>
        </p:nvSpPr>
        <p:spPr>
          <a:xfrm>
            <a:off x="27653626" y="4913964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F411B28F-B70E-45A6-B42F-4B8DA6395F6A}"/>
              </a:ext>
            </a:extLst>
          </p:cNvPr>
          <p:cNvSpPr/>
          <p:nvPr/>
        </p:nvSpPr>
        <p:spPr>
          <a:xfrm>
            <a:off x="33638922" y="487920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BFB655A8-8BF3-405F-AF1D-A3F57EA868FE}"/>
              </a:ext>
            </a:extLst>
          </p:cNvPr>
          <p:cNvSpPr/>
          <p:nvPr/>
        </p:nvSpPr>
        <p:spPr>
          <a:xfrm>
            <a:off x="36345250" y="4840489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EB94E659-5B04-4853-B731-88D10B7C2BC3}"/>
              </a:ext>
            </a:extLst>
          </p:cNvPr>
          <p:cNvSpPr/>
          <p:nvPr/>
        </p:nvSpPr>
        <p:spPr>
          <a:xfrm>
            <a:off x="31099689" y="489223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1062D852-EF16-4425-8274-89BFDE2A9BFD}"/>
              </a:ext>
            </a:extLst>
          </p:cNvPr>
          <p:cNvSpPr/>
          <p:nvPr/>
        </p:nvSpPr>
        <p:spPr>
          <a:xfrm>
            <a:off x="32401299" y="7903305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BCF1319E-DB26-41B1-B18A-1D9FECA70CFC}"/>
              </a:ext>
            </a:extLst>
          </p:cNvPr>
          <p:cNvSpPr/>
          <p:nvPr/>
        </p:nvSpPr>
        <p:spPr>
          <a:xfrm>
            <a:off x="39192835" y="4757283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9042CE95-5A1B-4027-9DE9-CDF93266425F}"/>
              </a:ext>
            </a:extLst>
          </p:cNvPr>
          <p:cNvSpPr/>
          <p:nvPr/>
        </p:nvSpPr>
        <p:spPr>
          <a:xfrm>
            <a:off x="29212773" y="5759399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A4455057-1EF9-452A-B22C-A187DACEBAD8}"/>
              </a:ext>
            </a:extLst>
          </p:cNvPr>
          <p:cNvCxnSpPr>
            <a:cxnSpLocks/>
            <a:stCxn id="471" idx="1"/>
            <a:endCxn id="477" idx="2"/>
          </p:cNvCxnSpPr>
          <p:nvPr/>
        </p:nvCxnSpPr>
        <p:spPr>
          <a:xfrm rot="10800000">
            <a:off x="29071605" y="5625568"/>
            <a:ext cx="141168" cy="2905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44E2D4D8-E5FD-42AA-9EA3-F7C2C55771DE}"/>
              </a:ext>
            </a:extLst>
          </p:cNvPr>
          <p:cNvSpPr/>
          <p:nvPr/>
        </p:nvSpPr>
        <p:spPr>
          <a:xfrm>
            <a:off x="30159513" y="6604833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74" name="연결선: 꺾임 473">
            <a:extLst>
              <a:ext uri="{FF2B5EF4-FFF2-40B4-BE49-F238E27FC236}">
                <a16:creationId xmlns:a16="http://schemas.microsoft.com/office/drawing/2014/main" id="{5B1DDB4F-928C-430B-81C8-412722BC519E}"/>
              </a:ext>
            </a:extLst>
          </p:cNvPr>
          <p:cNvCxnSpPr>
            <a:cxnSpLocks/>
            <a:stCxn id="473" idx="1"/>
            <a:endCxn id="471" idx="2"/>
          </p:cNvCxnSpPr>
          <p:nvPr/>
        </p:nvCxnSpPr>
        <p:spPr>
          <a:xfrm rot="10800000">
            <a:off x="29955901" y="6072760"/>
            <a:ext cx="203613" cy="68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63EF472A-E478-4EF9-8FC4-210A821C21EE}"/>
              </a:ext>
            </a:extLst>
          </p:cNvPr>
          <p:cNvSpPr/>
          <p:nvPr/>
        </p:nvSpPr>
        <p:spPr>
          <a:xfrm>
            <a:off x="30159513" y="6193431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F24F944D-BD4B-4BBF-BE6F-83F844DA28CE}"/>
              </a:ext>
            </a:extLst>
          </p:cNvPr>
          <p:cNvCxnSpPr>
            <a:cxnSpLocks/>
            <a:stCxn id="475" idx="1"/>
            <a:endCxn id="471" idx="2"/>
          </p:cNvCxnSpPr>
          <p:nvPr/>
        </p:nvCxnSpPr>
        <p:spPr>
          <a:xfrm rot="10800000">
            <a:off x="29955901" y="6072760"/>
            <a:ext cx="203613" cy="2773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092962C5-FC08-4740-B0D8-FC4623AA902F}"/>
              </a:ext>
            </a:extLst>
          </p:cNvPr>
          <p:cNvSpPr/>
          <p:nvPr/>
        </p:nvSpPr>
        <p:spPr>
          <a:xfrm>
            <a:off x="28328478" y="531220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8" name="연결선: 꺾임 477">
            <a:extLst>
              <a:ext uri="{FF2B5EF4-FFF2-40B4-BE49-F238E27FC236}">
                <a16:creationId xmlns:a16="http://schemas.microsoft.com/office/drawing/2014/main" id="{A982A603-FAFC-44AC-B873-624D462AB1D7}"/>
              </a:ext>
            </a:extLst>
          </p:cNvPr>
          <p:cNvCxnSpPr>
            <a:cxnSpLocks/>
            <a:stCxn id="465" idx="2"/>
            <a:endCxn id="477" idx="1"/>
          </p:cNvCxnSpPr>
          <p:nvPr/>
        </p:nvCxnSpPr>
        <p:spPr>
          <a:xfrm rot="16200000" flipH="1">
            <a:off x="28143310" y="5283719"/>
            <a:ext cx="241562" cy="1287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A803D931-DDAF-4B23-9DE6-6068179EB855}"/>
              </a:ext>
            </a:extLst>
          </p:cNvPr>
          <p:cNvSpPr/>
          <p:nvPr/>
        </p:nvSpPr>
        <p:spPr>
          <a:xfrm>
            <a:off x="31852295" y="5324857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85" name="연결선: 꺾임 484">
            <a:extLst>
              <a:ext uri="{FF2B5EF4-FFF2-40B4-BE49-F238E27FC236}">
                <a16:creationId xmlns:a16="http://schemas.microsoft.com/office/drawing/2014/main" id="{14EFB5F4-5A17-4D35-8DD6-D810EE036B30}"/>
              </a:ext>
            </a:extLst>
          </p:cNvPr>
          <p:cNvCxnSpPr>
            <a:cxnSpLocks/>
            <a:stCxn id="469" idx="2"/>
            <a:endCxn id="486" idx="1"/>
          </p:cNvCxnSpPr>
          <p:nvPr/>
        </p:nvCxnSpPr>
        <p:spPr>
          <a:xfrm rot="16200000" flipH="1">
            <a:off x="32910534" y="8253509"/>
            <a:ext cx="297888" cy="2242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9BF56D86-448B-495F-A061-3E6AFD7D5ADE}"/>
              </a:ext>
            </a:extLst>
          </p:cNvPr>
          <p:cNvSpPr/>
          <p:nvPr/>
        </p:nvSpPr>
        <p:spPr>
          <a:xfrm>
            <a:off x="33171579" y="8357873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83494A85-23C9-49B0-87E3-31A5536E7C3E}"/>
              </a:ext>
            </a:extLst>
          </p:cNvPr>
          <p:cNvSpPr/>
          <p:nvPr/>
        </p:nvSpPr>
        <p:spPr>
          <a:xfrm>
            <a:off x="40922784" y="5698381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FB968455-4409-4DCC-960F-AF276D2C41CD}"/>
              </a:ext>
            </a:extLst>
          </p:cNvPr>
          <p:cNvSpPr/>
          <p:nvPr/>
        </p:nvSpPr>
        <p:spPr>
          <a:xfrm>
            <a:off x="35125709" y="6225215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7793A4D5-52A2-43FD-875F-A1B891D82000}"/>
              </a:ext>
            </a:extLst>
          </p:cNvPr>
          <p:cNvSpPr/>
          <p:nvPr/>
        </p:nvSpPr>
        <p:spPr>
          <a:xfrm>
            <a:off x="41841763" y="6140892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5B92BDA9-3D22-4646-B123-5FFFE53D51EA}"/>
              </a:ext>
            </a:extLst>
          </p:cNvPr>
          <p:cNvSpPr/>
          <p:nvPr/>
        </p:nvSpPr>
        <p:spPr>
          <a:xfrm>
            <a:off x="39942832" y="525906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02" name="연결선: 꺾임 501">
            <a:extLst>
              <a:ext uri="{FF2B5EF4-FFF2-40B4-BE49-F238E27FC236}">
                <a16:creationId xmlns:a16="http://schemas.microsoft.com/office/drawing/2014/main" id="{0F267AAC-C215-4780-B474-232A2F2B6A84}"/>
              </a:ext>
            </a:extLst>
          </p:cNvPr>
          <p:cNvCxnSpPr>
            <a:stCxn id="470" idx="2"/>
            <a:endCxn id="501" idx="1"/>
          </p:cNvCxnSpPr>
          <p:nvPr/>
        </p:nvCxnSpPr>
        <p:spPr>
          <a:xfrm rot="16200000" flipH="1">
            <a:off x="39668321" y="5141235"/>
            <a:ext cx="345103" cy="2039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연결선: 꺾임 502">
            <a:extLst>
              <a:ext uri="{FF2B5EF4-FFF2-40B4-BE49-F238E27FC236}">
                <a16:creationId xmlns:a16="http://schemas.microsoft.com/office/drawing/2014/main" id="{D6BFBC96-69A8-401A-872D-8E11FF638080}"/>
              </a:ext>
            </a:extLst>
          </p:cNvPr>
          <p:cNvCxnSpPr>
            <a:stCxn id="501" idx="2"/>
            <a:endCxn id="487" idx="1"/>
          </p:cNvCxnSpPr>
          <p:nvPr/>
        </p:nvCxnSpPr>
        <p:spPr>
          <a:xfrm rot="16200000" flipH="1">
            <a:off x="40663054" y="5595331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42CB91D0-1C81-4BEA-B25C-ABC003CF4F6A}"/>
              </a:ext>
            </a:extLst>
          </p:cNvPr>
          <p:cNvSpPr/>
          <p:nvPr/>
        </p:nvSpPr>
        <p:spPr>
          <a:xfrm>
            <a:off x="34354759" y="5788301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509" name="연결선: 꺾임 508">
            <a:extLst>
              <a:ext uri="{FF2B5EF4-FFF2-40B4-BE49-F238E27FC236}">
                <a16:creationId xmlns:a16="http://schemas.microsoft.com/office/drawing/2014/main" id="{257CE98D-9AF4-42B1-89C9-AB90E3A97A13}"/>
              </a:ext>
            </a:extLst>
          </p:cNvPr>
          <p:cNvCxnSpPr>
            <a:stCxn id="466" idx="2"/>
            <a:endCxn id="508" idx="1"/>
          </p:cNvCxnSpPr>
          <p:nvPr/>
        </p:nvCxnSpPr>
        <p:spPr>
          <a:xfrm rot="16200000" flipH="1">
            <a:off x="33893670" y="5483892"/>
            <a:ext cx="752419" cy="1697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연결선: 꺾임 509">
            <a:extLst>
              <a:ext uri="{FF2B5EF4-FFF2-40B4-BE49-F238E27FC236}">
                <a16:creationId xmlns:a16="http://schemas.microsoft.com/office/drawing/2014/main" id="{6DE8F520-1660-4446-8CE2-B0BDA8212BC6}"/>
              </a:ext>
            </a:extLst>
          </p:cNvPr>
          <p:cNvCxnSpPr>
            <a:cxnSpLocks/>
            <a:stCxn id="508" idx="2"/>
            <a:endCxn id="492" idx="1"/>
          </p:cNvCxnSpPr>
          <p:nvPr/>
        </p:nvCxnSpPr>
        <p:spPr>
          <a:xfrm rot="16200000" flipH="1">
            <a:off x="34847868" y="6154631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F7F469EF-0A52-4257-96D0-0A92BAC2F663}"/>
              </a:ext>
            </a:extLst>
          </p:cNvPr>
          <p:cNvSpPr/>
          <p:nvPr/>
        </p:nvSpPr>
        <p:spPr>
          <a:xfrm>
            <a:off x="34068079" y="8790575"/>
            <a:ext cx="1486254" cy="43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AB7C1895-181D-4073-8CC6-2169DD489B4F}"/>
              </a:ext>
            </a:extLst>
          </p:cNvPr>
          <p:cNvCxnSpPr>
            <a:cxnSpLocks/>
            <a:stCxn id="486" idx="2"/>
            <a:endCxn id="512" idx="1"/>
          </p:cNvCxnSpPr>
          <p:nvPr/>
        </p:nvCxnSpPr>
        <p:spPr>
          <a:xfrm rot="16200000" flipH="1">
            <a:off x="33822210" y="8763729"/>
            <a:ext cx="338364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261F5B99-498A-45A4-83A0-F251EC62A803}"/>
              </a:ext>
            </a:extLst>
          </p:cNvPr>
          <p:cNvSpPr/>
          <p:nvPr/>
        </p:nvSpPr>
        <p:spPr>
          <a:xfrm>
            <a:off x="36108285" y="7883315"/>
            <a:ext cx="1616219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cxnSp>
        <p:nvCxnSpPr>
          <p:cNvPr id="520" name="연결선: 꺾임 519">
            <a:extLst>
              <a:ext uri="{FF2B5EF4-FFF2-40B4-BE49-F238E27FC236}">
                <a16:creationId xmlns:a16="http://schemas.microsoft.com/office/drawing/2014/main" id="{01A34F4D-9751-4774-87D9-1917AF5E6E26}"/>
              </a:ext>
            </a:extLst>
          </p:cNvPr>
          <p:cNvCxnSpPr>
            <a:stCxn id="479" idx="1"/>
            <a:endCxn id="468" idx="2"/>
          </p:cNvCxnSpPr>
          <p:nvPr/>
        </p:nvCxnSpPr>
        <p:spPr>
          <a:xfrm rot="10800000">
            <a:off x="31645767" y="5205594"/>
            <a:ext cx="206528" cy="275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연결선: 꺾임 522">
            <a:extLst>
              <a:ext uri="{FF2B5EF4-FFF2-40B4-BE49-F238E27FC236}">
                <a16:creationId xmlns:a16="http://schemas.microsoft.com/office/drawing/2014/main" id="{E816F73A-F06C-4D44-9B08-2338459AE4A8}"/>
              </a:ext>
            </a:extLst>
          </p:cNvPr>
          <p:cNvCxnSpPr>
            <a:cxnSpLocks/>
            <a:stCxn id="496" idx="1"/>
            <a:endCxn id="487" idx="2"/>
          </p:cNvCxnSpPr>
          <p:nvPr/>
        </p:nvCxnSpPr>
        <p:spPr>
          <a:xfrm rot="10800000">
            <a:off x="41665911" y="6011743"/>
            <a:ext cx="175852" cy="2858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8A54970E-BB8C-4B36-841B-BB90EC8DDAD8}"/>
              </a:ext>
            </a:extLst>
          </p:cNvPr>
          <p:cNvSpPr/>
          <p:nvPr/>
        </p:nvSpPr>
        <p:spPr>
          <a:xfrm>
            <a:off x="27547585" y="793270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DDB913AD-9FAE-4C28-BED8-B2D449C61E58}"/>
              </a:ext>
            </a:extLst>
          </p:cNvPr>
          <p:cNvSpPr/>
          <p:nvPr/>
        </p:nvSpPr>
        <p:spPr>
          <a:xfrm>
            <a:off x="29348994" y="8866578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D8AA40CC-8593-4A96-9B44-175A9F500F82}"/>
              </a:ext>
            </a:extLst>
          </p:cNvPr>
          <p:cNvSpPr/>
          <p:nvPr/>
        </p:nvSpPr>
        <p:spPr>
          <a:xfrm>
            <a:off x="30323263" y="9402034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F5F56BA4-D1BF-4AE6-A844-4EA09504175F}"/>
              </a:ext>
            </a:extLst>
          </p:cNvPr>
          <p:cNvSpPr/>
          <p:nvPr/>
        </p:nvSpPr>
        <p:spPr>
          <a:xfrm>
            <a:off x="28369042" y="8427263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530" name="연결선: 꺾임 529">
            <a:extLst>
              <a:ext uri="{FF2B5EF4-FFF2-40B4-BE49-F238E27FC236}">
                <a16:creationId xmlns:a16="http://schemas.microsoft.com/office/drawing/2014/main" id="{E725FB71-F3AB-4157-B3AD-20561A642F33}"/>
              </a:ext>
            </a:extLst>
          </p:cNvPr>
          <p:cNvCxnSpPr>
            <a:stCxn id="524" idx="2"/>
            <a:endCxn id="529" idx="1"/>
          </p:cNvCxnSpPr>
          <p:nvPr/>
        </p:nvCxnSpPr>
        <p:spPr>
          <a:xfrm rot="16200000" flipH="1">
            <a:off x="28062412" y="8277313"/>
            <a:ext cx="337881" cy="275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연결선: 꺾임 530">
            <a:extLst>
              <a:ext uri="{FF2B5EF4-FFF2-40B4-BE49-F238E27FC236}">
                <a16:creationId xmlns:a16="http://schemas.microsoft.com/office/drawing/2014/main" id="{487ACEED-EC90-45D5-9970-263FD6B8AA61}"/>
              </a:ext>
            </a:extLst>
          </p:cNvPr>
          <p:cNvCxnSpPr>
            <a:stCxn id="529" idx="2"/>
            <a:endCxn id="525" idx="1"/>
          </p:cNvCxnSpPr>
          <p:nvPr/>
        </p:nvCxnSpPr>
        <p:spPr>
          <a:xfrm rot="16200000" flipH="1">
            <a:off x="29089264" y="8763528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연결선: 꺾임 531">
            <a:extLst>
              <a:ext uri="{FF2B5EF4-FFF2-40B4-BE49-F238E27FC236}">
                <a16:creationId xmlns:a16="http://schemas.microsoft.com/office/drawing/2014/main" id="{5BDF7E8F-2729-4D6A-9C7A-048C79408A70}"/>
              </a:ext>
            </a:extLst>
          </p:cNvPr>
          <p:cNvCxnSpPr>
            <a:cxnSpLocks/>
            <a:stCxn id="528" idx="1"/>
            <a:endCxn id="525" idx="2"/>
          </p:cNvCxnSpPr>
          <p:nvPr/>
        </p:nvCxnSpPr>
        <p:spPr>
          <a:xfrm rot="10800000">
            <a:off x="30092121" y="9179939"/>
            <a:ext cx="231142" cy="3787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246B553A-C1CE-48EC-BE6B-909151B29759}"/>
              </a:ext>
            </a:extLst>
          </p:cNvPr>
          <p:cNvSpPr/>
          <p:nvPr/>
        </p:nvSpPr>
        <p:spPr>
          <a:xfrm>
            <a:off x="30323263" y="986606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1D235F38-69F1-4283-90EC-3DB75FBFDC5F}"/>
              </a:ext>
            </a:extLst>
          </p:cNvPr>
          <p:cNvSpPr/>
          <p:nvPr/>
        </p:nvSpPr>
        <p:spPr>
          <a:xfrm>
            <a:off x="30323263" y="10371326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537" name="연결선: 꺾임 536">
            <a:extLst>
              <a:ext uri="{FF2B5EF4-FFF2-40B4-BE49-F238E27FC236}">
                <a16:creationId xmlns:a16="http://schemas.microsoft.com/office/drawing/2014/main" id="{BBEC4F45-8D75-4D06-AF09-AF14F7C43500}"/>
              </a:ext>
            </a:extLst>
          </p:cNvPr>
          <p:cNvCxnSpPr>
            <a:cxnSpLocks/>
            <a:stCxn id="525" idx="2"/>
            <a:endCxn id="533" idx="1"/>
          </p:cNvCxnSpPr>
          <p:nvPr/>
        </p:nvCxnSpPr>
        <p:spPr>
          <a:xfrm rot="16200000" flipH="1">
            <a:off x="29786288" y="9485772"/>
            <a:ext cx="842808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꺾임 539">
            <a:extLst>
              <a:ext uri="{FF2B5EF4-FFF2-40B4-BE49-F238E27FC236}">
                <a16:creationId xmlns:a16="http://schemas.microsoft.com/office/drawing/2014/main" id="{B3CF2B75-60CA-4290-8925-1F854E4EC6E8}"/>
              </a:ext>
            </a:extLst>
          </p:cNvPr>
          <p:cNvCxnSpPr>
            <a:stCxn id="525" idx="2"/>
            <a:endCxn id="536" idx="1"/>
          </p:cNvCxnSpPr>
          <p:nvPr/>
        </p:nvCxnSpPr>
        <p:spPr>
          <a:xfrm rot="16200000" flipH="1">
            <a:off x="29533658" y="9738402"/>
            <a:ext cx="1348068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1F18F569-84D2-4693-83B0-B59551ED9CA5}"/>
              </a:ext>
            </a:extLst>
          </p:cNvPr>
          <p:cNvSpPr/>
          <p:nvPr/>
        </p:nvSpPr>
        <p:spPr>
          <a:xfrm>
            <a:off x="31128398" y="707959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555" name="연결선: 꺾임 554">
            <a:extLst>
              <a:ext uri="{FF2B5EF4-FFF2-40B4-BE49-F238E27FC236}">
                <a16:creationId xmlns:a16="http://schemas.microsoft.com/office/drawing/2014/main" id="{0BAD8CAD-F457-4E4A-8C3C-A8AADABA55BC}"/>
              </a:ext>
            </a:extLst>
          </p:cNvPr>
          <p:cNvCxnSpPr>
            <a:cxnSpLocks/>
            <a:stCxn id="554" idx="1"/>
            <a:endCxn id="473" idx="2"/>
          </p:cNvCxnSpPr>
          <p:nvPr/>
        </p:nvCxnSpPr>
        <p:spPr>
          <a:xfrm rot="10800000">
            <a:off x="30902640" y="6918195"/>
            <a:ext cx="225758" cy="3180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B326B88B-1974-4555-9B4B-C5E14F8BFBE7}"/>
              </a:ext>
            </a:extLst>
          </p:cNvPr>
          <p:cNvSpPr/>
          <p:nvPr/>
        </p:nvSpPr>
        <p:spPr>
          <a:xfrm>
            <a:off x="34354759" y="5360000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등록</a:t>
            </a:r>
            <a:endParaRPr lang="en-US" altLang="ko-KR" sz="1100" b="1" dirty="0"/>
          </a:p>
        </p:txBody>
      </p:sp>
      <p:cxnSp>
        <p:nvCxnSpPr>
          <p:cNvPr id="575" name="연결선: 꺾임 574">
            <a:extLst>
              <a:ext uri="{FF2B5EF4-FFF2-40B4-BE49-F238E27FC236}">
                <a16:creationId xmlns:a16="http://schemas.microsoft.com/office/drawing/2014/main" id="{574BA72F-B3A1-4785-B1D9-662D8C80E451}"/>
              </a:ext>
            </a:extLst>
          </p:cNvPr>
          <p:cNvCxnSpPr>
            <a:stCxn id="466" idx="2"/>
            <a:endCxn id="568" idx="1"/>
          </p:cNvCxnSpPr>
          <p:nvPr/>
        </p:nvCxnSpPr>
        <p:spPr>
          <a:xfrm rot="16200000" flipH="1">
            <a:off x="34107820" y="5269742"/>
            <a:ext cx="324118" cy="1697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67577484-4BF2-41C8-A365-3103E8B47437}"/>
              </a:ext>
            </a:extLst>
          </p:cNvPr>
          <p:cNvSpPr/>
          <p:nvPr/>
        </p:nvSpPr>
        <p:spPr>
          <a:xfrm>
            <a:off x="35830541" y="724963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61E6744F-C6AD-40FC-8C29-A47738B8B471}"/>
              </a:ext>
            </a:extLst>
          </p:cNvPr>
          <p:cNvSpPr/>
          <p:nvPr/>
        </p:nvSpPr>
        <p:spPr>
          <a:xfrm>
            <a:off x="35830541" y="680643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579" name="연결선: 꺾임 578">
            <a:extLst>
              <a:ext uri="{FF2B5EF4-FFF2-40B4-BE49-F238E27FC236}">
                <a16:creationId xmlns:a16="http://schemas.microsoft.com/office/drawing/2014/main" id="{AD82BF54-3954-4059-B88C-1D72C46BC841}"/>
              </a:ext>
            </a:extLst>
          </p:cNvPr>
          <p:cNvCxnSpPr>
            <a:stCxn id="492" idx="2"/>
            <a:endCxn id="577" idx="1"/>
          </p:cNvCxnSpPr>
          <p:nvPr/>
        </p:nvCxnSpPr>
        <p:spPr>
          <a:xfrm rot="16200000" flipH="1">
            <a:off x="35589470" y="6722046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연결선: 꺾임 580">
            <a:extLst>
              <a:ext uri="{FF2B5EF4-FFF2-40B4-BE49-F238E27FC236}">
                <a16:creationId xmlns:a16="http://schemas.microsoft.com/office/drawing/2014/main" id="{2395996F-5A88-4BA4-974C-C02A79B435DB}"/>
              </a:ext>
            </a:extLst>
          </p:cNvPr>
          <p:cNvCxnSpPr>
            <a:stCxn id="492" idx="2"/>
            <a:endCxn id="576" idx="1"/>
          </p:cNvCxnSpPr>
          <p:nvPr/>
        </p:nvCxnSpPr>
        <p:spPr>
          <a:xfrm rot="16200000" flipH="1">
            <a:off x="35367872" y="6943644"/>
            <a:ext cx="766584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직사각형 585">
            <a:extLst>
              <a:ext uri="{FF2B5EF4-FFF2-40B4-BE49-F238E27FC236}">
                <a16:creationId xmlns:a16="http://schemas.microsoft.com/office/drawing/2014/main" id="{D4403160-0C71-45CA-8896-27675C99C45B}"/>
              </a:ext>
            </a:extLst>
          </p:cNvPr>
          <p:cNvSpPr/>
          <p:nvPr/>
        </p:nvSpPr>
        <p:spPr>
          <a:xfrm>
            <a:off x="37875808" y="6219194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AAE9CA4D-7E35-4B58-BF51-113EE037EA51}"/>
              </a:ext>
            </a:extLst>
          </p:cNvPr>
          <p:cNvSpPr/>
          <p:nvPr/>
        </p:nvSpPr>
        <p:spPr>
          <a:xfrm>
            <a:off x="37104858" y="5782280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588" name="연결선: 꺾임 587">
            <a:extLst>
              <a:ext uri="{FF2B5EF4-FFF2-40B4-BE49-F238E27FC236}">
                <a16:creationId xmlns:a16="http://schemas.microsoft.com/office/drawing/2014/main" id="{C8C6BF84-BEC0-45E4-AAE9-6C7054E5C1C8}"/>
              </a:ext>
            </a:extLst>
          </p:cNvPr>
          <p:cNvCxnSpPr>
            <a:cxnSpLocks/>
            <a:stCxn id="467" idx="2"/>
            <a:endCxn id="587" idx="1"/>
          </p:cNvCxnSpPr>
          <p:nvPr/>
        </p:nvCxnSpPr>
        <p:spPr>
          <a:xfrm rot="16200000" flipH="1">
            <a:off x="36605538" y="5439640"/>
            <a:ext cx="785111" cy="213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연결선: 꺾임 588">
            <a:extLst>
              <a:ext uri="{FF2B5EF4-FFF2-40B4-BE49-F238E27FC236}">
                <a16:creationId xmlns:a16="http://schemas.microsoft.com/office/drawing/2014/main" id="{242474E8-9CAA-4B07-AD75-FB092816BC35}"/>
              </a:ext>
            </a:extLst>
          </p:cNvPr>
          <p:cNvCxnSpPr>
            <a:cxnSpLocks/>
            <a:stCxn id="587" idx="2"/>
            <a:endCxn id="586" idx="1"/>
          </p:cNvCxnSpPr>
          <p:nvPr/>
        </p:nvCxnSpPr>
        <p:spPr>
          <a:xfrm rot="16200000" flipH="1">
            <a:off x="37597967" y="6148610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0" name="직사각형 589">
            <a:extLst>
              <a:ext uri="{FF2B5EF4-FFF2-40B4-BE49-F238E27FC236}">
                <a16:creationId xmlns:a16="http://schemas.microsoft.com/office/drawing/2014/main" id="{06297047-3D16-470B-BA0C-AD5D50FB4DE1}"/>
              </a:ext>
            </a:extLst>
          </p:cNvPr>
          <p:cNvSpPr/>
          <p:nvPr/>
        </p:nvSpPr>
        <p:spPr>
          <a:xfrm>
            <a:off x="37104858" y="5353979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등록</a:t>
            </a:r>
            <a:endParaRPr lang="en-US" altLang="ko-KR" sz="1100" b="1" dirty="0"/>
          </a:p>
        </p:txBody>
      </p:sp>
      <p:cxnSp>
        <p:nvCxnSpPr>
          <p:cNvPr id="591" name="연결선: 꺾임 590">
            <a:extLst>
              <a:ext uri="{FF2B5EF4-FFF2-40B4-BE49-F238E27FC236}">
                <a16:creationId xmlns:a16="http://schemas.microsoft.com/office/drawing/2014/main" id="{FD83B737-76E8-4001-93C1-1B39275706D0}"/>
              </a:ext>
            </a:extLst>
          </p:cNvPr>
          <p:cNvCxnSpPr>
            <a:cxnSpLocks/>
            <a:stCxn id="467" idx="2"/>
            <a:endCxn id="590" idx="1"/>
          </p:cNvCxnSpPr>
          <p:nvPr/>
        </p:nvCxnSpPr>
        <p:spPr>
          <a:xfrm rot="16200000" flipH="1">
            <a:off x="36819688" y="5225490"/>
            <a:ext cx="356810" cy="213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직사각형 591">
            <a:extLst>
              <a:ext uri="{FF2B5EF4-FFF2-40B4-BE49-F238E27FC236}">
                <a16:creationId xmlns:a16="http://schemas.microsoft.com/office/drawing/2014/main" id="{5A9BB4EB-73B4-474A-9548-AED4BFFDF42D}"/>
              </a:ext>
            </a:extLst>
          </p:cNvPr>
          <p:cNvSpPr/>
          <p:nvPr/>
        </p:nvSpPr>
        <p:spPr>
          <a:xfrm>
            <a:off x="38580640" y="721692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54ED4088-57A3-413F-B4B7-638FCF33A9B2}"/>
              </a:ext>
            </a:extLst>
          </p:cNvPr>
          <p:cNvSpPr/>
          <p:nvPr/>
        </p:nvSpPr>
        <p:spPr>
          <a:xfrm>
            <a:off x="38580640" y="6800416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193DBEAC-BD07-42B5-B9BE-2062FCCE887B}"/>
              </a:ext>
            </a:extLst>
          </p:cNvPr>
          <p:cNvCxnSpPr>
            <a:stCxn id="586" idx="2"/>
            <a:endCxn id="593" idx="1"/>
          </p:cNvCxnSpPr>
          <p:nvPr/>
        </p:nvCxnSpPr>
        <p:spPr>
          <a:xfrm rot="16200000" flipH="1">
            <a:off x="38339569" y="6716025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연결선: 꺾임 594">
            <a:extLst>
              <a:ext uri="{FF2B5EF4-FFF2-40B4-BE49-F238E27FC236}">
                <a16:creationId xmlns:a16="http://schemas.microsoft.com/office/drawing/2014/main" id="{1B7EA297-C1CB-485B-80BA-3F1F7641A64B}"/>
              </a:ext>
            </a:extLst>
          </p:cNvPr>
          <p:cNvCxnSpPr>
            <a:stCxn id="586" idx="2"/>
            <a:endCxn id="592" idx="1"/>
          </p:cNvCxnSpPr>
          <p:nvPr/>
        </p:nvCxnSpPr>
        <p:spPr>
          <a:xfrm rot="16200000" flipH="1">
            <a:off x="38131313" y="6924281"/>
            <a:ext cx="739900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37FF6D34-3F7C-42A2-B100-3D8FA2965FA7}"/>
              </a:ext>
            </a:extLst>
          </p:cNvPr>
          <p:cNvSpPr/>
          <p:nvPr/>
        </p:nvSpPr>
        <p:spPr>
          <a:xfrm>
            <a:off x="37862350" y="9241349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F68A4505-4BCA-45B0-878E-EA74813CCB32}"/>
              </a:ext>
            </a:extLst>
          </p:cNvPr>
          <p:cNvSpPr/>
          <p:nvPr/>
        </p:nvSpPr>
        <p:spPr>
          <a:xfrm>
            <a:off x="37091400" y="8804435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606" name="연결선: 꺾임 605">
            <a:extLst>
              <a:ext uri="{FF2B5EF4-FFF2-40B4-BE49-F238E27FC236}">
                <a16:creationId xmlns:a16="http://schemas.microsoft.com/office/drawing/2014/main" id="{7E14768A-DB7F-40BD-8585-10E212E4DA52}"/>
              </a:ext>
            </a:extLst>
          </p:cNvPr>
          <p:cNvCxnSpPr>
            <a:cxnSpLocks/>
            <a:stCxn id="515" idx="2"/>
            <a:endCxn id="605" idx="1"/>
          </p:cNvCxnSpPr>
          <p:nvPr/>
        </p:nvCxnSpPr>
        <p:spPr>
          <a:xfrm rot="16200000" flipH="1">
            <a:off x="36621677" y="8491393"/>
            <a:ext cx="764440" cy="1750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연결선: 꺾임 606">
            <a:extLst>
              <a:ext uri="{FF2B5EF4-FFF2-40B4-BE49-F238E27FC236}">
                <a16:creationId xmlns:a16="http://schemas.microsoft.com/office/drawing/2014/main" id="{1062E99A-1B95-4A57-B135-42C204E799D9}"/>
              </a:ext>
            </a:extLst>
          </p:cNvPr>
          <p:cNvCxnSpPr>
            <a:cxnSpLocks/>
            <a:stCxn id="605" idx="2"/>
            <a:endCxn id="604" idx="1"/>
          </p:cNvCxnSpPr>
          <p:nvPr/>
        </p:nvCxnSpPr>
        <p:spPr>
          <a:xfrm rot="16200000" flipH="1">
            <a:off x="37584509" y="9170765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239D4154-2FF4-430B-9784-38444AEFF4A7}"/>
              </a:ext>
            </a:extLst>
          </p:cNvPr>
          <p:cNvSpPr/>
          <p:nvPr/>
        </p:nvSpPr>
        <p:spPr>
          <a:xfrm>
            <a:off x="37091400" y="8376134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등록</a:t>
            </a:r>
            <a:endParaRPr lang="en-US" altLang="ko-KR" sz="1100" b="1" dirty="0"/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89E8DABA-636E-4A12-9A94-056A0528963D}"/>
              </a:ext>
            </a:extLst>
          </p:cNvPr>
          <p:cNvCxnSpPr>
            <a:cxnSpLocks/>
            <a:stCxn id="515" idx="2"/>
            <a:endCxn id="608" idx="1"/>
          </p:cNvCxnSpPr>
          <p:nvPr/>
        </p:nvCxnSpPr>
        <p:spPr>
          <a:xfrm rot="16200000" flipH="1">
            <a:off x="36835828" y="8277242"/>
            <a:ext cx="336139" cy="1750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6B60195A-9FE2-4077-A840-6DB399A9B5C6}"/>
              </a:ext>
            </a:extLst>
          </p:cNvPr>
          <p:cNvSpPr/>
          <p:nvPr/>
        </p:nvSpPr>
        <p:spPr>
          <a:xfrm>
            <a:off x="38567182" y="1023908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BD223F0E-2231-43DA-BA9A-7854CE39F298}"/>
              </a:ext>
            </a:extLst>
          </p:cNvPr>
          <p:cNvSpPr/>
          <p:nvPr/>
        </p:nvSpPr>
        <p:spPr>
          <a:xfrm>
            <a:off x="38567182" y="9822571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612" name="연결선: 꺾임 611">
            <a:extLst>
              <a:ext uri="{FF2B5EF4-FFF2-40B4-BE49-F238E27FC236}">
                <a16:creationId xmlns:a16="http://schemas.microsoft.com/office/drawing/2014/main" id="{289D9901-EC53-45A4-9B51-A136A9048DF3}"/>
              </a:ext>
            </a:extLst>
          </p:cNvPr>
          <p:cNvCxnSpPr>
            <a:stCxn id="604" idx="2"/>
            <a:endCxn id="611" idx="1"/>
          </p:cNvCxnSpPr>
          <p:nvPr/>
        </p:nvCxnSpPr>
        <p:spPr>
          <a:xfrm rot="16200000" flipH="1">
            <a:off x="38326111" y="9738180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연결선: 꺾임 612">
            <a:extLst>
              <a:ext uri="{FF2B5EF4-FFF2-40B4-BE49-F238E27FC236}">
                <a16:creationId xmlns:a16="http://schemas.microsoft.com/office/drawing/2014/main" id="{890AD9B8-C328-4AC8-974B-1AD7191C3110}"/>
              </a:ext>
            </a:extLst>
          </p:cNvPr>
          <p:cNvCxnSpPr>
            <a:stCxn id="604" idx="2"/>
            <a:endCxn id="610" idx="1"/>
          </p:cNvCxnSpPr>
          <p:nvPr/>
        </p:nvCxnSpPr>
        <p:spPr>
          <a:xfrm rot="16200000" flipH="1">
            <a:off x="38117855" y="9946436"/>
            <a:ext cx="739900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E359B9C9-A46B-4CDF-920A-919E6328784E}"/>
              </a:ext>
            </a:extLst>
          </p:cNvPr>
          <p:cNvSpPr/>
          <p:nvPr/>
        </p:nvSpPr>
        <p:spPr>
          <a:xfrm>
            <a:off x="43401340" y="186476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B5C534CF-5D9E-4862-BFA9-E5D8542BEA60}"/>
              </a:ext>
            </a:extLst>
          </p:cNvPr>
          <p:cNvSpPr/>
          <p:nvPr/>
        </p:nvSpPr>
        <p:spPr>
          <a:xfrm>
            <a:off x="44296751" y="229171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관리</a:t>
            </a:r>
          </a:p>
        </p:txBody>
      </p:sp>
      <p:cxnSp>
        <p:nvCxnSpPr>
          <p:cNvPr id="624" name="연결선: 꺾임 623">
            <a:extLst>
              <a:ext uri="{FF2B5EF4-FFF2-40B4-BE49-F238E27FC236}">
                <a16:creationId xmlns:a16="http://schemas.microsoft.com/office/drawing/2014/main" id="{E43BF504-2D59-463C-A82A-F3AC87798C8A}"/>
              </a:ext>
            </a:extLst>
          </p:cNvPr>
          <p:cNvCxnSpPr>
            <a:stCxn id="622" idx="2"/>
            <a:endCxn id="623" idx="1"/>
          </p:cNvCxnSpPr>
          <p:nvPr/>
        </p:nvCxnSpPr>
        <p:spPr>
          <a:xfrm rot="16200000" flipH="1">
            <a:off x="44031341" y="2182985"/>
            <a:ext cx="27027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5" name="직사각형 624">
            <a:extLst>
              <a:ext uri="{FF2B5EF4-FFF2-40B4-BE49-F238E27FC236}">
                <a16:creationId xmlns:a16="http://schemas.microsoft.com/office/drawing/2014/main" id="{2CCC5627-F7CE-4AE9-91EC-88A42826C612}"/>
              </a:ext>
            </a:extLst>
          </p:cNvPr>
          <p:cNvSpPr/>
          <p:nvPr/>
        </p:nvSpPr>
        <p:spPr>
          <a:xfrm>
            <a:off x="45187522" y="276728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626" name="직사각형 625">
            <a:extLst>
              <a:ext uri="{FF2B5EF4-FFF2-40B4-BE49-F238E27FC236}">
                <a16:creationId xmlns:a16="http://schemas.microsoft.com/office/drawing/2014/main" id="{3829C1B1-DA77-41B8-9C1B-A63E94DE67E9}"/>
              </a:ext>
            </a:extLst>
          </p:cNvPr>
          <p:cNvSpPr/>
          <p:nvPr/>
        </p:nvSpPr>
        <p:spPr>
          <a:xfrm>
            <a:off x="46051010" y="318481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627" name="연결선: 꺾임 626">
            <a:extLst>
              <a:ext uri="{FF2B5EF4-FFF2-40B4-BE49-F238E27FC236}">
                <a16:creationId xmlns:a16="http://schemas.microsoft.com/office/drawing/2014/main" id="{D5B464C0-8D82-49ED-8D25-971D901A3763}"/>
              </a:ext>
            </a:extLst>
          </p:cNvPr>
          <p:cNvCxnSpPr>
            <a:stCxn id="625" idx="2"/>
            <a:endCxn id="626" idx="1"/>
          </p:cNvCxnSpPr>
          <p:nvPr/>
        </p:nvCxnSpPr>
        <p:spPr>
          <a:xfrm rot="16200000" flipH="1">
            <a:off x="45806272" y="3096760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직사각형 627">
            <a:extLst>
              <a:ext uri="{FF2B5EF4-FFF2-40B4-BE49-F238E27FC236}">
                <a16:creationId xmlns:a16="http://schemas.microsoft.com/office/drawing/2014/main" id="{4DAA687A-8C33-470F-AFCF-F9A77642830E}"/>
              </a:ext>
            </a:extLst>
          </p:cNvPr>
          <p:cNvSpPr/>
          <p:nvPr/>
        </p:nvSpPr>
        <p:spPr>
          <a:xfrm>
            <a:off x="46888487" y="359717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629" name="연결선: 꺾임 628">
            <a:extLst>
              <a:ext uri="{FF2B5EF4-FFF2-40B4-BE49-F238E27FC236}">
                <a16:creationId xmlns:a16="http://schemas.microsoft.com/office/drawing/2014/main" id="{94CA277C-79F6-4BDE-B3AD-9C0FD22C1096}"/>
              </a:ext>
            </a:extLst>
          </p:cNvPr>
          <p:cNvCxnSpPr>
            <a:cxnSpLocks/>
            <a:stCxn id="626" idx="2"/>
            <a:endCxn id="628" idx="1"/>
          </p:cNvCxnSpPr>
          <p:nvPr/>
        </p:nvCxnSpPr>
        <p:spPr>
          <a:xfrm rot="16200000" flipH="1">
            <a:off x="46659339" y="3524711"/>
            <a:ext cx="255680" cy="2026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직사각형 629">
            <a:extLst>
              <a:ext uri="{FF2B5EF4-FFF2-40B4-BE49-F238E27FC236}">
                <a16:creationId xmlns:a16="http://schemas.microsoft.com/office/drawing/2014/main" id="{90547F23-C6BA-4617-BA8C-92D3DDB075DB}"/>
              </a:ext>
            </a:extLst>
          </p:cNvPr>
          <p:cNvSpPr/>
          <p:nvPr/>
        </p:nvSpPr>
        <p:spPr>
          <a:xfrm>
            <a:off x="44296751" y="434721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5060B6C2-AFD8-41A5-994F-20A98C6C79AB}"/>
              </a:ext>
            </a:extLst>
          </p:cNvPr>
          <p:cNvCxnSpPr>
            <a:stCxn id="630" idx="1"/>
            <a:endCxn id="622" idx="2"/>
          </p:cNvCxnSpPr>
          <p:nvPr/>
        </p:nvCxnSpPr>
        <p:spPr>
          <a:xfrm rot="10800000">
            <a:off x="44036201" y="2178125"/>
            <a:ext cx="260550" cy="2325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직사각형 631">
            <a:extLst>
              <a:ext uri="{FF2B5EF4-FFF2-40B4-BE49-F238E27FC236}">
                <a16:creationId xmlns:a16="http://schemas.microsoft.com/office/drawing/2014/main" id="{8679D5AE-7B7D-4809-A0C1-4B049DECF484}"/>
              </a:ext>
            </a:extLst>
          </p:cNvPr>
          <p:cNvSpPr/>
          <p:nvPr/>
        </p:nvSpPr>
        <p:spPr>
          <a:xfrm>
            <a:off x="44296751" y="714663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140665BD-4BC0-4293-91F6-216CCE271F39}"/>
              </a:ext>
            </a:extLst>
          </p:cNvPr>
          <p:cNvSpPr/>
          <p:nvPr/>
        </p:nvSpPr>
        <p:spPr>
          <a:xfrm>
            <a:off x="44296752" y="993647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33070F11-19FC-4282-8A6B-2B67E8292D8C}"/>
              </a:ext>
            </a:extLst>
          </p:cNvPr>
          <p:cNvSpPr/>
          <p:nvPr/>
        </p:nvSpPr>
        <p:spPr>
          <a:xfrm>
            <a:off x="44328158" y="1279912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34142874-8D4F-4677-887A-531467F23F22}"/>
              </a:ext>
            </a:extLst>
          </p:cNvPr>
          <p:cNvSpPr/>
          <p:nvPr/>
        </p:nvSpPr>
        <p:spPr>
          <a:xfrm>
            <a:off x="45192591" y="527556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637" name="연결선: 꺾임 636">
            <a:extLst>
              <a:ext uri="{FF2B5EF4-FFF2-40B4-BE49-F238E27FC236}">
                <a16:creationId xmlns:a16="http://schemas.microsoft.com/office/drawing/2014/main" id="{FA7B4462-03C7-4E4E-89C3-265EE92F8DD4}"/>
              </a:ext>
            </a:extLst>
          </p:cNvPr>
          <p:cNvCxnSpPr>
            <a:stCxn id="630" idx="2"/>
            <a:endCxn id="636" idx="1"/>
          </p:cNvCxnSpPr>
          <p:nvPr/>
        </p:nvCxnSpPr>
        <p:spPr>
          <a:xfrm rot="16200000" flipH="1">
            <a:off x="44676267" y="4915919"/>
            <a:ext cx="771669" cy="260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3D08C5FC-F8CD-4097-8151-CD6F44BEBFC9}"/>
              </a:ext>
            </a:extLst>
          </p:cNvPr>
          <p:cNvSpPr/>
          <p:nvPr/>
        </p:nvSpPr>
        <p:spPr>
          <a:xfrm>
            <a:off x="45991633" y="850115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D4724CF4-1241-4E1F-80B6-5A1DBEF3DBE0}"/>
              </a:ext>
            </a:extLst>
          </p:cNvPr>
          <p:cNvSpPr/>
          <p:nvPr/>
        </p:nvSpPr>
        <p:spPr>
          <a:xfrm>
            <a:off x="46856709" y="896154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6BA20A42-F642-493E-A133-E01317DEF0DE}"/>
              </a:ext>
            </a:extLst>
          </p:cNvPr>
          <p:cNvSpPr/>
          <p:nvPr/>
        </p:nvSpPr>
        <p:spPr>
          <a:xfrm>
            <a:off x="46855121" y="942218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407BE93B-4BD2-40BF-82AD-9D554868DD44}"/>
              </a:ext>
            </a:extLst>
          </p:cNvPr>
          <p:cNvCxnSpPr>
            <a:cxnSpLocks/>
            <a:stCxn id="632" idx="2"/>
            <a:endCxn id="664" idx="1"/>
          </p:cNvCxnSpPr>
          <p:nvPr/>
        </p:nvCxnSpPr>
        <p:spPr>
          <a:xfrm rot="16200000" flipH="1">
            <a:off x="44682137" y="7709474"/>
            <a:ext cx="746741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연결선: 꺾임 641">
            <a:extLst>
              <a:ext uri="{FF2B5EF4-FFF2-40B4-BE49-F238E27FC236}">
                <a16:creationId xmlns:a16="http://schemas.microsoft.com/office/drawing/2014/main" id="{1126BD7A-B179-4D21-A288-3A62485454C9}"/>
              </a:ext>
            </a:extLst>
          </p:cNvPr>
          <p:cNvCxnSpPr>
            <a:stCxn id="638" idx="2"/>
            <a:endCxn id="639" idx="1"/>
          </p:cNvCxnSpPr>
          <p:nvPr/>
        </p:nvCxnSpPr>
        <p:spPr>
          <a:xfrm rot="16200000" flipH="1">
            <a:off x="46589746" y="8851264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4A9966AB-8EC7-44BB-AF7D-D0916F53BCC2}"/>
              </a:ext>
            </a:extLst>
          </p:cNvPr>
          <p:cNvCxnSpPr>
            <a:stCxn id="638" idx="2"/>
            <a:endCxn id="640" idx="1"/>
          </p:cNvCxnSpPr>
          <p:nvPr/>
        </p:nvCxnSpPr>
        <p:spPr>
          <a:xfrm rot="16200000" flipH="1">
            <a:off x="46358633" y="9082377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EDE54617-B941-4BF0-8E26-59A6717731A0}"/>
              </a:ext>
            </a:extLst>
          </p:cNvPr>
          <p:cNvSpPr/>
          <p:nvPr/>
        </p:nvSpPr>
        <p:spPr>
          <a:xfrm>
            <a:off x="45958135" y="11279464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E1B5B6BD-95D8-43EB-9A55-7C63B14D2390}"/>
              </a:ext>
            </a:extLst>
          </p:cNvPr>
          <p:cNvSpPr/>
          <p:nvPr/>
        </p:nvSpPr>
        <p:spPr>
          <a:xfrm>
            <a:off x="46821623" y="1178736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BCCBFD0F-001C-487E-A1F3-771674EE79DD}"/>
              </a:ext>
            </a:extLst>
          </p:cNvPr>
          <p:cNvSpPr/>
          <p:nvPr/>
        </p:nvSpPr>
        <p:spPr>
          <a:xfrm>
            <a:off x="46821623" y="12238352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CF252D9E-57AF-4CB6-8BC2-6F0F18271A11}"/>
              </a:ext>
            </a:extLst>
          </p:cNvPr>
          <p:cNvCxnSpPr>
            <a:cxnSpLocks/>
            <a:stCxn id="644" idx="2"/>
            <a:endCxn id="645" idx="1"/>
          </p:cNvCxnSpPr>
          <p:nvPr/>
        </p:nvCxnSpPr>
        <p:spPr>
          <a:xfrm rot="16200000" flipH="1">
            <a:off x="46560156" y="11682579"/>
            <a:ext cx="29430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연결선: 꺾임 647">
            <a:extLst>
              <a:ext uri="{FF2B5EF4-FFF2-40B4-BE49-F238E27FC236}">
                <a16:creationId xmlns:a16="http://schemas.microsoft.com/office/drawing/2014/main" id="{D16F7ED7-C6B5-4158-8AE7-FCC63AAD0779}"/>
              </a:ext>
            </a:extLst>
          </p:cNvPr>
          <p:cNvCxnSpPr>
            <a:cxnSpLocks/>
            <a:stCxn id="644" idx="2"/>
            <a:endCxn id="646" idx="1"/>
          </p:cNvCxnSpPr>
          <p:nvPr/>
        </p:nvCxnSpPr>
        <p:spPr>
          <a:xfrm rot="16200000" flipH="1">
            <a:off x="46320434" y="11922301"/>
            <a:ext cx="773750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0545AB7C-5807-44D6-A05F-3558D19037B2}"/>
              </a:ext>
            </a:extLst>
          </p:cNvPr>
          <p:cNvCxnSpPr>
            <a:cxnSpLocks/>
            <a:stCxn id="633" idx="2"/>
            <a:endCxn id="666" idx="1"/>
          </p:cNvCxnSpPr>
          <p:nvPr/>
        </p:nvCxnSpPr>
        <p:spPr>
          <a:xfrm rot="16200000" flipH="1">
            <a:off x="44649609" y="10531834"/>
            <a:ext cx="772840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DCA4DAD7-6A1F-4CDE-96E3-1F61E7DF8E9E}"/>
              </a:ext>
            </a:extLst>
          </p:cNvPr>
          <p:cNvSpPr/>
          <p:nvPr/>
        </p:nvSpPr>
        <p:spPr>
          <a:xfrm>
            <a:off x="45989541" y="13718022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656" name="직사각형 655">
            <a:extLst>
              <a:ext uri="{FF2B5EF4-FFF2-40B4-BE49-F238E27FC236}">
                <a16:creationId xmlns:a16="http://schemas.microsoft.com/office/drawing/2014/main" id="{4020FF07-5EEB-4241-9138-7C28F1B387EB}"/>
              </a:ext>
            </a:extLst>
          </p:cNvPr>
          <p:cNvSpPr/>
          <p:nvPr/>
        </p:nvSpPr>
        <p:spPr>
          <a:xfrm>
            <a:off x="46853029" y="14200099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7793855F-6B9F-4635-84C0-90716022534A}"/>
              </a:ext>
            </a:extLst>
          </p:cNvPr>
          <p:cNvSpPr/>
          <p:nvPr/>
        </p:nvSpPr>
        <p:spPr>
          <a:xfrm>
            <a:off x="46853029" y="1465102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658" name="연결선: 꺾임 657">
            <a:extLst>
              <a:ext uri="{FF2B5EF4-FFF2-40B4-BE49-F238E27FC236}">
                <a16:creationId xmlns:a16="http://schemas.microsoft.com/office/drawing/2014/main" id="{C3155BDF-0CE7-48AF-AE85-40CA1940EB60}"/>
              </a:ext>
            </a:extLst>
          </p:cNvPr>
          <p:cNvCxnSpPr>
            <a:cxnSpLocks/>
            <a:endCxn id="656" idx="1"/>
          </p:cNvCxnSpPr>
          <p:nvPr/>
        </p:nvCxnSpPr>
        <p:spPr>
          <a:xfrm rot="16200000" flipH="1">
            <a:off x="46622022" y="14138302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3177F40A-8122-4979-8F39-A4282AB1B667}"/>
              </a:ext>
            </a:extLst>
          </p:cNvPr>
          <p:cNvCxnSpPr>
            <a:cxnSpLocks/>
            <a:stCxn id="655" idx="2"/>
            <a:endCxn id="657" idx="1"/>
          </p:cNvCxnSpPr>
          <p:nvPr/>
        </p:nvCxnSpPr>
        <p:spPr>
          <a:xfrm rot="16200000" flipH="1">
            <a:off x="46379011" y="14333688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연결선: 꺾임 659">
            <a:extLst>
              <a:ext uri="{FF2B5EF4-FFF2-40B4-BE49-F238E27FC236}">
                <a16:creationId xmlns:a16="http://schemas.microsoft.com/office/drawing/2014/main" id="{CE7E54A2-C6C5-4FDF-A3EB-FA8B7F84DC5E}"/>
              </a:ext>
            </a:extLst>
          </p:cNvPr>
          <p:cNvCxnSpPr>
            <a:cxnSpLocks/>
            <a:stCxn id="634" idx="2"/>
            <a:endCxn id="668" idx="1"/>
          </p:cNvCxnSpPr>
          <p:nvPr/>
        </p:nvCxnSpPr>
        <p:spPr>
          <a:xfrm rot="16200000" flipH="1">
            <a:off x="44911991" y="13163509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연결선: 꺾임 660">
            <a:extLst>
              <a:ext uri="{FF2B5EF4-FFF2-40B4-BE49-F238E27FC236}">
                <a16:creationId xmlns:a16="http://schemas.microsoft.com/office/drawing/2014/main" id="{B1AB6B5B-5ABB-408A-8A7B-DE97F4E6D8E9}"/>
              </a:ext>
            </a:extLst>
          </p:cNvPr>
          <p:cNvCxnSpPr>
            <a:cxnSpLocks/>
            <a:stCxn id="623" idx="2"/>
            <a:endCxn id="625" idx="1"/>
          </p:cNvCxnSpPr>
          <p:nvPr/>
        </p:nvCxnSpPr>
        <p:spPr>
          <a:xfrm rot="16200000" flipH="1">
            <a:off x="44900120" y="2636567"/>
            <a:ext cx="318895" cy="255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2" name="직사각형 661">
            <a:extLst>
              <a:ext uri="{FF2B5EF4-FFF2-40B4-BE49-F238E27FC236}">
                <a16:creationId xmlns:a16="http://schemas.microsoft.com/office/drawing/2014/main" id="{C3410EE7-7703-4BD9-BE8C-B322C302BCAC}"/>
              </a:ext>
            </a:extLst>
          </p:cNvPr>
          <p:cNvSpPr/>
          <p:nvPr/>
        </p:nvSpPr>
        <p:spPr>
          <a:xfrm>
            <a:off x="45974017" y="5700231"/>
            <a:ext cx="1269722" cy="418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663" name="연결선: 꺾임 662">
            <a:extLst>
              <a:ext uri="{FF2B5EF4-FFF2-40B4-BE49-F238E27FC236}">
                <a16:creationId xmlns:a16="http://schemas.microsoft.com/office/drawing/2014/main" id="{97C33FA3-B576-438D-B1B3-2891B7E9AA9E}"/>
              </a:ext>
            </a:extLst>
          </p:cNvPr>
          <p:cNvCxnSpPr>
            <a:cxnSpLocks/>
            <a:stCxn id="636" idx="2"/>
            <a:endCxn id="662" idx="1"/>
          </p:cNvCxnSpPr>
          <p:nvPr/>
        </p:nvCxnSpPr>
        <p:spPr>
          <a:xfrm rot="16200000" flipH="1">
            <a:off x="45740450" y="5675925"/>
            <a:ext cx="320569" cy="1465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EBF100F6-1924-40AA-9ACD-3EA05ED16F5C}"/>
              </a:ext>
            </a:extLst>
          </p:cNvPr>
          <p:cNvSpPr/>
          <p:nvPr/>
        </p:nvSpPr>
        <p:spPr>
          <a:xfrm>
            <a:off x="45179402" y="805005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665" name="연결선: 꺾임 664">
            <a:extLst>
              <a:ext uri="{FF2B5EF4-FFF2-40B4-BE49-F238E27FC236}">
                <a16:creationId xmlns:a16="http://schemas.microsoft.com/office/drawing/2014/main" id="{E4C15B8B-67CD-4214-927D-6A67A99CA0D7}"/>
              </a:ext>
            </a:extLst>
          </p:cNvPr>
          <p:cNvCxnSpPr>
            <a:stCxn id="664" idx="2"/>
            <a:endCxn id="638" idx="1"/>
          </p:cNvCxnSpPr>
          <p:nvPr/>
        </p:nvCxnSpPr>
        <p:spPr>
          <a:xfrm rot="16200000" flipH="1">
            <a:off x="45755740" y="8421943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직사각형 665">
            <a:extLst>
              <a:ext uri="{FF2B5EF4-FFF2-40B4-BE49-F238E27FC236}">
                <a16:creationId xmlns:a16="http://schemas.microsoft.com/office/drawing/2014/main" id="{E2C52E8F-253E-4DA7-B29C-CC9ED6095B7E}"/>
              </a:ext>
            </a:extLst>
          </p:cNvPr>
          <p:cNvSpPr/>
          <p:nvPr/>
        </p:nvSpPr>
        <p:spPr>
          <a:xfrm>
            <a:off x="45140446" y="1086599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67" name="연결선: 꺾임 666">
            <a:extLst>
              <a:ext uri="{FF2B5EF4-FFF2-40B4-BE49-F238E27FC236}">
                <a16:creationId xmlns:a16="http://schemas.microsoft.com/office/drawing/2014/main" id="{B6C1775B-0833-4620-BFBB-BD31863E422C}"/>
              </a:ext>
            </a:extLst>
          </p:cNvPr>
          <p:cNvCxnSpPr>
            <a:cxnSpLocks/>
            <a:stCxn id="666" idx="2"/>
            <a:endCxn id="644" idx="1"/>
          </p:cNvCxnSpPr>
          <p:nvPr/>
        </p:nvCxnSpPr>
        <p:spPr>
          <a:xfrm rot="16200000" flipH="1">
            <a:off x="45724096" y="11230562"/>
            <a:ext cx="2852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2C069A3B-C40C-4B6E-B2B5-B4EF36F238F1}"/>
              </a:ext>
            </a:extLst>
          </p:cNvPr>
          <p:cNvSpPr/>
          <p:nvPr/>
        </p:nvSpPr>
        <p:spPr>
          <a:xfrm>
            <a:off x="45171852" y="1326668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669" name="연결선: 꺾임 668">
            <a:extLst>
              <a:ext uri="{FF2B5EF4-FFF2-40B4-BE49-F238E27FC236}">
                <a16:creationId xmlns:a16="http://schemas.microsoft.com/office/drawing/2014/main" id="{BBAB400E-3286-4846-85A3-2B8138440F4F}"/>
              </a:ext>
            </a:extLst>
          </p:cNvPr>
          <p:cNvCxnSpPr>
            <a:cxnSpLocks/>
            <a:stCxn id="668" idx="2"/>
            <a:endCxn id="655" idx="1"/>
          </p:cNvCxnSpPr>
          <p:nvPr/>
        </p:nvCxnSpPr>
        <p:spPr>
          <a:xfrm rot="16200000" flipH="1">
            <a:off x="45736572" y="13650191"/>
            <a:ext cx="323110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연결선: 꺾임 672">
            <a:extLst>
              <a:ext uri="{FF2B5EF4-FFF2-40B4-BE49-F238E27FC236}">
                <a16:creationId xmlns:a16="http://schemas.microsoft.com/office/drawing/2014/main" id="{54DCAFEB-7E81-48DC-81C1-5414BA48E6B3}"/>
              </a:ext>
            </a:extLst>
          </p:cNvPr>
          <p:cNvCxnSpPr>
            <a:stCxn id="622" idx="2"/>
            <a:endCxn id="632" idx="1"/>
          </p:cNvCxnSpPr>
          <p:nvPr/>
        </p:nvCxnSpPr>
        <p:spPr>
          <a:xfrm rot="16200000" flipH="1">
            <a:off x="41603879" y="4610447"/>
            <a:ext cx="5125194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연결선: 꺾임 673">
            <a:extLst>
              <a:ext uri="{FF2B5EF4-FFF2-40B4-BE49-F238E27FC236}">
                <a16:creationId xmlns:a16="http://schemas.microsoft.com/office/drawing/2014/main" id="{7016EDF3-67A0-4F8B-B7E5-DA09149B7B95}"/>
              </a:ext>
            </a:extLst>
          </p:cNvPr>
          <p:cNvCxnSpPr>
            <a:stCxn id="622" idx="2"/>
            <a:endCxn id="633" idx="1"/>
          </p:cNvCxnSpPr>
          <p:nvPr/>
        </p:nvCxnSpPr>
        <p:spPr>
          <a:xfrm rot="16200000" flipH="1">
            <a:off x="40208963" y="6005362"/>
            <a:ext cx="7915026" cy="2605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연결선: 꺾임 674">
            <a:extLst>
              <a:ext uri="{FF2B5EF4-FFF2-40B4-BE49-F238E27FC236}">
                <a16:creationId xmlns:a16="http://schemas.microsoft.com/office/drawing/2014/main" id="{DCB6F339-59B9-41B6-B254-6317ACDF1969}"/>
              </a:ext>
            </a:extLst>
          </p:cNvPr>
          <p:cNvCxnSpPr>
            <a:stCxn id="622" idx="2"/>
            <a:endCxn id="634" idx="1"/>
          </p:cNvCxnSpPr>
          <p:nvPr/>
        </p:nvCxnSpPr>
        <p:spPr>
          <a:xfrm rot="16200000" flipH="1">
            <a:off x="38793341" y="7420984"/>
            <a:ext cx="10777677" cy="2919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C8DA736A-D5E5-43E6-B810-12D076ACF604}"/>
              </a:ext>
            </a:extLst>
          </p:cNvPr>
          <p:cNvSpPr/>
          <p:nvPr/>
        </p:nvSpPr>
        <p:spPr>
          <a:xfrm>
            <a:off x="46888487" y="405628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685" name="연결선: 꺾임 684">
            <a:extLst>
              <a:ext uri="{FF2B5EF4-FFF2-40B4-BE49-F238E27FC236}">
                <a16:creationId xmlns:a16="http://schemas.microsoft.com/office/drawing/2014/main" id="{AEA0914E-46DA-4B41-A14C-2A807F65CFF4}"/>
              </a:ext>
            </a:extLst>
          </p:cNvPr>
          <p:cNvCxnSpPr>
            <a:stCxn id="626" idx="2"/>
            <a:endCxn id="683" idx="1"/>
          </p:cNvCxnSpPr>
          <p:nvPr/>
        </p:nvCxnSpPr>
        <p:spPr>
          <a:xfrm rot="16200000" flipH="1">
            <a:off x="46429787" y="3754263"/>
            <a:ext cx="714784" cy="2026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098E08A1-AE17-4CEE-9B13-77E1F8B616DD}"/>
              </a:ext>
            </a:extLst>
          </p:cNvPr>
          <p:cNvSpPr/>
          <p:nvPr/>
        </p:nvSpPr>
        <p:spPr>
          <a:xfrm>
            <a:off x="45179402" y="481851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ED24A9E1-0A54-4AAB-B161-BB7AE684E54F}"/>
              </a:ext>
            </a:extLst>
          </p:cNvPr>
          <p:cNvCxnSpPr>
            <a:stCxn id="630" idx="2"/>
            <a:endCxn id="687" idx="1"/>
          </p:cNvCxnSpPr>
          <p:nvPr/>
        </p:nvCxnSpPr>
        <p:spPr>
          <a:xfrm rot="16200000" flipH="1">
            <a:off x="44898197" y="4693990"/>
            <a:ext cx="314621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B073C8B0-0DB1-434C-A0F7-5C6EBBC67DD6}"/>
              </a:ext>
            </a:extLst>
          </p:cNvPr>
          <p:cNvSpPr/>
          <p:nvPr/>
        </p:nvSpPr>
        <p:spPr>
          <a:xfrm>
            <a:off x="46821622" y="624216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693" name="연결선: 꺾임 692">
            <a:extLst>
              <a:ext uri="{FF2B5EF4-FFF2-40B4-BE49-F238E27FC236}">
                <a16:creationId xmlns:a16="http://schemas.microsoft.com/office/drawing/2014/main" id="{A65E1DFE-7D1F-4481-9D74-2DBA9FE4FEE0}"/>
              </a:ext>
            </a:extLst>
          </p:cNvPr>
          <p:cNvCxnSpPr>
            <a:cxnSpLocks/>
            <a:stCxn id="662" idx="2"/>
            <a:endCxn id="692" idx="1"/>
          </p:cNvCxnSpPr>
          <p:nvPr/>
        </p:nvCxnSpPr>
        <p:spPr>
          <a:xfrm rot="16200000" flipH="1">
            <a:off x="46575207" y="6152426"/>
            <a:ext cx="280087" cy="2127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5C5769B5-D5E7-4DC1-AF59-F63A29AD2DFE}"/>
              </a:ext>
            </a:extLst>
          </p:cNvPr>
          <p:cNvSpPr/>
          <p:nvPr/>
        </p:nvSpPr>
        <p:spPr>
          <a:xfrm>
            <a:off x="46821622" y="670126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695" name="연결선: 꺾임 694">
            <a:extLst>
              <a:ext uri="{FF2B5EF4-FFF2-40B4-BE49-F238E27FC236}">
                <a16:creationId xmlns:a16="http://schemas.microsoft.com/office/drawing/2014/main" id="{C9AE8DAF-4AA6-4F20-9A7C-F0FFD10C8817}"/>
              </a:ext>
            </a:extLst>
          </p:cNvPr>
          <p:cNvCxnSpPr>
            <a:cxnSpLocks/>
            <a:stCxn id="662" idx="2"/>
            <a:endCxn id="694" idx="1"/>
          </p:cNvCxnSpPr>
          <p:nvPr/>
        </p:nvCxnSpPr>
        <p:spPr>
          <a:xfrm rot="16200000" flipH="1">
            <a:off x="46345655" y="6381978"/>
            <a:ext cx="739191" cy="2127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FEB075A1-EB1B-4A66-981E-F1C10C84BA10}"/>
              </a:ext>
            </a:extLst>
          </p:cNvPr>
          <p:cNvSpPr/>
          <p:nvPr/>
        </p:nvSpPr>
        <p:spPr>
          <a:xfrm>
            <a:off x="45179402" y="759151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709" name="연결선: 꺾임 708">
            <a:extLst>
              <a:ext uri="{FF2B5EF4-FFF2-40B4-BE49-F238E27FC236}">
                <a16:creationId xmlns:a16="http://schemas.microsoft.com/office/drawing/2014/main" id="{80BB8D72-58FB-48CA-A1FE-30A6FD5CE3DA}"/>
              </a:ext>
            </a:extLst>
          </p:cNvPr>
          <p:cNvCxnSpPr>
            <a:stCxn id="632" idx="2"/>
            <a:endCxn id="707" idx="1"/>
          </p:cNvCxnSpPr>
          <p:nvPr/>
        </p:nvCxnSpPr>
        <p:spPr>
          <a:xfrm rot="16200000" flipH="1">
            <a:off x="44911409" y="7480202"/>
            <a:ext cx="288196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3EF95717-3322-4157-AF07-D1DA5BAF2D64}"/>
              </a:ext>
            </a:extLst>
          </p:cNvPr>
          <p:cNvSpPr/>
          <p:nvPr/>
        </p:nvSpPr>
        <p:spPr>
          <a:xfrm>
            <a:off x="45140446" y="103844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714" name="연결선: 꺾임 713">
            <a:extLst>
              <a:ext uri="{FF2B5EF4-FFF2-40B4-BE49-F238E27FC236}">
                <a16:creationId xmlns:a16="http://schemas.microsoft.com/office/drawing/2014/main" id="{4D05AC5E-DA82-4D0E-B6D3-FE356A5DD500}"/>
              </a:ext>
            </a:extLst>
          </p:cNvPr>
          <p:cNvCxnSpPr>
            <a:stCxn id="633" idx="2"/>
            <a:endCxn id="712" idx="1"/>
          </p:cNvCxnSpPr>
          <p:nvPr/>
        </p:nvCxnSpPr>
        <p:spPr>
          <a:xfrm rot="16200000" flipH="1">
            <a:off x="44890391" y="10291052"/>
            <a:ext cx="291277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3892F754-467E-4CEB-BD36-963C42C64C8D}"/>
              </a:ext>
            </a:extLst>
          </p:cNvPr>
          <p:cNvSpPr/>
          <p:nvPr/>
        </p:nvSpPr>
        <p:spPr>
          <a:xfrm>
            <a:off x="5698123" y="1017410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6E1D18F9-ABF0-4BA9-8477-7F5257EC2771}"/>
              </a:ext>
            </a:extLst>
          </p:cNvPr>
          <p:cNvSpPr/>
          <p:nvPr/>
        </p:nvSpPr>
        <p:spPr>
          <a:xfrm>
            <a:off x="6574423" y="1061829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718" name="직사각형 717">
            <a:extLst>
              <a:ext uri="{FF2B5EF4-FFF2-40B4-BE49-F238E27FC236}">
                <a16:creationId xmlns:a16="http://schemas.microsoft.com/office/drawing/2014/main" id="{CAB08743-6880-407D-8DE9-01031D7D326A}"/>
              </a:ext>
            </a:extLst>
          </p:cNvPr>
          <p:cNvSpPr/>
          <p:nvPr/>
        </p:nvSpPr>
        <p:spPr>
          <a:xfrm>
            <a:off x="6574423" y="1227199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736A0A26-2796-45BA-80F2-CC551587B5EB}"/>
              </a:ext>
            </a:extLst>
          </p:cNvPr>
          <p:cNvSpPr/>
          <p:nvPr/>
        </p:nvSpPr>
        <p:spPr>
          <a:xfrm>
            <a:off x="8275188" y="1154160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720" name="연결선: 꺾임 719">
            <a:extLst>
              <a:ext uri="{FF2B5EF4-FFF2-40B4-BE49-F238E27FC236}">
                <a16:creationId xmlns:a16="http://schemas.microsoft.com/office/drawing/2014/main" id="{D2426681-4A89-44C5-9E57-1C06FF20324A}"/>
              </a:ext>
            </a:extLst>
          </p:cNvPr>
          <p:cNvCxnSpPr>
            <a:cxnSpLocks/>
            <a:stCxn id="716" idx="2"/>
            <a:endCxn id="717" idx="1"/>
          </p:cNvCxnSpPr>
          <p:nvPr/>
        </p:nvCxnSpPr>
        <p:spPr>
          <a:xfrm rot="16200000" flipH="1">
            <a:off x="6309950" y="10510500"/>
            <a:ext cx="2875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연결선: 꺾임 720">
            <a:extLst>
              <a:ext uri="{FF2B5EF4-FFF2-40B4-BE49-F238E27FC236}">
                <a16:creationId xmlns:a16="http://schemas.microsoft.com/office/drawing/2014/main" id="{96B9FD7E-E157-4754-BA33-1CBBC7CCF907}"/>
              </a:ext>
            </a:extLst>
          </p:cNvPr>
          <p:cNvCxnSpPr>
            <a:cxnSpLocks/>
            <a:stCxn id="722" idx="2"/>
            <a:endCxn id="719" idx="1"/>
          </p:cNvCxnSpPr>
          <p:nvPr/>
        </p:nvCxnSpPr>
        <p:spPr>
          <a:xfrm rot="16200000" flipH="1">
            <a:off x="8012168" y="11435267"/>
            <a:ext cx="340790" cy="185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7C890735-A9C0-4575-B300-60E6615CF556}"/>
              </a:ext>
            </a:extLst>
          </p:cNvPr>
          <p:cNvSpPr/>
          <p:nvPr/>
        </p:nvSpPr>
        <p:spPr>
          <a:xfrm>
            <a:off x="7455077" y="1104413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723" name="연결선: 꺾임 722">
            <a:extLst>
              <a:ext uri="{FF2B5EF4-FFF2-40B4-BE49-F238E27FC236}">
                <a16:creationId xmlns:a16="http://schemas.microsoft.com/office/drawing/2014/main" id="{5B7C388A-793F-4C8A-AB1F-AB7033C748EA}"/>
              </a:ext>
            </a:extLst>
          </p:cNvPr>
          <p:cNvCxnSpPr>
            <a:cxnSpLocks/>
            <a:stCxn id="717" idx="2"/>
            <a:endCxn id="722" idx="1"/>
          </p:cNvCxnSpPr>
          <p:nvPr/>
        </p:nvCxnSpPr>
        <p:spPr>
          <a:xfrm rot="16200000" flipH="1">
            <a:off x="7197599" y="10943338"/>
            <a:ext cx="269163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연결선: 꺾임 723">
            <a:extLst>
              <a:ext uri="{FF2B5EF4-FFF2-40B4-BE49-F238E27FC236}">
                <a16:creationId xmlns:a16="http://schemas.microsoft.com/office/drawing/2014/main" id="{DBAF7430-2297-47BC-9251-785C13876302}"/>
              </a:ext>
            </a:extLst>
          </p:cNvPr>
          <p:cNvCxnSpPr>
            <a:cxnSpLocks/>
            <a:stCxn id="716" idx="2"/>
            <a:endCxn id="718" idx="1"/>
          </p:cNvCxnSpPr>
          <p:nvPr/>
        </p:nvCxnSpPr>
        <p:spPr>
          <a:xfrm rot="16200000" flipH="1">
            <a:off x="5483100" y="11337350"/>
            <a:ext cx="19412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AC742F47-737B-4185-9F94-13C6C962D3DD}"/>
              </a:ext>
            </a:extLst>
          </p:cNvPr>
          <p:cNvSpPr/>
          <p:nvPr/>
        </p:nvSpPr>
        <p:spPr>
          <a:xfrm>
            <a:off x="9137979" y="1196808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726" name="연결선: 꺾임 725">
            <a:extLst>
              <a:ext uri="{FF2B5EF4-FFF2-40B4-BE49-F238E27FC236}">
                <a16:creationId xmlns:a16="http://schemas.microsoft.com/office/drawing/2014/main" id="{D2BA7735-9BA7-40CF-A0DB-94DE33FA6588}"/>
              </a:ext>
            </a:extLst>
          </p:cNvPr>
          <p:cNvCxnSpPr>
            <a:cxnSpLocks/>
            <a:stCxn id="719" idx="2"/>
            <a:endCxn id="725" idx="1"/>
          </p:cNvCxnSpPr>
          <p:nvPr/>
        </p:nvCxnSpPr>
        <p:spPr>
          <a:xfrm rot="16200000" flipH="1">
            <a:off x="8889113" y="11875903"/>
            <a:ext cx="269803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18BE5F58-25DD-477B-873A-966BE6F2CE69}"/>
              </a:ext>
            </a:extLst>
          </p:cNvPr>
          <p:cNvSpPr/>
          <p:nvPr/>
        </p:nvSpPr>
        <p:spPr>
          <a:xfrm>
            <a:off x="7455077" y="1276521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728" name="연결선: 꺾임 727">
            <a:extLst>
              <a:ext uri="{FF2B5EF4-FFF2-40B4-BE49-F238E27FC236}">
                <a16:creationId xmlns:a16="http://schemas.microsoft.com/office/drawing/2014/main" id="{D0138BD1-E1EE-40B6-8A90-E83E40336BBD}"/>
              </a:ext>
            </a:extLst>
          </p:cNvPr>
          <p:cNvCxnSpPr>
            <a:cxnSpLocks/>
            <a:stCxn id="718" idx="2"/>
            <a:endCxn id="727" idx="1"/>
          </p:cNvCxnSpPr>
          <p:nvPr/>
        </p:nvCxnSpPr>
        <p:spPr>
          <a:xfrm rot="16200000" flipH="1">
            <a:off x="7163909" y="12630728"/>
            <a:ext cx="336543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A345C627-0793-496E-8B05-90D9D63257CE}"/>
              </a:ext>
            </a:extLst>
          </p:cNvPr>
          <p:cNvSpPr/>
          <p:nvPr/>
        </p:nvSpPr>
        <p:spPr>
          <a:xfrm>
            <a:off x="8275188" y="1326224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730" name="연결선: 꺾임 729">
            <a:extLst>
              <a:ext uri="{FF2B5EF4-FFF2-40B4-BE49-F238E27FC236}">
                <a16:creationId xmlns:a16="http://schemas.microsoft.com/office/drawing/2014/main" id="{2C563DCB-F38C-4A0B-8CA4-01E8D4E62E46}"/>
              </a:ext>
            </a:extLst>
          </p:cNvPr>
          <p:cNvCxnSpPr>
            <a:cxnSpLocks/>
            <a:stCxn id="727" idx="2"/>
            <a:endCxn id="729" idx="1"/>
          </p:cNvCxnSpPr>
          <p:nvPr/>
        </p:nvCxnSpPr>
        <p:spPr>
          <a:xfrm rot="16200000" flipH="1">
            <a:off x="8012388" y="13156127"/>
            <a:ext cx="340351" cy="185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689B6E38-6108-4A43-A25D-DB7E28BA8283}"/>
              </a:ext>
            </a:extLst>
          </p:cNvPr>
          <p:cNvSpPr/>
          <p:nvPr/>
        </p:nvSpPr>
        <p:spPr>
          <a:xfrm>
            <a:off x="9137979" y="1372454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8B732415-CFA5-4E42-88C8-8B07AB0BBC21}"/>
              </a:ext>
            </a:extLst>
          </p:cNvPr>
          <p:cNvSpPr/>
          <p:nvPr/>
        </p:nvSpPr>
        <p:spPr>
          <a:xfrm>
            <a:off x="9137979" y="1418684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733" name="연결선: 꺾임 732">
            <a:extLst>
              <a:ext uri="{FF2B5EF4-FFF2-40B4-BE49-F238E27FC236}">
                <a16:creationId xmlns:a16="http://schemas.microsoft.com/office/drawing/2014/main" id="{EF1FC1B9-8CBB-42D2-ACD0-EFD9C42B3852}"/>
              </a:ext>
            </a:extLst>
          </p:cNvPr>
          <p:cNvCxnSpPr>
            <a:cxnSpLocks/>
            <a:stCxn id="729" idx="2"/>
            <a:endCxn id="731" idx="1"/>
          </p:cNvCxnSpPr>
          <p:nvPr/>
        </p:nvCxnSpPr>
        <p:spPr>
          <a:xfrm rot="16200000" flipH="1">
            <a:off x="8871205" y="13614452"/>
            <a:ext cx="305619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연결선: 꺾임 733">
            <a:extLst>
              <a:ext uri="{FF2B5EF4-FFF2-40B4-BE49-F238E27FC236}">
                <a16:creationId xmlns:a16="http://schemas.microsoft.com/office/drawing/2014/main" id="{93ED0794-B44F-4D8A-B20B-D5B23AE60EA0}"/>
              </a:ext>
            </a:extLst>
          </p:cNvPr>
          <p:cNvCxnSpPr>
            <a:cxnSpLocks/>
            <a:stCxn id="729" idx="2"/>
            <a:endCxn id="732" idx="1"/>
          </p:cNvCxnSpPr>
          <p:nvPr/>
        </p:nvCxnSpPr>
        <p:spPr>
          <a:xfrm rot="16200000" flipH="1">
            <a:off x="8640055" y="13845602"/>
            <a:ext cx="767918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C396384C-2D0A-4E73-9A58-09A6C9BBF3B6}"/>
              </a:ext>
            </a:extLst>
          </p:cNvPr>
          <p:cNvSpPr/>
          <p:nvPr/>
        </p:nvSpPr>
        <p:spPr>
          <a:xfrm>
            <a:off x="45989541" y="16067546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A61B9C92-522B-4B36-A911-9A3E2373907A}"/>
              </a:ext>
            </a:extLst>
          </p:cNvPr>
          <p:cNvSpPr/>
          <p:nvPr/>
        </p:nvSpPr>
        <p:spPr>
          <a:xfrm>
            <a:off x="46853029" y="16549623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FB7B5E11-B41C-4A3B-90F4-71C6F4A3F380}"/>
              </a:ext>
            </a:extLst>
          </p:cNvPr>
          <p:cNvSpPr/>
          <p:nvPr/>
        </p:nvSpPr>
        <p:spPr>
          <a:xfrm>
            <a:off x="46853029" y="1700055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757" name="연결선: 꺾임 756">
            <a:extLst>
              <a:ext uri="{FF2B5EF4-FFF2-40B4-BE49-F238E27FC236}">
                <a16:creationId xmlns:a16="http://schemas.microsoft.com/office/drawing/2014/main" id="{5C0473CB-7F47-49B1-B361-2D87D51BA7E6}"/>
              </a:ext>
            </a:extLst>
          </p:cNvPr>
          <p:cNvCxnSpPr>
            <a:cxnSpLocks/>
            <a:endCxn id="755" idx="1"/>
          </p:cNvCxnSpPr>
          <p:nvPr/>
        </p:nvCxnSpPr>
        <p:spPr>
          <a:xfrm rot="16200000" flipH="1">
            <a:off x="46622022" y="16487826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연결선: 꺾임 757">
            <a:extLst>
              <a:ext uri="{FF2B5EF4-FFF2-40B4-BE49-F238E27FC236}">
                <a16:creationId xmlns:a16="http://schemas.microsoft.com/office/drawing/2014/main" id="{D3D45FD6-36B0-483D-9BFE-752A664B37FE}"/>
              </a:ext>
            </a:extLst>
          </p:cNvPr>
          <p:cNvCxnSpPr>
            <a:cxnSpLocks/>
            <a:stCxn id="754" idx="2"/>
            <a:endCxn id="756" idx="1"/>
          </p:cNvCxnSpPr>
          <p:nvPr/>
        </p:nvCxnSpPr>
        <p:spPr>
          <a:xfrm rot="16200000" flipH="1">
            <a:off x="46379011" y="16683212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ABBF3560-717E-4AD8-BFDE-24DFC212B167}"/>
              </a:ext>
            </a:extLst>
          </p:cNvPr>
          <p:cNvSpPr/>
          <p:nvPr/>
        </p:nvSpPr>
        <p:spPr>
          <a:xfrm>
            <a:off x="45171852" y="15559299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ED504B6F-E0A1-43DD-9441-339A16B163CD}"/>
              </a:ext>
            </a:extLst>
          </p:cNvPr>
          <p:cNvCxnSpPr>
            <a:cxnSpLocks/>
            <a:stCxn id="759" idx="2"/>
            <a:endCxn id="754" idx="1"/>
          </p:cNvCxnSpPr>
          <p:nvPr/>
        </p:nvCxnSpPr>
        <p:spPr>
          <a:xfrm rot="16200000" flipH="1">
            <a:off x="45736573" y="15999715"/>
            <a:ext cx="323109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3" name="연결선: 꺾임 762">
            <a:extLst>
              <a:ext uri="{FF2B5EF4-FFF2-40B4-BE49-F238E27FC236}">
                <a16:creationId xmlns:a16="http://schemas.microsoft.com/office/drawing/2014/main" id="{5C869C1E-1587-4D3D-9DC0-3D56933CA66A}"/>
              </a:ext>
            </a:extLst>
          </p:cNvPr>
          <p:cNvCxnSpPr>
            <a:stCxn id="634" idx="2"/>
            <a:endCxn id="759" idx="1"/>
          </p:cNvCxnSpPr>
          <p:nvPr/>
        </p:nvCxnSpPr>
        <p:spPr>
          <a:xfrm rot="16200000" flipH="1">
            <a:off x="43751458" y="14324042"/>
            <a:ext cx="263195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891C7592-A8FC-49AD-A50A-8C13A966CE03}"/>
              </a:ext>
            </a:extLst>
          </p:cNvPr>
          <p:cNvSpPr/>
          <p:nvPr/>
        </p:nvSpPr>
        <p:spPr>
          <a:xfrm>
            <a:off x="47627933" y="1508037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66" name="연결선: 꺾임 765">
            <a:extLst>
              <a:ext uri="{FF2B5EF4-FFF2-40B4-BE49-F238E27FC236}">
                <a16:creationId xmlns:a16="http://schemas.microsoft.com/office/drawing/2014/main" id="{C92EC550-7489-4E01-A294-603ED67968A7}"/>
              </a:ext>
            </a:extLst>
          </p:cNvPr>
          <p:cNvCxnSpPr>
            <a:stCxn id="657" idx="2"/>
            <a:endCxn id="764" idx="1"/>
          </p:cNvCxnSpPr>
          <p:nvPr/>
        </p:nvCxnSpPr>
        <p:spPr>
          <a:xfrm rot="16200000" flipH="1">
            <a:off x="47421577" y="15030699"/>
            <a:ext cx="272669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직사각형 768">
            <a:extLst>
              <a:ext uri="{FF2B5EF4-FFF2-40B4-BE49-F238E27FC236}">
                <a16:creationId xmlns:a16="http://schemas.microsoft.com/office/drawing/2014/main" id="{F7AAFC1E-1C9A-47A4-BDC4-6B5FE1AD6EE5}"/>
              </a:ext>
            </a:extLst>
          </p:cNvPr>
          <p:cNvSpPr/>
          <p:nvPr/>
        </p:nvSpPr>
        <p:spPr>
          <a:xfrm>
            <a:off x="47627933" y="1742901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4D6206B5-EB15-4AD3-8EC5-6BD9502639B0}"/>
              </a:ext>
            </a:extLst>
          </p:cNvPr>
          <p:cNvCxnSpPr>
            <a:cxnSpLocks/>
            <a:stCxn id="756" idx="2"/>
            <a:endCxn id="769" idx="1"/>
          </p:cNvCxnSpPr>
          <p:nvPr/>
        </p:nvCxnSpPr>
        <p:spPr>
          <a:xfrm rot="16200000" flipH="1">
            <a:off x="47422019" y="17379781"/>
            <a:ext cx="271784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직사각형 774">
            <a:extLst>
              <a:ext uri="{FF2B5EF4-FFF2-40B4-BE49-F238E27FC236}">
                <a16:creationId xmlns:a16="http://schemas.microsoft.com/office/drawing/2014/main" id="{29EE695A-20D4-4F40-B9B1-71D74EAA7DF6}"/>
              </a:ext>
            </a:extLst>
          </p:cNvPr>
          <p:cNvSpPr/>
          <p:nvPr/>
        </p:nvSpPr>
        <p:spPr>
          <a:xfrm>
            <a:off x="45958135" y="18780420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776" name="직사각형 775">
            <a:extLst>
              <a:ext uri="{FF2B5EF4-FFF2-40B4-BE49-F238E27FC236}">
                <a16:creationId xmlns:a16="http://schemas.microsoft.com/office/drawing/2014/main" id="{EF3149F0-DBBB-4BBC-A7CC-FE74702FCD84}"/>
              </a:ext>
            </a:extLst>
          </p:cNvPr>
          <p:cNvSpPr/>
          <p:nvPr/>
        </p:nvSpPr>
        <p:spPr>
          <a:xfrm>
            <a:off x="46821623" y="19262497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777" name="직사각형 776">
            <a:extLst>
              <a:ext uri="{FF2B5EF4-FFF2-40B4-BE49-F238E27FC236}">
                <a16:creationId xmlns:a16="http://schemas.microsoft.com/office/drawing/2014/main" id="{1CBB3EB7-4268-4F2E-B28A-0931CDCB21CE}"/>
              </a:ext>
            </a:extLst>
          </p:cNvPr>
          <p:cNvSpPr/>
          <p:nvPr/>
        </p:nvSpPr>
        <p:spPr>
          <a:xfrm>
            <a:off x="46821623" y="1971342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778" name="연결선: 꺾임 777">
            <a:extLst>
              <a:ext uri="{FF2B5EF4-FFF2-40B4-BE49-F238E27FC236}">
                <a16:creationId xmlns:a16="http://schemas.microsoft.com/office/drawing/2014/main" id="{8D113BBF-B1AC-460C-AD27-CF93E7EE15D8}"/>
              </a:ext>
            </a:extLst>
          </p:cNvPr>
          <p:cNvCxnSpPr>
            <a:cxnSpLocks/>
            <a:endCxn id="776" idx="1"/>
          </p:cNvCxnSpPr>
          <p:nvPr/>
        </p:nvCxnSpPr>
        <p:spPr>
          <a:xfrm rot="16200000" flipH="1">
            <a:off x="46590616" y="19200700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연결선: 꺾임 778">
            <a:extLst>
              <a:ext uri="{FF2B5EF4-FFF2-40B4-BE49-F238E27FC236}">
                <a16:creationId xmlns:a16="http://schemas.microsoft.com/office/drawing/2014/main" id="{12754CF6-EA57-4E54-AA86-D025E28BEA3A}"/>
              </a:ext>
            </a:extLst>
          </p:cNvPr>
          <p:cNvCxnSpPr>
            <a:cxnSpLocks/>
            <a:stCxn id="775" idx="2"/>
            <a:endCxn id="777" idx="1"/>
          </p:cNvCxnSpPr>
          <p:nvPr/>
        </p:nvCxnSpPr>
        <p:spPr>
          <a:xfrm rot="16200000" flipH="1">
            <a:off x="46347605" y="19396086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>
            <a:extLst>
              <a:ext uri="{FF2B5EF4-FFF2-40B4-BE49-F238E27FC236}">
                <a16:creationId xmlns:a16="http://schemas.microsoft.com/office/drawing/2014/main" id="{6AFCC7AF-E2A7-457A-8C0B-431EC9E3A263}"/>
              </a:ext>
            </a:extLst>
          </p:cNvPr>
          <p:cNvSpPr/>
          <p:nvPr/>
        </p:nvSpPr>
        <p:spPr>
          <a:xfrm>
            <a:off x="45140446" y="18272173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781" name="연결선: 꺾임 780">
            <a:extLst>
              <a:ext uri="{FF2B5EF4-FFF2-40B4-BE49-F238E27FC236}">
                <a16:creationId xmlns:a16="http://schemas.microsoft.com/office/drawing/2014/main" id="{BD0C1A34-98FE-4C52-8F7F-8CE71276D066}"/>
              </a:ext>
            </a:extLst>
          </p:cNvPr>
          <p:cNvCxnSpPr>
            <a:cxnSpLocks/>
            <a:stCxn id="780" idx="2"/>
            <a:endCxn id="775" idx="1"/>
          </p:cNvCxnSpPr>
          <p:nvPr/>
        </p:nvCxnSpPr>
        <p:spPr>
          <a:xfrm rot="16200000" flipH="1">
            <a:off x="45705167" y="18712589"/>
            <a:ext cx="323109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2" name="직사각형 781">
            <a:extLst>
              <a:ext uri="{FF2B5EF4-FFF2-40B4-BE49-F238E27FC236}">
                <a16:creationId xmlns:a16="http://schemas.microsoft.com/office/drawing/2014/main" id="{7FE81375-8BF3-4BBB-908B-2CCF2A2D03DC}"/>
              </a:ext>
            </a:extLst>
          </p:cNvPr>
          <p:cNvSpPr/>
          <p:nvPr/>
        </p:nvSpPr>
        <p:spPr>
          <a:xfrm>
            <a:off x="47596527" y="2014188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83" name="연결선: 꺾임 782">
            <a:extLst>
              <a:ext uri="{FF2B5EF4-FFF2-40B4-BE49-F238E27FC236}">
                <a16:creationId xmlns:a16="http://schemas.microsoft.com/office/drawing/2014/main" id="{0A1108AF-7057-4784-9347-5C5FEF487B6A}"/>
              </a:ext>
            </a:extLst>
          </p:cNvPr>
          <p:cNvCxnSpPr>
            <a:cxnSpLocks/>
            <a:stCxn id="777" idx="2"/>
            <a:endCxn id="782" idx="1"/>
          </p:cNvCxnSpPr>
          <p:nvPr/>
        </p:nvCxnSpPr>
        <p:spPr>
          <a:xfrm rot="16200000" flipH="1">
            <a:off x="47390613" y="20092655"/>
            <a:ext cx="271784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연결선: 꺾임 784">
            <a:extLst>
              <a:ext uri="{FF2B5EF4-FFF2-40B4-BE49-F238E27FC236}">
                <a16:creationId xmlns:a16="http://schemas.microsoft.com/office/drawing/2014/main" id="{2048F027-EADA-44BA-A1C4-84BB222316DE}"/>
              </a:ext>
            </a:extLst>
          </p:cNvPr>
          <p:cNvCxnSpPr>
            <a:stCxn id="634" idx="2"/>
            <a:endCxn id="780" idx="1"/>
          </p:cNvCxnSpPr>
          <p:nvPr/>
        </p:nvCxnSpPr>
        <p:spPr>
          <a:xfrm rot="16200000" flipH="1">
            <a:off x="42379318" y="15696182"/>
            <a:ext cx="5344829" cy="1774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5483595B-EDFC-4C90-8019-E84203B073A1}"/>
              </a:ext>
            </a:extLst>
          </p:cNvPr>
          <p:cNvCxnSpPr>
            <a:cxnSpLocks/>
            <a:stCxn id="775" idx="2"/>
            <a:endCxn id="789" idx="1"/>
          </p:cNvCxnSpPr>
          <p:nvPr/>
        </p:nvCxnSpPr>
        <p:spPr>
          <a:xfrm rot="16200000" flipH="1">
            <a:off x="45904905" y="19838786"/>
            <a:ext cx="160480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직사각형 788">
            <a:extLst>
              <a:ext uri="{FF2B5EF4-FFF2-40B4-BE49-F238E27FC236}">
                <a16:creationId xmlns:a16="http://schemas.microsoft.com/office/drawing/2014/main" id="{775F7DEC-13E0-40B9-8212-C7F54C5E7F4A}"/>
              </a:ext>
            </a:extLst>
          </p:cNvPr>
          <p:cNvSpPr/>
          <p:nvPr/>
        </p:nvSpPr>
        <p:spPr>
          <a:xfrm>
            <a:off x="46821623" y="2059882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93" name="연결선: 꺾임 792">
            <a:extLst>
              <a:ext uri="{FF2B5EF4-FFF2-40B4-BE49-F238E27FC236}">
                <a16:creationId xmlns:a16="http://schemas.microsoft.com/office/drawing/2014/main" id="{008DB568-7E44-4E95-8CC4-57726C8CA594}"/>
              </a:ext>
            </a:extLst>
          </p:cNvPr>
          <p:cNvCxnSpPr>
            <a:cxnSpLocks/>
            <a:stCxn id="754" idx="2"/>
            <a:endCxn id="794" idx="1"/>
          </p:cNvCxnSpPr>
          <p:nvPr/>
        </p:nvCxnSpPr>
        <p:spPr>
          <a:xfrm rot="16200000" flipH="1">
            <a:off x="45933243" y="17128980"/>
            <a:ext cx="1604808" cy="2224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793">
            <a:extLst>
              <a:ext uri="{FF2B5EF4-FFF2-40B4-BE49-F238E27FC236}">
                <a16:creationId xmlns:a16="http://schemas.microsoft.com/office/drawing/2014/main" id="{5160B2D3-B753-4B1D-8B6D-3347DB2604DB}"/>
              </a:ext>
            </a:extLst>
          </p:cNvPr>
          <p:cNvSpPr/>
          <p:nvPr/>
        </p:nvSpPr>
        <p:spPr>
          <a:xfrm>
            <a:off x="46846893" y="1788594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신고댓글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96" name="연결선: 꺾임 795">
            <a:extLst>
              <a:ext uri="{FF2B5EF4-FFF2-40B4-BE49-F238E27FC236}">
                <a16:creationId xmlns:a16="http://schemas.microsoft.com/office/drawing/2014/main" id="{2D72461E-5F43-484E-BB94-28976D2655DC}"/>
              </a:ext>
            </a:extLst>
          </p:cNvPr>
          <p:cNvCxnSpPr>
            <a:cxnSpLocks/>
            <a:stCxn id="655" idx="2"/>
            <a:endCxn id="797" idx="1"/>
          </p:cNvCxnSpPr>
          <p:nvPr/>
        </p:nvCxnSpPr>
        <p:spPr>
          <a:xfrm rot="16200000" flipH="1">
            <a:off x="45968784" y="14743916"/>
            <a:ext cx="1541957" cy="2307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직사각형 796">
            <a:extLst>
              <a:ext uri="{FF2B5EF4-FFF2-40B4-BE49-F238E27FC236}">
                <a16:creationId xmlns:a16="http://schemas.microsoft.com/office/drawing/2014/main" id="{E56AF369-0DF9-4B8D-9411-26A32729D8EB}"/>
              </a:ext>
            </a:extLst>
          </p:cNvPr>
          <p:cNvSpPr/>
          <p:nvPr/>
        </p:nvSpPr>
        <p:spPr>
          <a:xfrm>
            <a:off x="46855122" y="1547357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7" y="923214"/>
            <a:ext cx="115087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8238793" y="1739296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21762271" y="-2145347"/>
            <a:ext cx="638840" cy="71304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14917067" y="261784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16522927" y="624308"/>
            <a:ext cx="701310" cy="32857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580921" y="1755201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5400000" flipH="1" flipV="1">
            <a:off x="23943360" y="51647"/>
            <a:ext cx="654745" cy="2752364"/>
          </a:xfrm>
          <a:prstGeom prst="bentConnector3">
            <a:avLst>
              <a:gd name="adj1" fmla="val 5149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15813255" y="318014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7769317" y="261784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5400000" flipH="1" flipV="1">
            <a:off x="17949053" y="2050433"/>
            <a:ext cx="701310" cy="4335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9134441" y="260541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8637832" y="1795174"/>
            <a:ext cx="688875" cy="931603"/>
          </a:xfrm>
          <a:prstGeom prst="bentConnector3">
            <a:avLst>
              <a:gd name="adj1" fmla="val 4813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15746555" y="3072072"/>
            <a:ext cx="66700" cy="1966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16415716" y="3711114"/>
            <a:ext cx="99066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r>
              <a:rPr lang="en-US" altLang="ko-KR" sz="845" b="1" dirty="0"/>
              <a:t>(</a:t>
            </a:r>
            <a:r>
              <a:rPr lang="ko-KR" altLang="en-US" sz="845" b="1" dirty="0"/>
              <a:t>조회</a:t>
            </a:r>
            <a:r>
              <a:rPr lang="en-US" altLang="ko-KR" sz="845" b="1" dirty="0"/>
              <a:t>)</a:t>
            </a:r>
            <a:endParaRPr lang="ko-KR" altLang="en-US" sz="845" b="1" dirty="0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16240056" y="3357391"/>
            <a:ext cx="175661" cy="4423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16415717" y="3418982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16240056" y="3357390"/>
            <a:ext cx="175661" cy="1502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15319754" y="2894829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15230697" y="2795091"/>
            <a:ext cx="89058" cy="1883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6984501" y="1739296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로그인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16313172" y="261287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7223465" y="1319875"/>
            <a:ext cx="696341" cy="1889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6675766" y="289403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16626802" y="2790122"/>
            <a:ext cx="48965" cy="1925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8981413" y="5330104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21571826" y="-396199"/>
            <a:ext cx="3413566" cy="8039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17562359" y="4523132"/>
            <a:ext cx="712513" cy="2680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18288547" y="5210258"/>
            <a:ext cx="673452" cy="1267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20499565" y="2599324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9323439" y="1109568"/>
            <a:ext cx="682785" cy="2296727"/>
          </a:xfrm>
          <a:prstGeom prst="bentConnector3">
            <a:avLst>
              <a:gd name="adj1" fmla="val 471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21838851" y="258993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9997776" y="435229"/>
            <a:ext cx="673394" cy="3636013"/>
          </a:xfrm>
          <a:prstGeom prst="bentConnector3">
            <a:avLst>
              <a:gd name="adj1" fmla="val 4713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16264514" y="621986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9069410" y="620010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20250844" y="6194345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17677828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21345159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22319021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20122212" y="4644223"/>
            <a:ext cx="673452" cy="2399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17277629" y="6941213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17180920" y="6716541"/>
            <a:ext cx="96709" cy="313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17855124" y="764653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endParaRPr lang="ko-KR" altLang="en-US" sz="845" b="1" dirty="0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17704430" y="7118455"/>
            <a:ext cx="150695" cy="6167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17855124" y="7354398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17704430" y="7118456"/>
            <a:ext cx="150695" cy="3245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6754119" y="653929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6550712" y="6424526"/>
            <a:ext cx="230816" cy="1759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18174028" y="6500236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17991449" y="6358046"/>
            <a:ext cx="182575" cy="2308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18174028" y="6759398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17991449" y="6358048"/>
            <a:ext cx="182575" cy="4899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28999876" y="3507603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27492307" y="1722360"/>
            <a:ext cx="1591065" cy="1979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27498545" y="5065816"/>
            <a:ext cx="954291" cy="142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26056569" y="4373721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 관리</a:t>
            </a: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26848980" y="4346556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 페이지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27461789" y="4655091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27284000" y="4565924"/>
            <a:ext cx="219915" cy="135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17856380" y="795208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예매</a:t>
            </a:r>
          </a:p>
        </p:txBody>
      </p: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17704430" y="7118456"/>
            <a:ext cx="151951" cy="922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27105660" y="4744263"/>
            <a:ext cx="613349" cy="1724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27544935" y="5490878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26907680" y="4942243"/>
            <a:ext cx="1055701" cy="218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3572470" y="1762610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ID </a:t>
            </a:r>
            <a:r>
              <a:rPr lang="ko-KR" altLang="en-US" sz="845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4564019" y="1752438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PW </a:t>
            </a:r>
            <a:r>
              <a:rPr lang="ko-KR" altLang="en-US" sz="845" b="1" dirty="0"/>
              <a:t>찾기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3112237" y="6153633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마이페이지</a:t>
            </a:r>
            <a:endParaRPr lang="ko-KR" altLang="en-US" sz="845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21044831" y="3721606"/>
            <a:ext cx="646286" cy="421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3555414" y="648725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정보 관리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3393639" y="6414095"/>
            <a:ext cx="244996" cy="785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3555414" y="6890438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예매 내 역 관리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3476858" y="6330876"/>
            <a:ext cx="78556" cy="6481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3549840" y="7271959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리뷰 관리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3564123" y="7577959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한줄평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3575272" y="7941018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기프티콘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3575272" y="830913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건의사항 관리</a:t>
            </a:r>
          </a:p>
        </p:txBody>
      </p: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18974684" y="5791751"/>
            <a:ext cx="692760" cy="1239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2998497" y="6809238"/>
            <a:ext cx="1029705" cy="729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2852638" y="6955095"/>
            <a:ext cx="1335705" cy="872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22676683" y="7131051"/>
            <a:ext cx="1698764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22492627" y="7315106"/>
            <a:ext cx="2066876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9568281" y="5198154"/>
            <a:ext cx="686998" cy="13053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5BD945C-1DE0-4953-8205-CFF25F361656}"/>
              </a:ext>
            </a:extLst>
          </p:cNvPr>
          <p:cNvSpPr/>
          <p:nvPr/>
        </p:nvSpPr>
        <p:spPr>
          <a:xfrm>
            <a:off x="27435530" y="5946520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관리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4EFDDD0-D03B-42B3-893F-C5EFACB3168D}"/>
              </a:ext>
            </a:extLst>
          </p:cNvPr>
          <p:cNvCxnSpPr>
            <a:stCxn id="462" idx="2"/>
            <a:endCxn id="230" idx="1"/>
          </p:cNvCxnSpPr>
          <p:nvPr/>
        </p:nvCxnSpPr>
        <p:spPr>
          <a:xfrm rot="16200000" flipH="1">
            <a:off x="26625157" y="5224766"/>
            <a:ext cx="1511342" cy="1094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B47528-6276-4DE3-8E8D-970F3F99BB8C}"/>
              </a:ext>
            </a:extLst>
          </p:cNvPr>
          <p:cNvSpPr/>
          <p:nvPr/>
        </p:nvSpPr>
        <p:spPr>
          <a:xfrm>
            <a:off x="27483653" y="6298759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신고 관리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6CE281-A8D5-4CC0-BE35-9D97EC296DF0}"/>
              </a:ext>
            </a:extLst>
          </p:cNvPr>
          <p:cNvCxnSpPr>
            <a:stCxn id="462" idx="2"/>
            <a:endCxn id="248" idx="1"/>
          </p:cNvCxnSpPr>
          <p:nvPr/>
        </p:nvCxnSpPr>
        <p:spPr>
          <a:xfrm rot="16200000" flipH="1">
            <a:off x="26473099" y="5376825"/>
            <a:ext cx="1863582" cy="1575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C3350C7-C830-4147-8598-544372569151}"/>
              </a:ext>
            </a:extLst>
          </p:cNvPr>
          <p:cNvSpPr/>
          <p:nvPr/>
        </p:nvSpPr>
        <p:spPr>
          <a:xfrm>
            <a:off x="28814046" y="435931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 관리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C2A037-EFCC-46EF-97A5-7E6BC982A83B}"/>
              </a:ext>
            </a:extLst>
          </p:cNvPr>
          <p:cNvCxnSpPr>
            <a:stCxn id="438" idx="2"/>
            <a:endCxn id="261" idx="0"/>
          </p:cNvCxnSpPr>
          <p:nvPr/>
        </p:nvCxnSpPr>
        <p:spPr>
          <a:xfrm rot="5400000">
            <a:off x="28865380" y="3947142"/>
            <a:ext cx="674467" cy="1498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0EC4A49-4F35-4D3C-93AF-2CCCC513CEB4}"/>
              </a:ext>
            </a:extLst>
          </p:cNvPr>
          <p:cNvCxnSpPr>
            <a:stCxn id="438" idx="2"/>
            <a:endCxn id="453" idx="0"/>
          </p:cNvCxnSpPr>
          <p:nvPr/>
        </p:nvCxnSpPr>
        <p:spPr>
          <a:xfrm rot="5400000">
            <a:off x="27479437" y="2575607"/>
            <a:ext cx="688875" cy="29073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580CE3-8603-4675-BC24-B8D9A3018B62}"/>
              </a:ext>
            </a:extLst>
          </p:cNvPr>
          <p:cNvCxnSpPr>
            <a:stCxn id="438" idx="2"/>
            <a:endCxn id="462" idx="0"/>
          </p:cNvCxnSpPr>
          <p:nvPr/>
        </p:nvCxnSpPr>
        <p:spPr>
          <a:xfrm rot="5400000">
            <a:off x="27970983" y="3039989"/>
            <a:ext cx="661710" cy="19514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50D630E-D593-4F7B-9BEC-FBD63C09D47A}"/>
              </a:ext>
            </a:extLst>
          </p:cNvPr>
          <p:cNvSpPr/>
          <p:nvPr/>
        </p:nvSpPr>
        <p:spPr>
          <a:xfrm>
            <a:off x="30064583" y="432053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 관리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BE52A22-24BB-4C45-ACEE-CBE127C2A61E}"/>
              </a:ext>
            </a:extLst>
          </p:cNvPr>
          <p:cNvCxnSpPr>
            <a:stCxn id="438" idx="2"/>
            <a:endCxn id="276" idx="0"/>
          </p:cNvCxnSpPr>
          <p:nvPr/>
        </p:nvCxnSpPr>
        <p:spPr>
          <a:xfrm rot="16200000" flipH="1">
            <a:off x="29510038" y="3452358"/>
            <a:ext cx="635687" cy="1100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0"/>
            <a:endCxn id="4" idx="2"/>
          </p:cNvCxnSpPr>
          <p:nvPr/>
        </p:nvCxnSpPr>
        <p:spPr>
          <a:xfrm rot="5400000" flipH="1" flipV="1">
            <a:off x="24435430" y="551126"/>
            <a:ext cx="662154" cy="1760815"/>
          </a:xfrm>
          <a:prstGeom prst="bentConnector3">
            <a:avLst>
              <a:gd name="adj1" fmla="val 52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0"/>
            <a:endCxn id="4" idx="2"/>
          </p:cNvCxnSpPr>
          <p:nvPr/>
        </p:nvCxnSpPr>
        <p:spPr>
          <a:xfrm rot="5400000" flipH="1" flipV="1">
            <a:off x="24936290" y="1041815"/>
            <a:ext cx="651982" cy="769266"/>
          </a:xfrm>
          <a:prstGeom prst="bentConnector3">
            <a:avLst>
              <a:gd name="adj1" fmla="val 51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1"/>
          </p:cNvCxnSpPr>
          <p:nvPr/>
        </p:nvCxnSpPr>
        <p:spPr>
          <a:xfrm rot="16200000" flipH="1">
            <a:off x="25951977" y="795392"/>
            <a:ext cx="727461" cy="13375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76B0C92A-9B14-431F-8049-5677F4D92270}"/>
              </a:ext>
            </a:extLst>
          </p:cNvPr>
          <p:cNvSpPr/>
          <p:nvPr/>
        </p:nvSpPr>
        <p:spPr>
          <a:xfrm>
            <a:off x="22843173" y="258993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C9939E6-33BB-41A3-A411-C8D1C95E7F31}"/>
              </a:ext>
            </a:extLst>
          </p:cNvPr>
          <p:cNvCxnSpPr>
            <a:stCxn id="114" idx="2"/>
            <a:endCxn id="293" idx="0"/>
          </p:cNvCxnSpPr>
          <p:nvPr/>
        </p:nvCxnSpPr>
        <p:spPr>
          <a:xfrm rot="16200000" flipH="1">
            <a:off x="20499937" y="-66932"/>
            <a:ext cx="673394" cy="4640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83C3F9F3-7581-4341-8ED2-A15A822F62EF}"/>
              </a:ext>
            </a:extLst>
          </p:cNvPr>
          <p:cNvSpPr/>
          <p:nvPr/>
        </p:nvSpPr>
        <p:spPr>
          <a:xfrm>
            <a:off x="31130662" y="429864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 관리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26F329-2BFE-429A-8E0A-567AFD40ED9E}"/>
              </a:ext>
            </a:extLst>
          </p:cNvPr>
          <p:cNvCxnSpPr>
            <a:stCxn id="438" idx="2"/>
            <a:endCxn id="294" idx="0"/>
          </p:cNvCxnSpPr>
          <p:nvPr/>
        </p:nvCxnSpPr>
        <p:spPr>
          <a:xfrm rot="16200000" flipH="1">
            <a:off x="30054020" y="2908376"/>
            <a:ext cx="613801" cy="21667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55DC102-5BA5-42D0-B817-10AF9F84D582}"/>
              </a:ext>
            </a:extLst>
          </p:cNvPr>
          <p:cNvCxnSpPr>
            <a:stCxn id="339" idx="2"/>
            <a:endCxn id="366" idx="0"/>
          </p:cNvCxnSpPr>
          <p:nvPr/>
        </p:nvCxnSpPr>
        <p:spPr>
          <a:xfrm rot="16200000" flipH="1">
            <a:off x="20609144" y="4157292"/>
            <a:ext cx="673452" cy="3373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7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509</Words>
  <Application>Microsoft Office PowerPoint</Application>
  <PresentationFormat>사용자 지정</PresentationFormat>
  <Paragraphs>230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125</cp:revision>
  <dcterms:created xsi:type="dcterms:W3CDTF">2019-12-10T12:59:29Z</dcterms:created>
  <dcterms:modified xsi:type="dcterms:W3CDTF">2019-12-18T07:32:48Z</dcterms:modified>
</cp:coreProperties>
</file>