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1276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4" y="9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presProps" Target="presProps.xml"  /><Relationship Id="rId58" Type="http://schemas.openxmlformats.org/officeDocument/2006/relationships/viewProps" Target="viewProps.xml"  /><Relationship Id="rId59" Type="http://schemas.openxmlformats.org/officeDocument/2006/relationships/theme" Target="theme/theme1.xml"  /><Relationship Id="rId6" Type="http://schemas.openxmlformats.org/officeDocument/2006/relationships/slide" Target="slides/slide4.xml"  /><Relationship Id="rId60" Type="http://schemas.openxmlformats.org/officeDocument/2006/relationships/tableStyles" Target="tableStyles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8D7A32-3FBA-4CC2-AFC2-F0B3987AD6EA}" type="datetime1">
              <a:rPr lang="ko-KR" altLang="en-US"/>
              <a:pPr lvl="0">
                <a:defRPr/>
              </a:pPr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26BCBE2-BCE0-4009-857A-6FDF1F195B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&#50689;&#54868;&#44288;%20-%20&#53364;&#47000;&#49828;&#49444;&#44228;.pptx" TargetMode="External"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&#50689;&#54868;&#44288;%20-%20&#47932;&#47532;,%20&#45436;&#47532;%20ERD.pptx" TargetMode="External"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&#50689;&#54868;&#44288;%20-%20&#54868;&#47732;&#47785;&#47197;&#54364;.xlsx" TargetMode="External"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&#50689;&#54868;&#44288;%20-%20&#54868;&#47732;&#49444;&#44228;.pptx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384396" y="2373850"/>
            <a:ext cx="3806679" cy="342241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30000"/>
              </a:lnSpc>
              <a:spcAft>
                <a:spcPts val="20"/>
              </a:spcAft>
              <a:buAutoNum type="arabicPeriod"/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최영우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건의사항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이영주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신고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오한나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예매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상영시간표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 분담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8680B-9608-4582-B070-0EAA24D5C8EB}"/>
              </a:ext>
            </a:extLst>
          </p:cNvPr>
          <p:cNvSpPr/>
          <p:nvPr/>
        </p:nvSpPr>
        <p:spPr>
          <a:xfrm>
            <a:off x="6447814" y="2668130"/>
            <a:ext cx="3806679" cy="25821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박진주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기프티콘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공지사항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이희홍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댓글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습득물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WBS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83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845E96-BD43-403A-93AC-EAEF27DD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66687"/>
            <a:ext cx="85915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8793B3-02B9-4838-B9CC-2CDE4AD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7" y="0"/>
            <a:ext cx="819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BDB022-C32B-477B-949F-51459D5F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17" y="0"/>
            <a:ext cx="733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  <p:extLst>
      <p:ext uri="{BB962C8B-B14F-4D97-AF65-F5344CB8AC3E}">
        <p14:creationId xmlns:p14="http://schemas.microsoft.com/office/powerpoint/2010/main" val="30242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31731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구성이나 사진 등을 변경하거나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아키텍처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9059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사용가능한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C2B51D-9DD3-48EE-8F93-E3373DC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48697D-63B5-4E02-B991-7252ADAE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25"/>
            <a:ext cx="12192000" cy="4330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5C1BBC-F2A0-4032-ADF7-F6656D85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21"/>
            <a:ext cx="12192000" cy="5802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D4EE63-EE83-4136-9A0D-270DADD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580"/>
            <a:ext cx="12192000" cy="500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CF8E4-D0C2-420A-AB00-014B2E30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76212"/>
            <a:ext cx="115538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05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2A2C11-03ED-418E-B178-B45412BB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5"/>
            <a:ext cx="12192000" cy="673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4E97E7-71DF-4465-9A0F-0AE61F8E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5275"/>
            <a:ext cx="11944350" cy="626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29311"/>
            <a:ext cx="12192000" cy="459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81" y="413237"/>
            <a:ext cx="12192000" cy="6026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124E6B-4D0E-4B40-AA25-2B2C5030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9"/>
            <a:ext cx="12192000" cy="5148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E1EAFD-8771-4322-8F93-EB4B1746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49"/>
            <a:ext cx="12192000" cy="5404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4BF82-99C7-4891-A1CD-236A62E9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21"/>
            <a:ext cx="12192000" cy="514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83" y="3214506"/>
            <a:ext cx="830580" cy="4267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8DC3FE-4B6F-4850-A46C-E925417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984"/>
            <a:ext cx="12192000" cy="5688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FF6E23-5282-46C1-B3FC-50EFAB86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3"/>
            <a:ext cx="12192000" cy="3405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82" y="3252606"/>
            <a:ext cx="883919" cy="350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2FE66D-42AC-42AE-949B-7982ACCF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6368"/>
            <a:ext cx="12192000" cy="2605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개발환경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18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C03749-A8C5-46A6-BF8F-E08474D5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90"/>
            <a:ext cx="12192000" cy="5309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클래스설계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7129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DB</a:t>
            </a:r>
            <a:r>
              <a:rPr lang="ko-KR" altLang="en-US" sz="2400" b="1" dirty="0">
                <a:solidFill>
                  <a:srgbClr val="15EEFF"/>
                </a:solidFill>
              </a:rPr>
              <a:t>설계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40951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file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화면목록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5204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화면정의</a:t>
            </a:r>
            <a:endParaRPr lang="en-US" altLang="ko-KR" sz="28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968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41233" y="705832"/>
            <a:ext cx="39144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160500" y="692000"/>
            <a:ext cx="78792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60500" y="160500"/>
            <a:ext cx="12840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개발언어</a:t>
            </a:r>
            <a:endParaRPr b="1"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7040" r="28778"/>
          <a:stretch/>
        </p:blipFill>
        <p:spPr>
          <a:xfrm>
            <a:off x="321034" y="876501"/>
            <a:ext cx="1634233" cy="215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21211" r="22850"/>
          <a:stretch/>
        </p:blipFill>
        <p:spPr>
          <a:xfrm>
            <a:off x="1777167" y="1037800"/>
            <a:ext cx="2189500" cy="1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l="19618" r="20769"/>
          <a:stretch/>
        </p:blipFill>
        <p:spPr>
          <a:xfrm>
            <a:off x="6011667" y="1288767"/>
            <a:ext cx="1718800" cy="1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141233" y="160513"/>
            <a:ext cx="2654228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데이터베이스</a:t>
            </a:r>
            <a:r>
              <a:rPr lang="en-US" altLang="ko" b="1" dirty="0"/>
              <a:t> &amp; </a:t>
            </a:r>
            <a:r>
              <a:rPr lang="ko-KR" altLang="en-US" b="1" dirty="0"/>
              <a:t>서버</a:t>
            </a:r>
            <a:r>
              <a:rPr lang="en-US" altLang="ko" b="1" dirty="0"/>
              <a:t> </a:t>
            </a:r>
            <a:endParaRPr b="1"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t="17808" b="12407"/>
          <a:stretch/>
        </p:blipFill>
        <p:spPr>
          <a:xfrm>
            <a:off x="8507949" y="705833"/>
            <a:ext cx="3180968" cy="137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6668" y="1123132"/>
            <a:ext cx="1634233" cy="17865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60500" y="3429000"/>
            <a:ext cx="17188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프레임워크</a:t>
            </a:r>
            <a:endParaRPr b="1" dirty="0"/>
          </a:p>
        </p:txBody>
      </p:sp>
      <p:sp>
        <p:nvSpPr>
          <p:cNvPr id="64" name="Google Shape;64;p13"/>
          <p:cNvSpPr/>
          <p:nvPr/>
        </p:nvSpPr>
        <p:spPr>
          <a:xfrm>
            <a:off x="160500" y="3954200"/>
            <a:ext cx="6201600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034" y="4164801"/>
            <a:ext cx="3253900" cy="1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6667" y="4102800"/>
            <a:ext cx="1957200" cy="19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3;p13"/>
          <p:cNvSpPr txBox="1"/>
          <p:nvPr/>
        </p:nvSpPr>
        <p:spPr>
          <a:xfrm>
            <a:off x="6522634" y="3433548"/>
            <a:ext cx="1701425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/>
              <a:t>형상 관리 툴</a:t>
            </a:r>
            <a:endParaRPr b="1" dirty="0"/>
          </a:p>
        </p:txBody>
      </p:sp>
      <p:sp>
        <p:nvSpPr>
          <p:cNvPr id="16" name="Google Shape;64;p13"/>
          <p:cNvSpPr/>
          <p:nvPr/>
        </p:nvSpPr>
        <p:spPr>
          <a:xfrm>
            <a:off x="6522633" y="3958748"/>
            <a:ext cx="5414443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72" y="1705344"/>
            <a:ext cx="2959923" cy="1479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47" y="4246369"/>
            <a:ext cx="3983416" cy="583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8" y="5012933"/>
            <a:ext cx="2790073" cy="10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개발일정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7138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5C657-34D0-4FED-A2FC-8A0C2D1A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85787"/>
            <a:ext cx="11201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업무분담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0660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2456</ep:Words>
  <ep:PresentationFormat>와이드스크린</ep:PresentationFormat>
  <ep:Paragraphs>262</ep:Paragraphs>
  <ep:Slides>54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ep:HeadingPairs>
  <ep:TitlesOfParts>
    <vt:vector size="55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2019-12-04T07:47:40.000</dcterms:created>
  <dc:creator>조땡</dc:creator>
  <cp:lastModifiedBy>JJ</cp:lastModifiedBy>
  <dcterms:modified xsi:type="dcterms:W3CDTF">2020-01-30T14:37:18.163</dcterms:modified>
  <cp:revision>110</cp:revision>
  <dc:title>PowerPoint 프레젠테이션</dc:title>
  <cp:version>1000.0000.01</cp:version>
</cp:coreProperties>
</file>