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embeddedFontLst>
    <p:embeddedFont>
      <p:font typeface="KoPub돋움체 Bold" panose="00000800000000000000" pitchFamily="2" charset="-127"/>
      <p:bold r:id="rId8"/>
    </p:embeddedFont>
    <p:embeddedFont>
      <p:font typeface="KoPub돋움체 Light" panose="00000300000000000000" pitchFamily="2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>
                <a:solidFill>
                  <a:prstClr val="white">
                    <a:lumMod val="95000"/>
                  </a:prstClr>
                </a:solidFill>
              </a:rPr>
              <a:t>2</a:t>
            </a:r>
            <a:r>
              <a:rPr lang="ko-KR" altLang="en-US" sz="2800" i="1">
                <a:solidFill>
                  <a:prstClr val="white">
                    <a:lumMod val="95000"/>
                  </a:prstClr>
                </a:solidFill>
              </a:rPr>
              <a:t>조 </a:t>
            </a: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  <a:endParaRPr lang="en-US" altLang="ko-KR" sz="105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05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05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05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05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05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05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05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05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  <a:r>
              <a:rPr lang="en-US" altLang="ko-KR" sz="105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050" b="1" i="1">
                <a:solidFill>
                  <a:prstClr val="white">
                    <a:lumMod val="95000"/>
                  </a:prstClr>
                </a:solidFill>
              </a:rPr>
              <a:t>문석재</a:t>
            </a:r>
            <a:endParaRPr lang="ko-KR" altLang="en-US" sz="3200" i="1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0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3130" y="2275575"/>
            <a:ext cx="8785739" cy="2306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15EEFF"/>
                </a:solidFill>
              </a:rPr>
              <a:t>시스템 개요</a:t>
            </a:r>
            <a:endParaRPr lang="en-US" altLang="ko-KR" b="1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영화관 관리 시스템은 영화를 등록하고 이벤트</a:t>
            </a:r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160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회원들은 영화를 예매하거나 정보 및 후기 등을 공유할 수 있는 환경을 제공하는 시스템이다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36FF7-E894-4BEC-A83A-05CE8948E281}"/>
              </a:ext>
            </a:extLst>
          </p:cNvPr>
          <p:cNvSpPr/>
          <p:nvPr/>
        </p:nvSpPr>
        <p:spPr>
          <a:xfrm>
            <a:off x="3048000" y="224467"/>
            <a:ext cx="6096000" cy="5085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>
                <a:solidFill>
                  <a:prstClr val="white">
                    <a:lumMod val="95000"/>
                  </a:prst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r>
              <a:rPr lang="ko-KR" altLang="en-US" sz="1600" i="1">
                <a:solidFill>
                  <a:prstClr val="white">
                    <a:lumMod val="95000"/>
                  </a:prst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</a:t>
            </a:r>
            <a:r>
              <a:rPr lang="ko-KR" altLang="en-US" sz="1600" i="1">
                <a:solidFill>
                  <a:prstClr val="white">
                    <a:lumMod val="9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000" b="1" i="1">
                <a:solidFill>
                  <a:prstClr val="white">
                    <a:lumMod val="9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멀티플렉스 영화관 관리 시스템</a:t>
            </a:r>
            <a:endParaRPr lang="ko-KR" altLang="en-US" sz="2400" b="1" i="1" dirty="0">
              <a:solidFill>
                <a:prstClr val="white">
                  <a:lumMod val="95000"/>
                </a:prst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1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41820" y="1117789"/>
            <a:ext cx="113083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>
                <a:solidFill>
                  <a:srgbClr val="15EEFF"/>
                </a:solidFill>
                <a:latin typeface="맑은 고딕" panose="020F0502020204030204"/>
                <a:ea typeface="맑은 고딕" panose="020B0503020000020004" pitchFamily="50" charset="-127"/>
              </a:rPr>
              <a:t>기능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5EE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개요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1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강퇴할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변경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부적절한 리뷰는 삭제할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</a:p>
          <a:p>
            <a:pPr lvl="2"/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관리자와 회원은 작성된 리뷰의 댓글을 조회할 수 있으며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36FF7-E894-4BEC-A83A-05CE8948E281}"/>
              </a:ext>
            </a:extLst>
          </p:cNvPr>
          <p:cNvSpPr/>
          <p:nvPr/>
        </p:nvSpPr>
        <p:spPr>
          <a:xfrm>
            <a:off x="3048000" y="224467"/>
            <a:ext cx="6096000" cy="508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2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조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멀티플렉스 영화관 관리 시스템</a:t>
            </a:r>
            <a:endParaRPr kumimoji="0" lang="ko-KR" altLang="en-US" sz="24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31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41820" y="1117789"/>
            <a:ext cx="1130836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5EE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 개요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영화 한줄평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비회원은 영화 상세보기에 들어가서 한줄평을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영화 상세보기에 들어가서 한줄평을 조회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영화 상세보기에 들어가서 한줄평을 조회 및 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 및 검색할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영화 상영 스케줄을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기프티콘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기프티콘의 전체 목록을 조회 및 검색하여 구입할 수 있으며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기간이 만료되기 전에 기프티콘의 기간을 연장할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추가됨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!)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자신이 구입한 기프티콘을 조회할 수 있고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사용하지 않은 기프티콘에 대해 환불을 받을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기프티콘 관리</a:t>
            </a: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기프티콘 관리에 들어가서 기프티콘의 전체 목록을 조회하거나 검색할 수 있으며</a:t>
            </a:r>
          </a:p>
          <a:p>
            <a:pPr lvl="3"/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새로운 기프티콘을 추가하거나 가격이나 구성을 변경하거나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상품 거래가 중지된 기프티콘을 제거할 수도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36FF7-E894-4BEC-A83A-05CE8948E281}"/>
              </a:ext>
            </a:extLst>
          </p:cNvPr>
          <p:cNvSpPr/>
          <p:nvPr/>
        </p:nvSpPr>
        <p:spPr>
          <a:xfrm>
            <a:off x="3048000" y="224467"/>
            <a:ext cx="6096000" cy="508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2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조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멀티플렉스 영화관 관리 시스템</a:t>
            </a:r>
            <a:endParaRPr kumimoji="0" lang="ko-KR" altLang="en-US" sz="24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18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41820" y="1117789"/>
            <a:ext cx="113083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5EE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 개요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1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공지사항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</a:t>
            </a:r>
          </a:p>
          <a:p>
            <a:pPr lvl="2"/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/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할인정보 게시판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할인정보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컴플레인 및 건의할 내용의 글을 작성하거나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삭제할 수 있으며다른 사람이 작성한 공개 게시글을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  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13.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분실물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37160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36FF7-E894-4BEC-A83A-05CE8948E281}"/>
              </a:ext>
            </a:extLst>
          </p:cNvPr>
          <p:cNvSpPr/>
          <p:nvPr/>
        </p:nvSpPr>
        <p:spPr>
          <a:xfrm>
            <a:off x="3048000" y="224467"/>
            <a:ext cx="6096000" cy="508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2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조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멀티플렉스 영화관 관리 시스템</a:t>
            </a:r>
            <a:endParaRPr kumimoji="0" lang="ko-KR" altLang="en-US" sz="24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5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41820" y="1117789"/>
            <a:ext cx="113083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5EE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 개요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5EE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3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14.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채용정보 게시판</a:t>
            </a:r>
          </a:p>
          <a:p>
            <a:pPr lvl="4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채용정보 게시판에서 이력서를 작성 및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그리고 지난 이력서를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4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회원들이 낸 이력서를 전체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4"/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특정 이력서를 즐겨찾기에 추가하거나 해제하고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36FF7-E894-4BEC-A83A-05CE8948E281}"/>
              </a:ext>
            </a:extLst>
          </p:cNvPr>
          <p:cNvSpPr/>
          <p:nvPr/>
        </p:nvSpPr>
        <p:spPr>
          <a:xfrm>
            <a:off x="3048000" y="224467"/>
            <a:ext cx="6096000" cy="508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2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조</a:t>
            </a:r>
            <a:r>
              <a:rPr kumimoji="0" lang="ko-KR" alt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멀티플렉스 영화관 관리 시스템</a:t>
            </a:r>
            <a:endParaRPr kumimoji="0" lang="ko-KR" altLang="en-US" sz="24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2699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621</Words>
  <Application>Microsoft Office PowerPoint</Application>
  <PresentationFormat>와이드스크린</PresentationFormat>
  <Paragraphs>77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KoPub돋움체 Bold</vt:lpstr>
      <vt:lpstr>맑은 고딕</vt:lpstr>
      <vt:lpstr>KoPub돋움체 Light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 영우</cp:lastModifiedBy>
  <cp:revision>9</cp:revision>
  <dcterms:created xsi:type="dcterms:W3CDTF">2019-12-04T07:47:40Z</dcterms:created>
  <dcterms:modified xsi:type="dcterms:W3CDTF">2019-12-15T06:13:49Z</dcterms:modified>
</cp:coreProperties>
</file>