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5" d="100"/>
          <a:sy n="25" d="100"/>
        </p:scale>
        <p:origin x="106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3"/>
            <a:ext cx="43452574" cy="17797567"/>
          </a:xfrm>
        </p:spPr>
        <p:txBody>
          <a:bodyPr anchor="b"/>
          <a:lstStyle>
            <a:lvl1pPr algn="ctr"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3"/>
            <a:ext cx="38340506" cy="12342326"/>
          </a:xfrm>
        </p:spPr>
        <p:txBody>
          <a:bodyPr/>
          <a:lstStyle>
            <a:lvl1pPr marL="0" indent="0" algn="ctr">
              <a:buNone/>
              <a:defRPr sz="13419"/>
            </a:lvl1pPr>
            <a:lvl2pPr marL="2556137" indent="0" algn="ctr">
              <a:buNone/>
              <a:defRPr sz="11183"/>
            </a:lvl2pPr>
            <a:lvl3pPr marL="5112273" indent="0" algn="ctr">
              <a:buNone/>
              <a:defRPr sz="10062"/>
            </a:lvl3pPr>
            <a:lvl4pPr marL="7668410" indent="0" algn="ctr">
              <a:buNone/>
              <a:defRPr sz="8946"/>
            </a:lvl4pPr>
            <a:lvl5pPr marL="10224547" indent="0" algn="ctr">
              <a:buNone/>
              <a:defRPr sz="8946"/>
            </a:lvl5pPr>
            <a:lvl6pPr marL="12780682" indent="0" algn="ctr">
              <a:buNone/>
              <a:defRPr sz="8946"/>
            </a:lvl6pPr>
            <a:lvl7pPr marL="15336818" indent="0" algn="ctr">
              <a:buNone/>
              <a:defRPr sz="8946"/>
            </a:lvl7pPr>
            <a:lvl8pPr marL="17892955" indent="0" algn="ctr">
              <a:buNone/>
              <a:defRPr sz="8946"/>
            </a:lvl8pPr>
            <a:lvl9pPr marL="20449092" indent="0" algn="ctr">
              <a:buNone/>
              <a:defRPr sz="89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4"/>
            <a:ext cx="11022896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4"/>
            <a:ext cx="32429678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5"/>
            <a:ext cx="44091582" cy="21264778"/>
          </a:xfrm>
        </p:spPr>
        <p:txBody>
          <a:bodyPr anchor="b"/>
          <a:lstStyle>
            <a:lvl1pPr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6"/>
            <a:ext cx="44091582" cy="11182644"/>
          </a:xfrm>
        </p:spPr>
        <p:txBody>
          <a:bodyPr/>
          <a:lstStyle>
            <a:lvl1pPr marL="0" indent="0">
              <a:buNone/>
              <a:defRPr sz="13419">
                <a:solidFill>
                  <a:schemeClr val="tx1"/>
                </a:solidFill>
              </a:defRPr>
            </a:lvl1pPr>
            <a:lvl2pPr marL="2556137" indent="0">
              <a:buNone/>
              <a:defRPr sz="11183">
                <a:solidFill>
                  <a:schemeClr val="tx1">
                    <a:tint val="75000"/>
                  </a:schemeClr>
                </a:solidFill>
              </a:defRPr>
            </a:lvl2pPr>
            <a:lvl3pPr marL="5112273" indent="0">
              <a:buNone/>
              <a:defRPr sz="10062">
                <a:solidFill>
                  <a:schemeClr val="tx1">
                    <a:tint val="75000"/>
                  </a:schemeClr>
                </a:solidFill>
              </a:defRPr>
            </a:lvl3pPr>
            <a:lvl4pPr marL="7668410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4pPr>
            <a:lvl5pPr marL="10224547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5pPr>
            <a:lvl6pPr marL="1278068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6pPr>
            <a:lvl7pPr marL="15336818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7pPr>
            <a:lvl8pPr marL="17892955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8pPr>
            <a:lvl9pPr marL="2044909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0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6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72"/>
            <a:ext cx="21626438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9"/>
            <a:ext cx="21626438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2531672"/>
            <a:ext cx="21732945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8673249"/>
            <a:ext cx="21732945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4"/>
          </a:xfrm>
        </p:spPr>
        <p:txBody>
          <a:bodyPr/>
          <a:lstStyle>
            <a:lvl1pPr>
              <a:defRPr sz="17892"/>
            </a:lvl1pPr>
            <a:lvl2pPr>
              <a:defRPr sz="15656"/>
            </a:lvl2pPr>
            <a:lvl3pPr>
              <a:defRPr sz="13419"/>
            </a:lvl3pPr>
            <a:lvl4pPr>
              <a:defRPr sz="11183"/>
            </a:lvl4pPr>
            <a:lvl5pPr>
              <a:defRPr sz="11183"/>
            </a:lvl5pPr>
            <a:lvl6pPr>
              <a:defRPr sz="11183"/>
            </a:lvl6pPr>
            <a:lvl7pPr>
              <a:defRPr sz="11183"/>
            </a:lvl7pPr>
            <a:lvl8pPr>
              <a:defRPr sz="11183"/>
            </a:lvl8pPr>
            <a:lvl9pPr>
              <a:defRPr sz="111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4"/>
          </a:xfrm>
        </p:spPr>
        <p:txBody>
          <a:bodyPr anchor="t"/>
          <a:lstStyle>
            <a:lvl1pPr marL="0" indent="0">
              <a:buNone/>
              <a:defRPr sz="17892"/>
            </a:lvl1pPr>
            <a:lvl2pPr marL="2556137" indent="0">
              <a:buNone/>
              <a:defRPr sz="15656"/>
            </a:lvl2pPr>
            <a:lvl3pPr marL="5112273" indent="0">
              <a:buNone/>
              <a:defRPr sz="13419"/>
            </a:lvl3pPr>
            <a:lvl4pPr marL="7668410" indent="0">
              <a:buNone/>
              <a:defRPr sz="11183"/>
            </a:lvl4pPr>
            <a:lvl5pPr marL="10224547" indent="0">
              <a:buNone/>
              <a:defRPr sz="11183"/>
            </a:lvl5pPr>
            <a:lvl6pPr marL="12780682" indent="0">
              <a:buNone/>
              <a:defRPr sz="11183"/>
            </a:lvl6pPr>
            <a:lvl7pPr marL="15336818" indent="0">
              <a:buNone/>
              <a:defRPr sz="11183"/>
            </a:lvl7pPr>
            <a:lvl8pPr marL="17892955" indent="0">
              <a:buNone/>
              <a:defRPr sz="11183"/>
            </a:lvl8pPr>
            <a:lvl9pPr marL="20449092" indent="0">
              <a:buNone/>
              <a:defRPr sz="111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4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4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12273" rtl="0" eaLnBrk="1" latinLnBrk="1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67" indent="-1278067" algn="l" defTabSz="5112273" rtl="0" eaLnBrk="1" latinLnBrk="1" hangingPunct="1">
        <a:lnSpc>
          <a:spcPct val="90000"/>
        </a:lnSpc>
        <a:spcBef>
          <a:spcPts val="5593"/>
        </a:spcBef>
        <a:buFont typeface="Arial" panose="020B0604020202020204" pitchFamily="34" charset="0"/>
        <a:buChar char="•"/>
        <a:defRPr sz="15656" kern="1200">
          <a:solidFill>
            <a:schemeClr val="tx1"/>
          </a:solidFill>
          <a:latin typeface="+mn-lt"/>
          <a:ea typeface="+mn-ea"/>
          <a:cs typeface="+mn-cs"/>
        </a:defRPr>
      </a:lvl1pPr>
      <a:lvl2pPr marL="383420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3419" kern="1200">
          <a:solidFill>
            <a:schemeClr val="tx1"/>
          </a:solidFill>
          <a:latin typeface="+mn-lt"/>
          <a:ea typeface="+mn-ea"/>
          <a:cs typeface="+mn-cs"/>
        </a:defRPr>
      </a:lvl2pPr>
      <a:lvl3pPr marL="639034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1183" kern="1200">
          <a:solidFill>
            <a:schemeClr val="tx1"/>
          </a:solidFill>
          <a:latin typeface="+mn-lt"/>
          <a:ea typeface="+mn-ea"/>
          <a:cs typeface="+mn-cs"/>
        </a:defRPr>
      </a:lvl3pPr>
      <a:lvl4pPr marL="8946477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150261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405875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6614886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9171022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1727159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1pPr>
      <a:lvl2pPr marL="255613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2pPr>
      <a:lvl3pPr marL="5112273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3pPr>
      <a:lvl4pPr marL="766841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022454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278068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5336818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7892955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044909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2184855"/>
            <a:ext cx="272362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1272516" y="4458020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7920560" y="-3386640"/>
            <a:ext cx="1853710" cy="138355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372201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7225155" y="1766754"/>
            <a:ext cx="1593775" cy="78152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35649328" y="4433979"/>
            <a:ext cx="148445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16200000" flipV="1">
            <a:off x="30163558" y="-1794018"/>
            <a:ext cx="1829666" cy="10626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5556068" y="792419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2349775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16200000" flipV="1">
            <a:off x="11713942" y="5093191"/>
            <a:ext cx="1593775" cy="1162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5250399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3164221" y="3642871"/>
            <a:ext cx="1593800" cy="4062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5335248" y="7646689"/>
            <a:ext cx="220820" cy="4872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6937727" y="921033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6566138" y="8343646"/>
            <a:ext cx="371594" cy="1076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6937727" y="851897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6566138" y="8343659"/>
            <a:ext cx="371594" cy="3850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4325210" y="72272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4114431" y="6890722"/>
            <a:ext cx="210781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8894822" y="4434013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6E9D516C-678F-4F3F-8F03-DB8C7627B936}"/>
              </a:ext>
            </a:extLst>
          </p:cNvPr>
          <p:cNvCxnSpPr>
            <a:cxnSpLocks/>
            <a:stCxn id="141" idx="0"/>
            <a:endCxn id="4" idx="2"/>
          </p:cNvCxnSpPr>
          <p:nvPr/>
        </p:nvCxnSpPr>
        <p:spPr>
          <a:xfrm rot="16200000" flipV="1">
            <a:off x="26786288" y="1583252"/>
            <a:ext cx="1829700" cy="3871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9163495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0120802" y="4662401"/>
            <a:ext cx="1593775" cy="2023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0112294" y="722722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9905750" y="6890722"/>
            <a:ext cx="206553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9990814" y="12614097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6262188" y="-760764"/>
            <a:ext cx="7760626" cy="18989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455432" y="9434810"/>
            <a:ext cx="1593775" cy="87912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8351092" y="12330471"/>
            <a:ext cx="1593775" cy="2999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6914616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3996332" y="2810754"/>
            <a:ext cx="1593800" cy="57272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8578825" y="6471253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4828437" y="1978670"/>
            <a:ext cx="1593800" cy="7391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114457" y="146273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0199063" y="1467302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2995018" y="1465938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6905778" y="146273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5584795" y="146273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8295435" y="1462733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2690601" y="10990907"/>
            <a:ext cx="1593775" cy="5679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CA676176-1FE9-4AC0-9683-AD56183DE54B}"/>
              </a:ext>
            </a:extLst>
          </p:cNvPr>
          <p:cNvCxnSpPr>
            <a:cxnSpLocks/>
            <a:stCxn id="366" idx="0"/>
          </p:cNvCxnSpPr>
          <p:nvPr/>
        </p:nvCxnSpPr>
        <p:spPr>
          <a:xfrm rot="5400000" flipH="1" flipV="1">
            <a:off x="18639221" y="14228887"/>
            <a:ext cx="79688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3512071" y="1633446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3283203" y="15802762"/>
            <a:ext cx="228869" cy="741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4878758" y="180036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4522128" y="16753925"/>
            <a:ext cx="356630" cy="14594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4878758" y="1731230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4522128" y="16753925"/>
            <a:ext cx="356630" cy="7681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2273145" y="1538330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791766" y="15111688"/>
            <a:ext cx="546243" cy="4164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8080076" y="1538330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7647988" y="15046799"/>
            <a:ext cx="432079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8080076" y="1599662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7647988" y="15046804"/>
            <a:ext cx="432079" cy="11595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9378790" y="1683901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10763407" y="1753450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10388846" y="17258469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9090147" y="16416096"/>
            <a:ext cx="288666" cy="6326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endCxn id="365" idx="2"/>
          </p:cNvCxnSpPr>
          <p:nvPr/>
        </p:nvCxnSpPr>
        <p:spPr>
          <a:xfrm rot="10800000">
            <a:off x="16327019" y="15046799"/>
            <a:ext cx="320662" cy="546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6641450" y="1539311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구매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0531035" y="1688763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9255162" y="1540748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9037664" y="15046788"/>
            <a:ext cx="217498" cy="5704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40295838" y="12577596"/>
            <a:ext cx="1314275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31432950" y="3057569"/>
            <a:ext cx="7724125" cy="11315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6655838" y="19353512"/>
            <a:ext cx="2258402" cy="337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30831281" y="14563040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35205578" y="14563040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2D68DE2E-6470-495C-889C-979C02EADCF2}"/>
              </a:ext>
            </a:extLst>
          </p:cNvPr>
          <p:cNvCxnSpPr>
            <a:cxnSpLocks/>
            <a:stCxn id="438" idx="2"/>
            <a:endCxn id="462" idx="0"/>
          </p:cNvCxnSpPr>
          <p:nvPr/>
        </p:nvCxnSpPr>
        <p:spPr>
          <a:xfrm rot="5400000">
            <a:off x="37860885" y="11470949"/>
            <a:ext cx="1565986" cy="4618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6655839" y="15293214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36235087" y="15082190"/>
            <a:ext cx="520445" cy="3210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D6D895C9-3E1B-48BE-954F-8D0CFDD7E072}"/>
              </a:ext>
            </a:extLst>
          </p:cNvPr>
          <p:cNvSpPr/>
          <p:nvPr/>
        </p:nvSpPr>
        <p:spPr>
          <a:xfrm>
            <a:off x="38123536" y="1599437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등록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6AFA4425-D2CF-41CB-8452-235A7F9A5B2A}"/>
              </a:ext>
            </a:extLst>
          </p:cNvPr>
          <p:cNvCxnSpPr>
            <a:cxnSpLocks/>
            <a:stCxn id="466" idx="2"/>
            <a:endCxn id="475" idx="1"/>
          </p:cNvCxnSpPr>
          <p:nvPr/>
        </p:nvCxnSpPr>
        <p:spPr>
          <a:xfrm rot="16200000" flipH="1">
            <a:off x="37708572" y="15789140"/>
            <a:ext cx="491432" cy="338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F4703B-41D0-41FE-99BD-0CDB7058DC4F}"/>
              </a:ext>
            </a:extLst>
          </p:cNvPr>
          <p:cNvSpPr/>
          <p:nvPr/>
        </p:nvSpPr>
        <p:spPr>
          <a:xfrm>
            <a:off x="41290542" y="18817042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수정</a:t>
            </a: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86D44DC-5A77-425C-AD65-A33A14452DD0}"/>
              </a:ext>
            </a:extLst>
          </p:cNvPr>
          <p:cNvSpPr/>
          <p:nvPr/>
        </p:nvSpPr>
        <p:spPr>
          <a:xfrm>
            <a:off x="41334550" y="18076151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삭제</a:t>
            </a: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7351779" y="180036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작성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3"/>
          </p:cNvCxnSpPr>
          <p:nvPr/>
        </p:nvCxnSpPr>
        <p:spPr>
          <a:xfrm rot="10800000">
            <a:off x="6898873" y="18213399"/>
            <a:ext cx="45290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4881731" y="18726770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6263373" y="19444734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5891801" y="19146232"/>
            <a:ext cx="371594" cy="508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7647988" y="2014022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7273439" y="19864185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4522129" y="16753925"/>
            <a:ext cx="359603" cy="218257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28878ADE-2668-44D1-8BFE-FC0ED72AF59A}"/>
              </a:ext>
            </a:extLst>
          </p:cNvPr>
          <p:cNvSpPr/>
          <p:nvPr/>
        </p:nvSpPr>
        <p:spPr>
          <a:xfrm>
            <a:off x="13284610" y="7227226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 상세보기</a:t>
            </a:r>
          </a:p>
        </p:txBody>
      </p:sp>
      <p:cxnSp>
        <p:nvCxnSpPr>
          <p:cNvPr id="549" name="연결선: 꺾임 548">
            <a:extLst>
              <a:ext uri="{FF2B5EF4-FFF2-40B4-BE49-F238E27FC236}">
                <a16:creationId xmlns:a16="http://schemas.microsoft.com/office/drawing/2014/main" id="{FDB382C8-71D2-4C31-9AC8-FA57F3EF5638}"/>
              </a:ext>
            </a:extLst>
          </p:cNvPr>
          <p:cNvCxnSpPr>
            <a:cxnSpLocks/>
            <a:stCxn id="548" idx="1"/>
            <a:endCxn id="184" idx="2"/>
          </p:cNvCxnSpPr>
          <p:nvPr/>
        </p:nvCxnSpPr>
        <p:spPr>
          <a:xfrm rot="10800000">
            <a:off x="13092004" y="6890711"/>
            <a:ext cx="192606" cy="5462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B65E0C-66E4-43F2-9F9B-B55E5202C4A8}"/>
              </a:ext>
            </a:extLst>
          </p:cNvPr>
          <p:cNvSpPr/>
          <p:nvPr/>
        </p:nvSpPr>
        <p:spPr>
          <a:xfrm>
            <a:off x="38167544" y="20141706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등록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753B4B0-5746-4060-A5A8-79EA69D317CA}"/>
              </a:ext>
            </a:extLst>
          </p:cNvPr>
          <p:cNvCxnSpPr>
            <a:cxnSpLocks/>
            <a:stCxn id="104" idx="1"/>
            <a:endCxn id="448" idx="2"/>
          </p:cNvCxnSpPr>
          <p:nvPr/>
        </p:nvCxnSpPr>
        <p:spPr>
          <a:xfrm rot="10800000">
            <a:off x="37785040" y="19691133"/>
            <a:ext cx="382505" cy="6603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DF4C17-A693-4FBD-9D4C-B081B5B8EEBE}"/>
              </a:ext>
            </a:extLst>
          </p:cNvPr>
          <p:cNvSpPr/>
          <p:nvPr/>
        </p:nvSpPr>
        <p:spPr>
          <a:xfrm>
            <a:off x="41232174" y="22433247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수정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194AF4-4641-4925-B4CC-0164D19F56DF}"/>
              </a:ext>
            </a:extLst>
          </p:cNvPr>
          <p:cNvSpPr/>
          <p:nvPr/>
        </p:nvSpPr>
        <p:spPr>
          <a:xfrm>
            <a:off x="41232174" y="2311119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삭제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34225396" y="17091880"/>
            <a:ext cx="4539824" cy="3210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6667333" y="2352502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32124928" y="19192349"/>
            <a:ext cx="8752256" cy="3325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0A1C27-1DC6-4F8C-95C2-489DE9B435B7}"/>
              </a:ext>
            </a:extLst>
          </p:cNvPr>
          <p:cNvSpPr/>
          <p:nvPr/>
        </p:nvSpPr>
        <p:spPr>
          <a:xfrm>
            <a:off x="38141536" y="25425329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조회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C059E7E-91C1-4EC6-A46F-D5C0C19459BB}"/>
              </a:ext>
            </a:extLst>
          </p:cNvPr>
          <p:cNvCxnSpPr>
            <a:cxnSpLocks/>
            <a:stCxn id="145" idx="1"/>
            <a:endCxn id="136" idx="2"/>
          </p:cNvCxnSpPr>
          <p:nvPr/>
        </p:nvCxnSpPr>
        <p:spPr>
          <a:xfrm rot="10800000">
            <a:off x="37796534" y="23944484"/>
            <a:ext cx="345002" cy="16905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EDED42-B77D-41B9-9E3B-A96A0749D25D}"/>
              </a:ext>
            </a:extLst>
          </p:cNvPr>
          <p:cNvSpPr/>
          <p:nvPr/>
        </p:nvSpPr>
        <p:spPr>
          <a:xfrm>
            <a:off x="38120879" y="2447470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등록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D48AB79-EC22-4608-9090-99AA4229A3A6}"/>
              </a:ext>
            </a:extLst>
          </p:cNvPr>
          <p:cNvSpPr/>
          <p:nvPr/>
        </p:nvSpPr>
        <p:spPr>
          <a:xfrm>
            <a:off x="41249464" y="26718562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수정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54D0FF-2C26-4F4E-AD29-5B5A22A95275}"/>
              </a:ext>
            </a:extLst>
          </p:cNvPr>
          <p:cNvSpPr/>
          <p:nvPr/>
        </p:nvSpPr>
        <p:spPr>
          <a:xfrm>
            <a:off x="41249464" y="27372072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43257DAC-1ADA-40E0-937B-2C3F0FD04A2B}"/>
              </a:ext>
            </a:extLst>
          </p:cNvPr>
          <p:cNvCxnSpPr>
            <a:cxnSpLocks/>
            <a:stCxn id="150" idx="1"/>
            <a:endCxn id="136" idx="2"/>
          </p:cNvCxnSpPr>
          <p:nvPr/>
        </p:nvCxnSpPr>
        <p:spPr>
          <a:xfrm rot="10800000">
            <a:off x="37796535" y="23944484"/>
            <a:ext cx="324345" cy="7399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5C78B8C-5294-4EB6-AEAC-75A1C07096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34405" y="2930418"/>
            <a:ext cx="1829666" cy="12158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790507" y="4453179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ID </a:t>
            </a:r>
            <a:r>
              <a:rPr lang="ko-KR" altLang="en-US" sz="2000" b="1" dirty="0"/>
              <a:t>찾기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AE9EE52-22C0-45DE-BD5B-0196F86508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550272" y="2830421"/>
            <a:ext cx="1810453" cy="1396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6416837" y="4453179"/>
            <a:ext cx="1484453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PW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5259965-F09D-4A50-98E8-C76D99C8BA7D}"/>
              </a:ext>
            </a:extLst>
          </p:cNvPr>
          <p:cNvSpPr/>
          <p:nvPr/>
        </p:nvSpPr>
        <p:spPr>
          <a:xfrm>
            <a:off x="16284097" y="7269204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ABE39FE4-3BED-44A8-AD45-A508323DB42C}"/>
              </a:ext>
            </a:extLst>
          </p:cNvPr>
          <p:cNvCxnSpPr>
            <a:cxnSpLocks/>
            <a:stCxn id="121" idx="1"/>
            <a:endCxn id="187" idx="2"/>
          </p:cNvCxnSpPr>
          <p:nvPr/>
        </p:nvCxnSpPr>
        <p:spPr>
          <a:xfrm rot="10800000">
            <a:off x="15992629" y="6890711"/>
            <a:ext cx="291469" cy="588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A6B762A-EBA6-4936-B7CE-B4D8BB30F858}"/>
              </a:ext>
            </a:extLst>
          </p:cNvPr>
          <p:cNvSpPr/>
          <p:nvPr/>
        </p:nvSpPr>
        <p:spPr>
          <a:xfrm>
            <a:off x="19660109" y="7271549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42E2202-E7DD-433F-9706-1C2D81F50094}"/>
              </a:ext>
            </a:extLst>
          </p:cNvPr>
          <p:cNvCxnSpPr>
            <a:cxnSpLocks/>
            <a:stCxn id="126" idx="1"/>
            <a:endCxn id="359" idx="2"/>
          </p:cNvCxnSpPr>
          <p:nvPr/>
        </p:nvCxnSpPr>
        <p:spPr>
          <a:xfrm rot="10800000">
            <a:off x="19321055" y="6890712"/>
            <a:ext cx="339055" cy="59056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12395851" y="16195887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3910022" y="15358645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조회</a:t>
            </a:r>
            <a:endParaRPr lang="en-US" altLang="ko-KR" sz="2000" b="1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5CC7002-1984-4D5F-ABF5-3B04593870D5}"/>
              </a:ext>
            </a:extLst>
          </p:cNvPr>
          <p:cNvCxnSpPr>
            <a:cxnSpLocks/>
            <a:stCxn id="161" idx="1"/>
            <a:endCxn id="363" idx="2"/>
          </p:cNvCxnSpPr>
          <p:nvPr/>
        </p:nvCxnSpPr>
        <p:spPr>
          <a:xfrm rot="10800000">
            <a:off x="13737248" y="15078848"/>
            <a:ext cx="172775" cy="489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1912443" y="17606115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endCxn id="430" idx="2"/>
          </p:cNvCxnSpPr>
          <p:nvPr/>
        </p:nvCxnSpPr>
        <p:spPr>
          <a:xfrm rot="10800000">
            <a:off x="21541093" y="17307090"/>
            <a:ext cx="371351" cy="5087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1912443" y="18199923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삭제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46F4A35-8D7F-46A2-B5CC-005EA93DF205}"/>
              </a:ext>
            </a:extLst>
          </p:cNvPr>
          <p:cNvCxnSpPr>
            <a:cxnSpLocks/>
            <a:endCxn id="430" idx="2"/>
          </p:cNvCxnSpPr>
          <p:nvPr/>
        </p:nvCxnSpPr>
        <p:spPr>
          <a:xfrm rot="10800000">
            <a:off x="21541093" y="17307090"/>
            <a:ext cx="371351" cy="11025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8703761" y="18652488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err="1"/>
              <a:t>한줄평</a:t>
            </a:r>
            <a:r>
              <a:rPr lang="ko-KR" altLang="en-US" sz="20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8361837" y="18423129"/>
            <a:ext cx="341925" cy="4390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8731877" y="19235141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한줄평</a:t>
            </a:r>
            <a:r>
              <a:rPr lang="ko-KR" altLang="en-US" sz="20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8361837" y="18423128"/>
            <a:ext cx="370041" cy="10217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7C1896E-FD78-4B96-98E5-82A2B4904E5A}"/>
              </a:ext>
            </a:extLst>
          </p:cNvPr>
          <p:cNvSpPr/>
          <p:nvPr/>
        </p:nvSpPr>
        <p:spPr>
          <a:xfrm>
            <a:off x="32011664" y="1550294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조회</a:t>
            </a:r>
            <a:endParaRPr lang="en-US" altLang="ko-KR" sz="20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DD8C8DBB-9C8E-495D-9D74-BD1F87EF40D3}"/>
              </a:ext>
            </a:extLst>
          </p:cNvPr>
          <p:cNvCxnSpPr>
            <a:cxnSpLocks/>
            <a:stCxn id="196" idx="1"/>
          </p:cNvCxnSpPr>
          <p:nvPr/>
        </p:nvCxnSpPr>
        <p:spPr>
          <a:xfrm rot="10800000">
            <a:off x="31580162" y="14982501"/>
            <a:ext cx="431502" cy="7301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471874" y="14627330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마이페이지</a:t>
            </a:r>
            <a:endParaRPr lang="ko-KR" altLang="en-US" sz="2000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16694477" y="6987031"/>
            <a:ext cx="1593775" cy="1368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F2BD58-D619-4D2F-B5AC-7B8596CB1D04}"/>
              </a:ext>
            </a:extLst>
          </p:cNvPr>
          <p:cNvSpPr/>
          <p:nvPr/>
        </p:nvSpPr>
        <p:spPr>
          <a:xfrm>
            <a:off x="8938406" y="20918897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시간 선택 페이지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C72B807-9B62-444B-96C0-01AE46E29388}"/>
              </a:ext>
            </a:extLst>
          </p:cNvPr>
          <p:cNvCxnSpPr>
            <a:cxnSpLocks/>
          </p:cNvCxnSpPr>
          <p:nvPr/>
        </p:nvCxnSpPr>
        <p:spPr>
          <a:xfrm rot="10800000">
            <a:off x="8546857" y="20612711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66B61EF-7BF8-45DD-ACBE-35B3CF088F8D}"/>
              </a:ext>
            </a:extLst>
          </p:cNvPr>
          <p:cNvCxnSpPr>
            <a:cxnSpLocks/>
          </p:cNvCxnSpPr>
          <p:nvPr/>
        </p:nvCxnSpPr>
        <p:spPr>
          <a:xfrm rot="10800000">
            <a:off x="11837422" y="17959596"/>
            <a:ext cx="374560" cy="4857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0F18D6-C6C4-4898-8E28-A1B36ECDDEF5}"/>
              </a:ext>
            </a:extLst>
          </p:cNvPr>
          <p:cNvSpPr/>
          <p:nvPr/>
        </p:nvSpPr>
        <p:spPr>
          <a:xfrm>
            <a:off x="12211982" y="18242989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시간 선택 페이지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4520686" y="15416860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4137831" y="15243733"/>
            <a:ext cx="579801" cy="1859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7114687" y="1693472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8378834" y="17644782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7928049" y="17403726"/>
            <a:ext cx="500324" cy="4012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8413246" y="18357625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삭제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7588834" y="17742941"/>
            <a:ext cx="1213167" cy="4356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4520685" y="1801622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4334777" y="15046788"/>
            <a:ext cx="185909" cy="3179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4541294" y="20425646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4541294" y="23476498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endParaRPr lang="ko-KR" altLang="en-US" sz="20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4520685" y="2707101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endParaRPr lang="ko-KR" altLang="en-US" sz="20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4567680" y="3030634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5765213" y="18884052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5245353" y="18573921"/>
            <a:ext cx="658094" cy="3816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7114686" y="21905052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8325401" y="2259554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8325401" y="23334475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5329592" y="20919708"/>
            <a:ext cx="562366" cy="4131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7911110" y="22390987"/>
            <a:ext cx="480768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7541647" y="22760450"/>
            <a:ext cx="1219694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7107790" y="25156167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8318505" y="25846664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8318505" y="26585590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stCxn id="200" idx="2"/>
            <a:endCxn id="201" idx="1"/>
          </p:cNvCxnSpPr>
          <p:nvPr/>
        </p:nvCxnSpPr>
        <p:spPr>
          <a:xfrm rot="16200000" flipH="1">
            <a:off x="27904214" y="25642102"/>
            <a:ext cx="480768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stCxn id="200" idx="2"/>
            <a:endCxn id="202" idx="1"/>
          </p:cNvCxnSpPr>
          <p:nvPr/>
        </p:nvCxnSpPr>
        <p:spPr>
          <a:xfrm rot="16200000" flipH="1">
            <a:off x="27534751" y="26011565"/>
            <a:ext cx="1219694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5219197" y="24080954"/>
            <a:ext cx="731014" cy="3610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7107810" y="31824169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8318525" y="32514666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8318525" y="33253592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stCxn id="207" idx="2"/>
            <a:endCxn id="208" idx="1"/>
          </p:cNvCxnSpPr>
          <p:nvPr/>
        </p:nvCxnSpPr>
        <p:spPr>
          <a:xfrm rot="16200000" flipH="1">
            <a:off x="27904234" y="32310104"/>
            <a:ext cx="480768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stCxn id="207" idx="2"/>
            <a:endCxn id="209" idx="1"/>
          </p:cNvCxnSpPr>
          <p:nvPr/>
        </p:nvCxnSpPr>
        <p:spPr>
          <a:xfrm rot="16200000" flipH="1">
            <a:off x="27534771" y="32679567"/>
            <a:ext cx="1219694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7018089" y="28465551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8228804" y="29156048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수정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8228804" y="29894974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stCxn id="214" idx="2"/>
            <a:endCxn id="215" idx="1"/>
          </p:cNvCxnSpPr>
          <p:nvPr/>
        </p:nvCxnSpPr>
        <p:spPr>
          <a:xfrm rot="16200000" flipH="1">
            <a:off x="27814513" y="28951486"/>
            <a:ext cx="480768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stCxn id="214" idx="2"/>
            <a:endCxn id="216" idx="1"/>
          </p:cNvCxnSpPr>
          <p:nvPr/>
        </p:nvCxnSpPr>
        <p:spPr>
          <a:xfrm rot="16200000" flipH="1">
            <a:off x="27445050" y="29320949"/>
            <a:ext cx="1219694" cy="3478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5319771" y="27554293"/>
            <a:ext cx="562366" cy="434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F986FCBD-CAC3-4421-B89F-F6C098FA97A6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35480250" y="9090314"/>
            <a:ext cx="1565986" cy="93794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C64E9F-CBF0-4CCC-B589-B74F0CB7F404}"/>
              </a:ext>
            </a:extLst>
          </p:cNvPr>
          <p:cNvSpPr/>
          <p:nvPr/>
        </p:nvSpPr>
        <p:spPr>
          <a:xfrm>
            <a:off x="39703256" y="21763063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정보 상세보기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37F1EAD-5350-400A-A991-F524065024FA}"/>
              </a:ext>
            </a:extLst>
          </p:cNvPr>
          <p:cNvCxnSpPr>
            <a:cxnSpLocks/>
            <a:stCxn id="221" idx="2"/>
            <a:endCxn id="110" idx="1"/>
          </p:cNvCxnSpPr>
          <p:nvPr/>
        </p:nvCxnSpPr>
        <p:spPr>
          <a:xfrm rot="16200000" flipH="1">
            <a:off x="40802088" y="22212889"/>
            <a:ext cx="460455" cy="3997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C6B91C0-FA58-41B9-9443-9692F02AFC18}"/>
              </a:ext>
            </a:extLst>
          </p:cNvPr>
          <p:cNvCxnSpPr>
            <a:stCxn id="221" idx="2"/>
            <a:endCxn id="115" idx="1"/>
          </p:cNvCxnSpPr>
          <p:nvPr/>
        </p:nvCxnSpPr>
        <p:spPr>
          <a:xfrm rot="16200000" flipH="1">
            <a:off x="40463112" y="22551865"/>
            <a:ext cx="1138407" cy="3997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5C599B3-F1B2-4B89-9EC1-06865C255BB6}"/>
              </a:ext>
            </a:extLst>
          </p:cNvPr>
          <p:cNvSpPr/>
          <p:nvPr/>
        </p:nvSpPr>
        <p:spPr>
          <a:xfrm>
            <a:off x="39642383" y="26129064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상세보기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73FA2D6-7E5C-4A09-B94E-AD8DB0858B58}"/>
              </a:ext>
            </a:extLst>
          </p:cNvPr>
          <p:cNvCxnSpPr>
            <a:stCxn id="222" idx="2"/>
            <a:endCxn id="151" idx="1"/>
          </p:cNvCxnSpPr>
          <p:nvPr/>
        </p:nvCxnSpPr>
        <p:spPr>
          <a:xfrm rot="16200000" flipH="1">
            <a:off x="40820640" y="26499466"/>
            <a:ext cx="379769" cy="4778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4793AD6-8E12-4BF6-8C1C-BA0EA8A85ACF}"/>
              </a:ext>
            </a:extLst>
          </p:cNvPr>
          <p:cNvCxnSpPr>
            <a:stCxn id="222" idx="2"/>
            <a:endCxn id="152" idx="1"/>
          </p:cNvCxnSpPr>
          <p:nvPr/>
        </p:nvCxnSpPr>
        <p:spPr>
          <a:xfrm rot="16200000" flipH="1">
            <a:off x="40493885" y="26826221"/>
            <a:ext cx="1033279" cy="4778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460A965-B820-4A75-A07F-A43895C38FF7}"/>
              </a:ext>
            </a:extLst>
          </p:cNvPr>
          <p:cNvSpPr/>
          <p:nvPr/>
        </p:nvSpPr>
        <p:spPr>
          <a:xfrm>
            <a:off x="39769561" y="1735283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상세보기</a:t>
            </a:r>
          </a:p>
        </p:txBody>
      </p: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473097C-294C-4D0B-BD5E-2FD7F45ED835}"/>
              </a:ext>
            </a:extLst>
          </p:cNvPr>
          <p:cNvCxnSpPr>
            <a:stCxn id="232" idx="2"/>
            <a:endCxn id="490" idx="1"/>
          </p:cNvCxnSpPr>
          <p:nvPr/>
        </p:nvCxnSpPr>
        <p:spPr>
          <a:xfrm rot="16200000" flipH="1">
            <a:off x="40859863" y="17811192"/>
            <a:ext cx="513587" cy="4357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402A4DC4-7614-4945-A4EC-35F026C55B62}"/>
              </a:ext>
            </a:extLst>
          </p:cNvPr>
          <p:cNvCxnSpPr>
            <a:stCxn id="232" idx="2"/>
            <a:endCxn id="479" idx="1"/>
          </p:cNvCxnSpPr>
          <p:nvPr/>
        </p:nvCxnSpPr>
        <p:spPr>
          <a:xfrm rot="16200000" flipH="1">
            <a:off x="40467413" y="18203642"/>
            <a:ext cx="1254478" cy="3917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E525069F-9AB2-41FA-A541-AAA86296B4BF}"/>
              </a:ext>
            </a:extLst>
          </p:cNvPr>
          <p:cNvCxnSpPr>
            <a:stCxn id="145" idx="2"/>
            <a:endCxn id="222" idx="1"/>
          </p:cNvCxnSpPr>
          <p:nvPr/>
        </p:nvCxnSpPr>
        <p:spPr>
          <a:xfrm rot="16200000" flipH="1">
            <a:off x="39209557" y="25905967"/>
            <a:ext cx="494006" cy="3716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BA68836F-9E26-4E79-9354-A28A6391F589}"/>
              </a:ext>
            </a:extLst>
          </p:cNvPr>
          <p:cNvSpPr/>
          <p:nvPr/>
        </p:nvSpPr>
        <p:spPr>
          <a:xfrm>
            <a:off x="38189265" y="2106793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정보 조회</a:t>
            </a:r>
          </a:p>
        </p:txBody>
      </p: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46EBEFFA-E45C-4A56-B0AF-15B6D5456B52}"/>
              </a:ext>
            </a:extLst>
          </p:cNvPr>
          <p:cNvCxnSpPr>
            <a:stCxn id="448" idx="2"/>
            <a:endCxn id="249" idx="1"/>
          </p:cNvCxnSpPr>
          <p:nvPr/>
        </p:nvCxnSpPr>
        <p:spPr>
          <a:xfrm rot="16200000" flipH="1">
            <a:off x="37193886" y="20282285"/>
            <a:ext cx="1586532" cy="4042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17C31CDC-6498-417C-B3AB-15879ED2CB43}"/>
              </a:ext>
            </a:extLst>
          </p:cNvPr>
          <p:cNvCxnSpPr>
            <a:stCxn id="249" idx="2"/>
            <a:endCxn id="221" idx="1"/>
          </p:cNvCxnSpPr>
          <p:nvPr/>
        </p:nvCxnSpPr>
        <p:spPr>
          <a:xfrm rot="16200000" flipH="1">
            <a:off x="39268162" y="21537697"/>
            <a:ext cx="485399" cy="3847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FF1CA3D-047F-4115-BDAF-0B6541BC33A9}"/>
              </a:ext>
            </a:extLst>
          </p:cNvPr>
          <p:cNvSpPr/>
          <p:nvPr/>
        </p:nvSpPr>
        <p:spPr>
          <a:xfrm>
            <a:off x="38120879" y="16738645"/>
            <a:ext cx="2258402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1D2BE765-20CD-4EBE-97E0-4B417B1A8B9C}"/>
              </a:ext>
            </a:extLst>
          </p:cNvPr>
          <p:cNvCxnSpPr>
            <a:stCxn id="466" idx="2"/>
            <a:endCxn id="255" idx="1"/>
          </p:cNvCxnSpPr>
          <p:nvPr/>
        </p:nvCxnSpPr>
        <p:spPr>
          <a:xfrm rot="16200000" flipH="1">
            <a:off x="37335108" y="16162603"/>
            <a:ext cx="1235702" cy="3358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B54CD36A-B336-46E1-981B-B0227BE41D3C}"/>
              </a:ext>
            </a:extLst>
          </p:cNvPr>
          <p:cNvCxnSpPr>
            <a:stCxn id="255" idx="2"/>
            <a:endCxn id="232" idx="1"/>
          </p:cNvCxnSpPr>
          <p:nvPr/>
        </p:nvCxnSpPr>
        <p:spPr>
          <a:xfrm rot="16200000" flipH="1">
            <a:off x="39307590" y="17100592"/>
            <a:ext cx="404461" cy="5194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0A571EE-E3D5-483F-A215-1A2414213B17}"/>
              </a:ext>
            </a:extLst>
          </p:cNvPr>
          <p:cNvSpPr/>
          <p:nvPr/>
        </p:nvSpPr>
        <p:spPr>
          <a:xfrm>
            <a:off x="33542721" y="16371036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조회</a:t>
            </a:r>
            <a:endParaRPr lang="en-US" altLang="ko-KR" sz="2000" b="1" dirty="0"/>
          </a:p>
        </p:txBody>
      </p: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7DBB2CCD-9D0D-43AE-A2EE-8761F0FCCE4F}"/>
              </a:ext>
            </a:extLst>
          </p:cNvPr>
          <p:cNvCxnSpPr>
            <a:stCxn id="196" idx="2"/>
            <a:endCxn id="260" idx="1"/>
          </p:cNvCxnSpPr>
          <p:nvPr/>
        </p:nvCxnSpPr>
        <p:spPr>
          <a:xfrm rot="16200000" flipH="1">
            <a:off x="32953039" y="15991082"/>
            <a:ext cx="658365" cy="5210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A41C0E7-030C-4BA1-A51C-D0DCC87562F8}"/>
              </a:ext>
            </a:extLst>
          </p:cNvPr>
          <p:cNvSpPr/>
          <p:nvPr/>
        </p:nvSpPr>
        <p:spPr>
          <a:xfrm>
            <a:off x="25912697" y="16190327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 조회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9F3A3FD-1610-4008-A43F-E69BE603DD43}"/>
              </a:ext>
            </a:extLst>
          </p:cNvPr>
          <p:cNvCxnSpPr>
            <a:stCxn id="140" idx="2"/>
            <a:endCxn id="264" idx="1"/>
          </p:cNvCxnSpPr>
          <p:nvPr/>
        </p:nvCxnSpPr>
        <p:spPr>
          <a:xfrm rot="16200000" flipH="1">
            <a:off x="25366273" y="15853632"/>
            <a:ext cx="563738" cy="5291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stCxn id="264" idx="2"/>
            <a:endCxn id="163" idx="1"/>
          </p:cNvCxnSpPr>
          <p:nvPr/>
        </p:nvCxnSpPr>
        <p:spPr>
          <a:xfrm rot="16200000" flipH="1">
            <a:off x="26677807" y="16707577"/>
            <a:ext cx="534673" cy="3390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7332515" y="19626295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6714058" y="19217567"/>
            <a:ext cx="532514" cy="7044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5817354" y="21197741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6648680" y="21648775"/>
            <a:ext cx="497582" cy="4344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5765213" y="24417241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stCxn id="279" idx="2"/>
            <a:endCxn id="200" idx="1"/>
          </p:cNvCxnSpPr>
          <p:nvPr/>
        </p:nvCxnSpPr>
        <p:spPr>
          <a:xfrm rot="16200000" flipH="1">
            <a:off x="26603354" y="24861459"/>
            <a:ext cx="529197" cy="4796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5818321" y="27843114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stCxn id="283" idx="2"/>
            <a:endCxn id="214" idx="1"/>
          </p:cNvCxnSpPr>
          <p:nvPr/>
        </p:nvCxnSpPr>
        <p:spPr>
          <a:xfrm rot="16200000" flipH="1">
            <a:off x="26643302" y="28300493"/>
            <a:ext cx="412708" cy="3368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5817354" y="31090618"/>
            <a:ext cx="172580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5336698" y="30819691"/>
            <a:ext cx="574540" cy="3867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stCxn id="287" idx="2"/>
            <a:endCxn id="207" idx="1"/>
          </p:cNvCxnSpPr>
          <p:nvPr/>
        </p:nvCxnSpPr>
        <p:spPr>
          <a:xfrm rot="16200000" flipH="1">
            <a:off x="26632122" y="31558210"/>
            <a:ext cx="523822" cy="4275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9974888" y="13706619"/>
            <a:ext cx="1639469" cy="2933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1643742" y="17737822"/>
            <a:ext cx="5588587" cy="2065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0118316" y="19263248"/>
            <a:ext cx="8639439" cy="2065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8310750" y="21070813"/>
            <a:ext cx="12233960" cy="185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6716583" y="22664981"/>
            <a:ext cx="15469290" cy="2329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9290359" y="16205782"/>
            <a:ext cx="2020114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8479650" y="15604801"/>
            <a:ext cx="1368723" cy="2526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20179665" y="16745990"/>
            <a:ext cx="472120" cy="2306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5067259" y="16161065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stCxn id="161" idx="2"/>
            <a:endCxn id="311" idx="1"/>
          </p:cNvCxnSpPr>
          <p:nvPr/>
        </p:nvCxnSpPr>
        <p:spPr>
          <a:xfrm rot="16200000" flipH="1">
            <a:off x="14563410" y="15866944"/>
            <a:ext cx="592691" cy="4150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1379682" y="12301824"/>
            <a:ext cx="1625834" cy="30892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11319582" y="15422042"/>
            <a:ext cx="1484457" cy="41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공지사항조회</a:t>
            </a:r>
            <a:endParaRPr lang="en-US" altLang="ko-KR" sz="20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10860793" y="15172981"/>
            <a:ext cx="539289" cy="3782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stCxn id="318" idx="2"/>
            <a:endCxn id="155" idx="1"/>
          </p:cNvCxnSpPr>
          <p:nvPr/>
        </p:nvCxnSpPr>
        <p:spPr>
          <a:xfrm rot="16200000" flipH="1">
            <a:off x="11946773" y="15956538"/>
            <a:ext cx="564116" cy="334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231</Words>
  <Application>Microsoft Office PowerPoint</Application>
  <PresentationFormat>사용자 지정</PresentationFormat>
  <Paragraphs>109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94</cp:revision>
  <dcterms:created xsi:type="dcterms:W3CDTF">2019-12-10T12:59:29Z</dcterms:created>
  <dcterms:modified xsi:type="dcterms:W3CDTF">2019-12-17T04:50:20Z</dcterms:modified>
</cp:coreProperties>
</file>