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51120675" cy="5112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>
        <p:scale>
          <a:sx n="25" d="100"/>
          <a:sy n="25" d="100"/>
        </p:scale>
        <p:origin x="1068" y="-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4051" y="8366283"/>
            <a:ext cx="43452574" cy="17797567"/>
          </a:xfrm>
        </p:spPr>
        <p:txBody>
          <a:bodyPr anchor="b"/>
          <a:lstStyle>
            <a:lvl1pPr algn="ctr">
              <a:defRPr sz="3354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26850193"/>
            <a:ext cx="38340506" cy="12342326"/>
          </a:xfrm>
        </p:spPr>
        <p:txBody>
          <a:bodyPr/>
          <a:lstStyle>
            <a:lvl1pPr marL="0" indent="0" algn="ctr">
              <a:buNone/>
              <a:defRPr sz="13419"/>
            </a:lvl1pPr>
            <a:lvl2pPr marL="2556137" indent="0" algn="ctr">
              <a:buNone/>
              <a:defRPr sz="11183"/>
            </a:lvl2pPr>
            <a:lvl3pPr marL="5112273" indent="0" algn="ctr">
              <a:buNone/>
              <a:defRPr sz="10062"/>
            </a:lvl3pPr>
            <a:lvl4pPr marL="7668410" indent="0" algn="ctr">
              <a:buNone/>
              <a:defRPr sz="8946"/>
            </a:lvl4pPr>
            <a:lvl5pPr marL="10224547" indent="0" algn="ctr">
              <a:buNone/>
              <a:defRPr sz="8946"/>
            </a:lvl5pPr>
            <a:lvl6pPr marL="12780682" indent="0" algn="ctr">
              <a:buNone/>
              <a:defRPr sz="8946"/>
            </a:lvl6pPr>
            <a:lvl7pPr marL="15336818" indent="0" algn="ctr">
              <a:buNone/>
              <a:defRPr sz="8946"/>
            </a:lvl7pPr>
            <a:lvl8pPr marL="17892955" indent="0" algn="ctr">
              <a:buNone/>
              <a:defRPr sz="8946"/>
            </a:lvl8pPr>
            <a:lvl9pPr marL="20449092" indent="0" algn="ctr">
              <a:buNone/>
              <a:defRPr sz="894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67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0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6" y="2721704"/>
            <a:ext cx="11022896" cy="433224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9" y="2721704"/>
            <a:ext cx="32429678" cy="433224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8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5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4" y="12744685"/>
            <a:ext cx="44091582" cy="21264778"/>
          </a:xfrm>
        </p:spPr>
        <p:txBody>
          <a:bodyPr anchor="b"/>
          <a:lstStyle>
            <a:lvl1pPr>
              <a:defRPr sz="3354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4" y="34210636"/>
            <a:ext cx="44091582" cy="11182644"/>
          </a:xfrm>
        </p:spPr>
        <p:txBody>
          <a:bodyPr/>
          <a:lstStyle>
            <a:lvl1pPr marL="0" indent="0">
              <a:buNone/>
              <a:defRPr sz="13419">
                <a:solidFill>
                  <a:schemeClr val="tx1"/>
                </a:solidFill>
              </a:defRPr>
            </a:lvl1pPr>
            <a:lvl2pPr marL="2556137" indent="0">
              <a:buNone/>
              <a:defRPr sz="11183">
                <a:solidFill>
                  <a:schemeClr val="tx1">
                    <a:tint val="75000"/>
                  </a:schemeClr>
                </a:solidFill>
              </a:defRPr>
            </a:lvl2pPr>
            <a:lvl3pPr marL="5112273" indent="0">
              <a:buNone/>
              <a:defRPr sz="10062">
                <a:solidFill>
                  <a:schemeClr val="tx1">
                    <a:tint val="75000"/>
                  </a:schemeClr>
                </a:solidFill>
              </a:defRPr>
            </a:lvl3pPr>
            <a:lvl4pPr marL="7668410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4pPr>
            <a:lvl5pPr marL="10224547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5pPr>
            <a:lvl6pPr marL="12780682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6pPr>
            <a:lvl7pPr marL="15336818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7pPr>
            <a:lvl8pPr marL="17892955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8pPr>
            <a:lvl9pPr marL="20449092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7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50" y="13608514"/>
            <a:ext cx="21726287" cy="32435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6" y="13608514"/>
            <a:ext cx="21726287" cy="32435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1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721714"/>
            <a:ext cx="44091582" cy="98809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11" y="12531672"/>
            <a:ext cx="21626438" cy="6141577"/>
          </a:xfrm>
        </p:spPr>
        <p:txBody>
          <a:bodyPr anchor="b"/>
          <a:lstStyle>
            <a:lvl1pPr marL="0" indent="0">
              <a:buNone/>
              <a:defRPr sz="13419" b="1"/>
            </a:lvl1pPr>
            <a:lvl2pPr marL="2556137" indent="0">
              <a:buNone/>
              <a:defRPr sz="11183" b="1"/>
            </a:lvl2pPr>
            <a:lvl3pPr marL="5112273" indent="0">
              <a:buNone/>
              <a:defRPr sz="10062" b="1"/>
            </a:lvl3pPr>
            <a:lvl4pPr marL="7668410" indent="0">
              <a:buNone/>
              <a:defRPr sz="8946" b="1"/>
            </a:lvl4pPr>
            <a:lvl5pPr marL="10224547" indent="0">
              <a:buNone/>
              <a:defRPr sz="8946" b="1"/>
            </a:lvl5pPr>
            <a:lvl6pPr marL="12780682" indent="0">
              <a:buNone/>
              <a:defRPr sz="8946" b="1"/>
            </a:lvl6pPr>
            <a:lvl7pPr marL="15336818" indent="0">
              <a:buNone/>
              <a:defRPr sz="8946" b="1"/>
            </a:lvl7pPr>
            <a:lvl8pPr marL="17892955" indent="0">
              <a:buNone/>
              <a:defRPr sz="8946" b="1"/>
            </a:lvl8pPr>
            <a:lvl9pPr marL="20449092" indent="0">
              <a:buNone/>
              <a:defRPr sz="894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11" y="18673249"/>
            <a:ext cx="21626438" cy="274655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9" y="12531672"/>
            <a:ext cx="21732945" cy="6141577"/>
          </a:xfrm>
        </p:spPr>
        <p:txBody>
          <a:bodyPr anchor="b"/>
          <a:lstStyle>
            <a:lvl1pPr marL="0" indent="0">
              <a:buNone/>
              <a:defRPr sz="13419" b="1"/>
            </a:lvl1pPr>
            <a:lvl2pPr marL="2556137" indent="0">
              <a:buNone/>
              <a:defRPr sz="11183" b="1"/>
            </a:lvl2pPr>
            <a:lvl3pPr marL="5112273" indent="0">
              <a:buNone/>
              <a:defRPr sz="10062" b="1"/>
            </a:lvl3pPr>
            <a:lvl4pPr marL="7668410" indent="0">
              <a:buNone/>
              <a:defRPr sz="8946" b="1"/>
            </a:lvl4pPr>
            <a:lvl5pPr marL="10224547" indent="0">
              <a:buNone/>
              <a:defRPr sz="8946" b="1"/>
            </a:lvl5pPr>
            <a:lvl6pPr marL="12780682" indent="0">
              <a:buNone/>
              <a:defRPr sz="8946" b="1"/>
            </a:lvl6pPr>
            <a:lvl7pPr marL="15336818" indent="0">
              <a:buNone/>
              <a:defRPr sz="8946" b="1"/>
            </a:lvl7pPr>
            <a:lvl8pPr marL="17892955" indent="0">
              <a:buNone/>
              <a:defRPr sz="8946" b="1"/>
            </a:lvl8pPr>
            <a:lvl9pPr marL="20449092" indent="0">
              <a:buNone/>
              <a:defRPr sz="894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9" y="18673249"/>
            <a:ext cx="21732945" cy="274655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8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4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04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3408047"/>
            <a:ext cx="16487748" cy="11928157"/>
          </a:xfrm>
        </p:spPr>
        <p:txBody>
          <a:bodyPr anchor="b"/>
          <a:lstStyle>
            <a:lvl1pPr>
              <a:defRPr sz="178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7360442"/>
            <a:ext cx="25879842" cy="36328814"/>
          </a:xfrm>
        </p:spPr>
        <p:txBody>
          <a:bodyPr/>
          <a:lstStyle>
            <a:lvl1pPr>
              <a:defRPr sz="17892"/>
            </a:lvl1pPr>
            <a:lvl2pPr>
              <a:defRPr sz="15656"/>
            </a:lvl2pPr>
            <a:lvl3pPr>
              <a:defRPr sz="13419"/>
            </a:lvl3pPr>
            <a:lvl4pPr>
              <a:defRPr sz="11183"/>
            </a:lvl4pPr>
            <a:lvl5pPr>
              <a:defRPr sz="11183"/>
            </a:lvl5pPr>
            <a:lvl6pPr>
              <a:defRPr sz="11183"/>
            </a:lvl6pPr>
            <a:lvl7pPr>
              <a:defRPr sz="11183"/>
            </a:lvl7pPr>
            <a:lvl8pPr>
              <a:defRPr sz="11183"/>
            </a:lvl8pPr>
            <a:lvl9pPr>
              <a:defRPr sz="1118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5336206"/>
            <a:ext cx="16487748" cy="28412212"/>
          </a:xfrm>
        </p:spPr>
        <p:txBody>
          <a:bodyPr/>
          <a:lstStyle>
            <a:lvl1pPr marL="0" indent="0">
              <a:buNone/>
              <a:defRPr sz="8946"/>
            </a:lvl1pPr>
            <a:lvl2pPr marL="2556137" indent="0">
              <a:buNone/>
              <a:defRPr sz="7828"/>
            </a:lvl2pPr>
            <a:lvl3pPr marL="5112273" indent="0">
              <a:buNone/>
              <a:defRPr sz="6710"/>
            </a:lvl3pPr>
            <a:lvl4pPr marL="7668410" indent="0">
              <a:buNone/>
              <a:defRPr sz="5593"/>
            </a:lvl4pPr>
            <a:lvl5pPr marL="10224547" indent="0">
              <a:buNone/>
              <a:defRPr sz="5593"/>
            </a:lvl5pPr>
            <a:lvl6pPr marL="12780682" indent="0">
              <a:buNone/>
              <a:defRPr sz="5593"/>
            </a:lvl6pPr>
            <a:lvl7pPr marL="15336818" indent="0">
              <a:buNone/>
              <a:defRPr sz="5593"/>
            </a:lvl7pPr>
            <a:lvl8pPr marL="17892955" indent="0">
              <a:buNone/>
              <a:defRPr sz="5593"/>
            </a:lvl8pPr>
            <a:lvl9pPr marL="20449092" indent="0">
              <a:buNone/>
              <a:defRPr sz="55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15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3408047"/>
            <a:ext cx="16487748" cy="11928157"/>
          </a:xfrm>
        </p:spPr>
        <p:txBody>
          <a:bodyPr anchor="b"/>
          <a:lstStyle>
            <a:lvl1pPr>
              <a:defRPr sz="178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7360442"/>
            <a:ext cx="25879842" cy="36328814"/>
          </a:xfrm>
        </p:spPr>
        <p:txBody>
          <a:bodyPr anchor="t"/>
          <a:lstStyle>
            <a:lvl1pPr marL="0" indent="0">
              <a:buNone/>
              <a:defRPr sz="17892"/>
            </a:lvl1pPr>
            <a:lvl2pPr marL="2556137" indent="0">
              <a:buNone/>
              <a:defRPr sz="15656"/>
            </a:lvl2pPr>
            <a:lvl3pPr marL="5112273" indent="0">
              <a:buNone/>
              <a:defRPr sz="13419"/>
            </a:lvl3pPr>
            <a:lvl4pPr marL="7668410" indent="0">
              <a:buNone/>
              <a:defRPr sz="11183"/>
            </a:lvl4pPr>
            <a:lvl5pPr marL="10224547" indent="0">
              <a:buNone/>
              <a:defRPr sz="11183"/>
            </a:lvl5pPr>
            <a:lvl6pPr marL="12780682" indent="0">
              <a:buNone/>
              <a:defRPr sz="11183"/>
            </a:lvl6pPr>
            <a:lvl7pPr marL="15336818" indent="0">
              <a:buNone/>
              <a:defRPr sz="11183"/>
            </a:lvl7pPr>
            <a:lvl8pPr marL="17892955" indent="0">
              <a:buNone/>
              <a:defRPr sz="11183"/>
            </a:lvl8pPr>
            <a:lvl9pPr marL="20449092" indent="0">
              <a:buNone/>
              <a:defRPr sz="1118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5336206"/>
            <a:ext cx="16487748" cy="28412212"/>
          </a:xfrm>
        </p:spPr>
        <p:txBody>
          <a:bodyPr/>
          <a:lstStyle>
            <a:lvl1pPr marL="0" indent="0">
              <a:buNone/>
              <a:defRPr sz="8946"/>
            </a:lvl1pPr>
            <a:lvl2pPr marL="2556137" indent="0">
              <a:buNone/>
              <a:defRPr sz="7828"/>
            </a:lvl2pPr>
            <a:lvl3pPr marL="5112273" indent="0">
              <a:buNone/>
              <a:defRPr sz="6710"/>
            </a:lvl3pPr>
            <a:lvl4pPr marL="7668410" indent="0">
              <a:buNone/>
              <a:defRPr sz="5593"/>
            </a:lvl4pPr>
            <a:lvl5pPr marL="10224547" indent="0">
              <a:buNone/>
              <a:defRPr sz="5593"/>
            </a:lvl5pPr>
            <a:lvl6pPr marL="12780682" indent="0">
              <a:buNone/>
              <a:defRPr sz="5593"/>
            </a:lvl6pPr>
            <a:lvl7pPr marL="15336818" indent="0">
              <a:buNone/>
              <a:defRPr sz="5593"/>
            </a:lvl7pPr>
            <a:lvl8pPr marL="17892955" indent="0">
              <a:buNone/>
              <a:defRPr sz="5593"/>
            </a:lvl8pPr>
            <a:lvl9pPr marL="20449092" indent="0">
              <a:buNone/>
              <a:defRPr sz="55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68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2721714"/>
            <a:ext cx="44091582" cy="9880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13608514"/>
            <a:ext cx="44091582" cy="3243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47381304"/>
            <a:ext cx="11502152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47381304"/>
            <a:ext cx="17253228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47381304"/>
            <a:ext cx="11502152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1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112273" rtl="0" eaLnBrk="1" latinLnBrk="1" hangingPunct="1">
        <a:lnSpc>
          <a:spcPct val="90000"/>
        </a:lnSpc>
        <a:spcBef>
          <a:spcPct val="0"/>
        </a:spcBef>
        <a:buNone/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8067" indent="-1278067" algn="l" defTabSz="5112273" rtl="0" eaLnBrk="1" latinLnBrk="1" hangingPunct="1">
        <a:lnSpc>
          <a:spcPct val="90000"/>
        </a:lnSpc>
        <a:spcBef>
          <a:spcPts val="5593"/>
        </a:spcBef>
        <a:buFont typeface="Arial" panose="020B0604020202020204" pitchFamily="34" charset="0"/>
        <a:buChar char="•"/>
        <a:defRPr sz="15656" kern="1200">
          <a:solidFill>
            <a:schemeClr val="tx1"/>
          </a:solidFill>
          <a:latin typeface="+mn-lt"/>
          <a:ea typeface="+mn-ea"/>
          <a:cs typeface="+mn-cs"/>
        </a:defRPr>
      </a:lvl1pPr>
      <a:lvl2pPr marL="3834204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3419" kern="1200">
          <a:solidFill>
            <a:schemeClr val="tx1"/>
          </a:solidFill>
          <a:latin typeface="+mn-lt"/>
          <a:ea typeface="+mn-ea"/>
          <a:cs typeface="+mn-cs"/>
        </a:defRPr>
      </a:lvl2pPr>
      <a:lvl3pPr marL="6390341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1183" kern="1200">
          <a:solidFill>
            <a:schemeClr val="tx1"/>
          </a:solidFill>
          <a:latin typeface="+mn-lt"/>
          <a:ea typeface="+mn-ea"/>
          <a:cs typeface="+mn-cs"/>
        </a:defRPr>
      </a:lvl3pPr>
      <a:lvl4pPr marL="8946477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4pPr>
      <a:lvl5pPr marL="11502614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5pPr>
      <a:lvl6pPr marL="14058751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6pPr>
      <a:lvl7pPr marL="16614886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7pPr>
      <a:lvl8pPr marL="19171022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8pPr>
      <a:lvl9pPr marL="21727159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1pPr>
      <a:lvl2pPr marL="2556137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2pPr>
      <a:lvl3pPr marL="5112273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3pPr>
      <a:lvl4pPr marL="7668410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4pPr>
      <a:lvl5pPr marL="10224547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5pPr>
      <a:lvl6pPr marL="12780682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6pPr>
      <a:lvl7pPr marL="15336818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7pPr>
      <a:lvl8pPr marL="17892955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8pPr>
      <a:lvl9pPr marL="20449092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4F70CE-2F0E-4D51-9200-0555972D7E4F}"/>
              </a:ext>
            </a:extLst>
          </p:cNvPr>
          <p:cNvSpPr/>
          <p:nvPr/>
        </p:nvSpPr>
        <p:spPr>
          <a:xfrm>
            <a:off x="24403413" y="762455"/>
            <a:ext cx="272362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영화관 예약 시스템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FEFC95F-61E2-4F6F-BCB6-C33CC6E705B7}"/>
              </a:ext>
            </a:extLst>
          </p:cNvPr>
          <p:cNvSpPr/>
          <p:nvPr/>
        </p:nvSpPr>
        <p:spPr>
          <a:xfrm>
            <a:off x="11272516" y="3035620"/>
            <a:ext cx="1314275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비회원</a:t>
            </a:r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DEE78ACB-5C3A-45D3-8863-FD98B8315CE3}"/>
              </a:ext>
            </a:extLst>
          </p:cNvPr>
          <p:cNvCxnSpPr>
            <a:cxnSpLocks/>
            <a:stCxn id="4" idx="2"/>
            <a:endCxn id="114" idx="0"/>
          </p:cNvCxnSpPr>
          <p:nvPr/>
        </p:nvCxnSpPr>
        <p:spPr>
          <a:xfrm rot="5400000">
            <a:off x="17920560" y="-4809040"/>
            <a:ext cx="1853710" cy="138355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EDEC305-0216-4189-B060-1CC8B093D06A}"/>
              </a:ext>
            </a:extLst>
          </p:cNvPr>
          <p:cNvSpPr/>
          <p:nvPr/>
        </p:nvSpPr>
        <p:spPr>
          <a:xfrm>
            <a:off x="3372201" y="504885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</a:t>
            </a:r>
          </a:p>
        </p:txBody>
      </p: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6E809625-F3EE-4D7C-9C08-2D530EFC99D3}"/>
              </a:ext>
            </a:extLst>
          </p:cNvPr>
          <p:cNvCxnSpPr>
            <a:cxnSpLocks/>
            <a:stCxn id="165" idx="0"/>
            <a:endCxn id="114" idx="2"/>
          </p:cNvCxnSpPr>
          <p:nvPr/>
        </p:nvCxnSpPr>
        <p:spPr>
          <a:xfrm rot="5400000" flipH="1" flipV="1">
            <a:off x="7225155" y="344354"/>
            <a:ext cx="1593775" cy="78152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5C938C4-E216-465E-9406-F0A4137EC4CC}"/>
              </a:ext>
            </a:extLst>
          </p:cNvPr>
          <p:cNvSpPr/>
          <p:nvPr/>
        </p:nvSpPr>
        <p:spPr>
          <a:xfrm>
            <a:off x="35649328" y="3011579"/>
            <a:ext cx="148445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회원 가입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770C9ADC-6E8C-4A2F-9977-FBE5BFCE445D}"/>
              </a:ext>
            </a:extLst>
          </p:cNvPr>
          <p:cNvCxnSpPr>
            <a:cxnSpLocks/>
            <a:stCxn id="172" idx="0"/>
            <a:endCxn id="4" idx="2"/>
          </p:cNvCxnSpPr>
          <p:nvPr/>
        </p:nvCxnSpPr>
        <p:spPr>
          <a:xfrm rot="16200000" flipV="1">
            <a:off x="30163558" y="-3216418"/>
            <a:ext cx="1829666" cy="106263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957D2BB-AB4A-484B-AD10-2C969B31F2F6}"/>
              </a:ext>
            </a:extLst>
          </p:cNvPr>
          <p:cNvSpPr/>
          <p:nvPr/>
        </p:nvSpPr>
        <p:spPr>
          <a:xfrm>
            <a:off x="5556068" y="6501793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상세보기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C522F08-9717-4CDE-BBC2-26A485263377}"/>
              </a:ext>
            </a:extLst>
          </p:cNvPr>
          <p:cNvSpPr/>
          <p:nvPr/>
        </p:nvSpPr>
        <p:spPr>
          <a:xfrm>
            <a:off x="12349775" y="504885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공지사항</a:t>
            </a:r>
          </a:p>
        </p:txBody>
      </p: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34F8B876-3071-4512-AFED-9EC0014868E5}"/>
              </a:ext>
            </a:extLst>
          </p:cNvPr>
          <p:cNvCxnSpPr>
            <a:cxnSpLocks/>
            <a:stCxn id="184" idx="0"/>
            <a:endCxn id="114" idx="2"/>
          </p:cNvCxnSpPr>
          <p:nvPr/>
        </p:nvCxnSpPr>
        <p:spPr>
          <a:xfrm rot="16200000" flipV="1">
            <a:off x="11713942" y="3670791"/>
            <a:ext cx="1593775" cy="11623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B4A9889-6282-4A71-965A-174CC381CE44}"/>
              </a:ext>
            </a:extLst>
          </p:cNvPr>
          <p:cNvSpPr/>
          <p:nvPr/>
        </p:nvSpPr>
        <p:spPr>
          <a:xfrm>
            <a:off x="15250399" y="504885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할인정보</a:t>
            </a:r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A3906E0-6AA9-4280-B635-F05E9BFE7F68}"/>
              </a:ext>
            </a:extLst>
          </p:cNvPr>
          <p:cNvCxnSpPr>
            <a:cxnSpLocks/>
            <a:stCxn id="187" idx="0"/>
            <a:endCxn id="114" idx="2"/>
          </p:cNvCxnSpPr>
          <p:nvPr/>
        </p:nvCxnSpPr>
        <p:spPr>
          <a:xfrm rot="16200000" flipV="1">
            <a:off x="13164221" y="2220471"/>
            <a:ext cx="1593800" cy="40629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B9C305B5-2C38-40D6-A8E8-D8C0C4AB91EF}"/>
              </a:ext>
            </a:extLst>
          </p:cNvPr>
          <p:cNvCxnSpPr>
            <a:cxnSpLocks/>
            <a:stCxn id="183" idx="1"/>
            <a:endCxn id="218" idx="2"/>
          </p:cNvCxnSpPr>
          <p:nvPr/>
        </p:nvCxnSpPr>
        <p:spPr>
          <a:xfrm rot="10800000">
            <a:off x="5335248" y="6224289"/>
            <a:ext cx="220820" cy="48725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1621739-2B84-4E18-B7BF-BC339672F9B9}"/>
              </a:ext>
            </a:extLst>
          </p:cNvPr>
          <p:cNvSpPr/>
          <p:nvPr/>
        </p:nvSpPr>
        <p:spPr>
          <a:xfrm>
            <a:off x="6937727" y="7787930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한줄평</a:t>
            </a:r>
            <a:r>
              <a:rPr lang="en-US" altLang="ko-KR" sz="2000" b="1"/>
              <a:t>(</a:t>
            </a:r>
            <a:r>
              <a:rPr lang="ko-KR" altLang="en-US" sz="2000" b="1"/>
              <a:t>조회</a:t>
            </a:r>
            <a:r>
              <a:rPr lang="en-US" altLang="ko-KR" sz="2000" b="1"/>
              <a:t>)</a:t>
            </a:r>
            <a:endParaRPr lang="ko-KR" altLang="en-US" sz="2000" b="1"/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8FDAEDAC-753B-4390-898A-177CA4821810}"/>
              </a:ext>
            </a:extLst>
          </p:cNvPr>
          <p:cNvCxnSpPr>
            <a:cxnSpLocks/>
            <a:stCxn id="194" idx="1"/>
            <a:endCxn id="183" idx="2"/>
          </p:cNvCxnSpPr>
          <p:nvPr/>
        </p:nvCxnSpPr>
        <p:spPr>
          <a:xfrm rot="10800000">
            <a:off x="6566138" y="6921246"/>
            <a:ext cx="371594" cy="10764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CCB8AA4-5AD3-4A4A-80BC-079F20D4A650}"/>
              </a:ext>
            </a:extLst>
          </p:cNvPr>
          <p:cNvSpPr/>
          <p:nvPr/>
        </p:nvSpPr>
        <p:spPr>
          <a:xfrm>
            <a:off x="6937727" y="7096577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</a:t>
            </a:r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2AE551FF-82B7-4475-BF5C-718E2F0EA088}"/>
              </a:ext>
            </a:extLst>
          </p:cNvPr>
          <p:cNvCxnSpPr>
            <a:cxnSpLocks/>
            <a:stCxn id="203" idx="1"/>
            <a:endCxn id="183" idx="2"/>
          </p:cNvCxnSpPr>
          <p:nvPr/>
        </p:nvCxnSpPr>
        <p:spPr>
          <a:xfrm rot="10800000">
            <a:off x="6566138" y="6921259"/>
            <a:ext cx="371594" cy="38506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99286EDB-1D7B-4BE1-B273-0090C90A9390}"/>
              </a:ext>
            </a:extLst>
          </p:cNvPr>
          <p:cNvSpPr/>
          <p:nvPr/>
        </p:nvSpPr>
        <p:spPr>
          <a:xfrm>
            <a:off x="4325210" y="5804826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랭킹</a:t>
            </a:r>
          </a:p>
        </p:txBody>
      </p: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4E2A06B-699E-48FA-8FE5-58A53ED96B85}"/>
              </a:ext>
            </a:extLst>
          </p:cNvPr>
          <p:cNvCxnSpPr>
            <a:cxnSpLocks/>
            <a:stCxn id="218" idx="1"/>
            <a:endCxn id="165" idx="2"/>
          </p:cNvCxnSpPr>
          <p:nvPr/>
        </p:nvCxnSpPr>
        <p:spPr>
          <a:xfrm rot="10800000">
            <a:off x="4114431" y="5468322"/>
            <a:ext cx="210781" cy="546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8C91E7B-E5EB-45BD-9038-A719F931650A}"/>
              </a:ext>
            </a:extLst>
          </p:cNvPr>
          <p:cNvSpPr/>
          <p:nvPr/>
        </p:nvSpPr>
        <p:spPr>
          <a:xfrm>
            <a:off x="28894822" y="3011613"/>
            <a:ext cx="1484453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로그인</a:t>
            </a:r>
          </a:p>
        </p:txBody>
      </p:sp>
      <p:cxnSp>
        <p:nvCxnSpPr>
          <p:cNvPr id="320" name="연결선: 꺾임 319">
            <a:extLst>
              <a:ext uri="{FF2B5EF4-FFF2-40B4-BE49-F238E27FC236}">
                <a16:creationId xmlns:a16="http://schemas.microsoft.com/office/drawing/2014/main" id="{6E9D516C-678F-4F3F-8F03-DB8C7627B936}"/>
              </a:ext>
            </a:extLst>
          </p:cNvPr>
          <p:cNvCxnSpPr>
            <a:cxnSpLocks/>
            <a:stCxn id="141" idx="0"/>
            <a:endCxn id="4" idx="2"/>
          </p:cNvCxnSpPr>
          <p:nvPr/>
        </p:nvCxnSpPr>
        <p:spPr>
          <a:xfrm rot="16200000" flipV="1">
            <a:off x="26786288" y="160852"/>
            <a:ext cx="1829700" cy="38718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4D6F9FED-C797-402E-BA14-D71B02AD54F2}"/>
              </a:ext>
            </a:extLst>
          </p:cNvPr>
          <p:cNvSpPr/>
          <p:nvPr/>
        </p:nvSpPr>
        <p:spPr>
          <a:xfrm>
            <a:off x="9163495" y="504885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예매</a:t>
            </a:r>
          </a:p>
        </p:txBody>
      </p:sp>
      <p:cxnSp>
        <p:nvCxnSpPr>
          <p:cNvPr id="330" name="연결선: 꺾임 329">
            <a:extLst>
              <a:ext uri="{FF2B5EF4-FFF2-40B4-BE49-F238E27FC236}">
                <a16:creationId xmlns:a16="http://schemas.microsoft.com/office/drawing/2014/main" id="{AA83284E-1CAE-4543-BABA-883CAF095C05}"/>
              </a:ext>
            </a:extLst>
          </p:cNvPr>
          <p:cNvCxnSpPr>
            <a:cxnSpLocks/>
            <a:stCxn id="329" idx="0"/>
            <a:endCxn id="114" idx="2"/>
          </p:cNvCxnSpPr>
          <p:nvPr/>
        </p:nvCxnSpPr>
        <p:spPr>
          <a:xfrm rot="5400000" flipH="1" flipV="1">
            <a:off x="10120802" y="3240001"/>
            <a:ext cx="1593775" cy="2023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B7769C80-5B5F-4424-9B73-ACA8391FBCD8}"/>
              </a:ext>
            </a:extLst>
          </p:cNvPr>
          <p:cNvSpPr/>
          <p:nvPr/>
        </p:nvSpPr>
        <p:spPr>
          <a:xfrm>
            <a:off x="10112294" y="5804826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 시간표</a:t>
            </a:r>
          </a:p>
        </p:txBody>
      </p: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7EA9AB4B-00A4-40B2-A898-7658BD1B57B8}"/>
              </a:ext>
            </a:extLst>
          </p:cNvPr>
          <p:cNvCxnSpPr>
            <a:cxnSpLocks/>
            <a:stCxn id="334" idx="1"/>
            <a:endCxn id="329" idx="2"/>
          </p:cNvCxnSpPr>
          <p:nvPr/>
        </p:nvCxnSpPr>
        <p:spPr>
          <a:xfrm rot="10800000">
            <a:off x="9905750" y="5468322"/>
            <a:ext cx="206553" cy="546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AE3970A-F152-4FF1-9EA7-29393CD20141}"/>
              </a:ext>
            </a:extLst>
          </p:cNvPr>
          <p:cNvSpPr/>
          <p:nvPr/>
        </p:nvSpPr>
        <p:spPr>
          <a:xfrm>
            <a:off x="9990814" y="11191697"/>
            <a:ext cx="1314275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회원</a:t>
            </a:r>
          </a:p>
        </p:txBody>
      </p:sp>
      <p:cxnSp>
        <p:nvCxnSpPr>
          <p:cNvPr id="340" name="연결선: 꺾임 339">
            <a:extLst>
              <a:ext uri="{FF2B5EF4-FFF2-40B4-BE49-F238E27FC236}">
                <a16:creationId xmlns:a16="http://schemas.microsoft.com/office/drawing/2014/main" id="{9D7FB316-E6FC-4F11-A5AF-F582255A3ACE}"/>
              </a:ext>
            </a:extLst>
          </p:cNvPr>
          <p:cNvCxnSpPr>
            <a:cxnSpLocks/>
            <a:stCxn id="141" idx="2"/>
            <a:endCxn id="339" idx="0"/>
          </p:cNvCxnSpPr>
          <p:nvPr/>
        </p:nvCxnSpPr>
        <p:spPr>
          <a:xfrm rot="5400000">
            <a:off x="16262188" y="-2183164"/>
            <a:ext cx="7760626" cy="18989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연결선: 꺾임 352">
            <a:extLst>
              <a:ext uri="{FF2B5EF4-FFF2-40B4-BE49-F238E27FC236}">
                <a16:creationId xmlns:a16="http://schemas.microsoft.com/office/drawing/2014/main" id="{5F251045-077A-41AC-AEFA-88361F39B542}"/>
              </a:ext>
            </a:extLst>
          </p:cNvPr>
          <p:cNvCxnSpPr>
            <a:cxnSpLocks/>
            <a:stCxn id="361" idx="0"/>
            <a:endCxn id="339" idx="2"/>
          </p:cNvCxnSpPr>
          <p:nvPr/>
        </p:nvCxnSpPr>
        <p:spPr>
          <a:xfrm rot="5400000" flipH="1" flipV="1">
            <a:off x="6546784" y="9103810"/>
            <a:ext cx="1593800" cy="66085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연결선: 꺾임 353">
            <a:extLst>
              <a:ext uri="{FF2B5EF4-FFF2-40B4-BE49-F238E27FC236}">
                <a16:creationId xmlns:a16="http://schemas.microsoft.com/office/drawing/2014/main" id="{66D4F16E-6F92-49A6-8360-E54EA6FBCF09}"/>
              </a:ext>
            </a:extLst>
          </p:cNvPr>
          <p:cNvCxnSpPr>
            <a:cxnSpLocks/>
            <a:stCxn id="364" idx="0"/>
            <a:endCxn id="339" idx="2"/>
          </p:cNvCxnSpPr>
          <p:nvPr/>
        </p:nvCxnSpPr>
        <p:spPr>
          <a:xfrm rot="5400000" flipH="1" flipV="1">
            <a:off x="9442441" y="11999460"/>
            <a:ext cx="1593800" cy="8171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ACF3FF90-E1D8-4927-B2DA-00407138588A}"/>
              </a:ext>
            </a:extLst>
          </p:cNvPr>
          <p:cNvSpPr/>
          <p:nvPr/>
        </p:nvSpPr>
        <p:spPr>
          <a:xfrm>
            <a:off x="16914616" y="504885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</a:t>
            </a:r>
          </a:p>
        </p:txBody>
      </p:sp>
      <p:cxnSp>
        <p:nvCxnSpPr>
          <p:cNvPr id="358" name="연결선: 꺾임 357">
            <a:extLst>
              <a:ext uri="{FF2B5EF4-FFF2-40B4-BE49-F238E27FC236}">
                <a16:creationId xmlns:a16="http://schemas.microsoft.com/office/drawing/2014/main" id="{6DC144DF-0FCC-4808-8B1C-6A8A214BC5D3}"/>
              </a:ext>
            </a:extLst>
          </p:cNvPr>
          <p:cNvCxnSpPr>
            <a:cxnSpLocks/>
            <a:stCxn id="357" idx="0"/>
            <a:endCxn id="114" idx="2"/>
          </p:cNvCxnSpPr>
          <p:nvPr/>
        </p:nvCxnSpPr>
        <p:spPr>
          <a:xfrm rot="16200000" flipV="1">
            <a:off x="13996332" y="1388354"/>
            <a:ext cx="1593800" cy="57272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BDFDB0A8-5972-40A7-9B65-BBEA0313DE4F}"/>
              </a:ext>
            </a:extLst>
          </p:cNvPr>
          <p:cNvSpPr/>
          <p:nvPr/>
        </p:nvSpPr>
        <p:spPr>
          <a:xfrm>
            <a:off x="18578825" y="504885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</a:t>
            </a:r>
          </a:p>
        </p:txBody>
      </p: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78D1A285-911E-44AB-ABC6-741251A48381}"/>
              </a:ext>
            </a:extLst>
          </p:cNvPr>
          <p:cNvCxnSpPr>
            <a:cxnSpLocks/>
            <a:stCxn id="359" idx="0"/>
            <a:endCxn id="114" idx="2"/>
          </p:cNvCxnSpPr>
          <p:nvPr/>
        </p:nvCxnSpPr>
        <p:spPr>
          <a:xfrm rot="16200000" flipV="1">
            <a:off x="14828437" y="556270"/>
            <a:ext cx="1593800" cy="73914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94A039CF-E44A-49BA-A95C-64CAC1285595}"/>
              </a:ext>
            </a:extLst>
          </p:cNvPr>
          <p:cNvSpPr/>
          <p:nvPr/>
        </p:nvSpPr>
        <p:spPr>
          <a:xfrm>
            <a:off x="3297221" y="13204930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</a:t>
            </a: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C050281E-0717-46D8-B1CB-5C01E9AA0C34}"/>
              </a:ext>
            </a:extLst>
          </p:cNvPr>
          <p:cNvSpPr/>
          <p:nvPr/>
        </p:nvSpPr>
        <p:spPr>
          <a:xfrm>
            <a:off x="12027863" y="13250624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공지사항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52B0410C-7813-4509-B2FF-A8BBE7423A3E}"/>
              </a:ext>
            </a:extLst>
          </p:cNvPr>
          <p:cNvSpPr/>
          <p:nvPr/>
        </p:nvSpPr>
        <p:spPr>
          <a:xfrm>
            <a:off x="13968405" y="13236989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할인정보</a:t>
            </a: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934EEC8-191F-4015-B00C-5EEA72C7FAC6}"/>
              </a:ext>
            </a:extLst>
          </p:cNvPr>
          <p:cNvSpPr/>
          <p:nvPr/>
        </p:nvSpPr>
        <p:spPr>
          <a:xfrm>
            <a:off x="9088542" y="13204930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예매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99F37188-EA12-4CCE-BBB8-2E08E47EE7D0}"/>
              </a:ext>
            </a:extLst>
          </p:cNvPr>
          <p:cNvSpPr/>
          <p:nvPr/>
        </p:nvSpPr>
        <p:spPr>
          <a:xfrm>
            <a:off x="16115739" y="13204930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</a:t>
            </a: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9E4E78C-7F87-4515-8FBC-8C5E2BBD718A}"/>
              </a:ext>
            </a:extLst>
          </p:cNvPr>
          <p:cNvSpPr/>
          <p:nvPr/>
        </p:nvSpPr>
        <p:spPr>
          <a:xfrm>
            <a:off x="20566681" y="13204930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</a:t>
            </a:r>
          </a:p>
        </p:txBody>
      </p:sp>
      <p:cxnSp>
        <p:nvCxnSpPr>
          <p:cNvPr id="371" name="연결선: 꺾임 370">
            <a:extLst>
              <a:ext uri="{FF2B5EF4-FFF2-40B4-BE49-F238E27FC236}">
                <a16:creationId xmlns:a16="http://schemas.microsoft.com/office/drawing/2014/main" id="{055238B4-C32D-4EC9-81F1-B90907533C9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889288" y="11355306"/>
            <a:ext cx="1639469" cy="21221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연결선: 꺾임 373">
            <a:extLst>
              <a:ext uri="{FF2B5EF4-FFF2-40B4-BE49-F238E27FC236}">
                <a16:creationId xmlns:a16="http://schemas.microsoft.com/office/drawing/2014/main" id="{1BED366C-2718-468F-9256-5377EC473E99}"/>
              </a:ext>
            </a:extLst>
          </p:cNvPr>
          <p:cNvCxnSpPr>
            <a:cxnSpLocks/>
            <a:stCxn id="363" idx="0"/>
            <a:endCxn id="339" idx="2"/>
          </p:cNvCxnSpPr>
          <p:nvPr/>
        </p:nvCxnSpPr>
        <p:spPr>
          <a:xfrm rot="16200000" flipV="1">
            <a:off x="11866376" y="10392731"/>
            <a:ext cx="1625834" cy="4062682"/>
          </a:xfrm>
          <a:prstGeom prst="bentConnector3">
            <a:avLst>
              <a:gd name="adj1" fmla="val 507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연결선: 꺾임 376">
            <a:extLst>
              <a:ext uri="{FF2B5EF4-FFF2-40B4-BE49-F238E27FC236}">
                <a16:creationId xmlns:a16="http://schemas.microsoft.com/office/drawing/2014/main" id="{11D8C12D-D04C-4D5F-9A0A-56AA55F41998}"/>
              </a:ext>
            </a:extLst>
          </p:cNvPr>
          <p:cNvCxnSpPr>
            <a:cxnSpLocks/>
            <a:stCxn id="365" idx="0"/>
            <a:endCxn id="339" idx="2"/>
          </p:cNvCxnSpPr>
          <p:nvPr/>
        </p:nvCxnSpPr>
        <p:spPr>
          <a:xfrm rot="16200000" flipV="1">
            <a:off x="12956036" y="9303048"/>
            <a:ext cx="1593800" cy="62100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CA676176-1FE9-4AC0-9683-AD56183DE54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184603" y="7078873"/>
            <a:ext cx="1593792" cy="106609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B1C2732F-2906-4E08-A348-B5F1BD79D318}"/>
              </a:ext>
            </a:extLst>
          </p:cNvPr>
          <p:cNvSpPr/>
          <p:nvPr/>
        </p:nvSpPr>
        <p:spPr>
          <a:xfrm>
            <a:off x="5694835" y="14912067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상세보기</a:t>
            </a:r>
          </a:p>
        </p:txBody>
      </p:sp>
      <p:cxnSp>
        <p:nvCxnSpPr>
          <p:cNvPr id="385" name="연결선: 꺾임 384">
            <a:extLst>
              <a:ext uri="{FF2B5EF4-FFF2-40B4-BE49-F238E27FC236}">
                <a16:creationId xmlns:a16="http://schemas.microsoft.com/office/drawing/2014/main" id="{F994B7EA-E4C8-4768-BF36-9A2818E02ED1}"/>
              </a:ext>
            </a:extLst>
          </p:cNvPr>
          <p:cNvCxnSpPr>
            <a:cxnSpLocks/>
            <a:stCxn id="384" idx="1"/>
            <a:endCxn id="392" idx="2"/>
          </p:cNvCxnSpPr>
          <p:nvPr/>
        </p:nvCxnSpPr>
        <p:spPr>
          <a:xfrm rot="10800000">
            <a:off x="5465967" y="14380362"/>
            <a:ext cx="228869" cy="74143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62F59960-9A6C-46ED-A64E-1BB1C5861B73}"/>
              </a:ext>
            </a:extLst>
          </p:cNvPr>
          <p:cNvSpPr/>
          <p:nvPr/>
        </p:nvSpPr>
        <p:spPr>
          <a:xfrm>
            <a:off x="7061522" y="16581270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한줄평</a:t>
            </a:r>
            <a:r>
              <a:rPr lang="en-US" altLang="ko-KR" sz="2000" b="1"/>
              <a:t>(</a:t>
            </a:r>
            <a:r>
              <a:rPr lang="ko-KR" altLang="en-US" sz="2000" b="1"/>
              <a:t>조회</a:t>
            </a:r>
            <a:r>
              <a:rPr lang="en-US" altLang="ko-KR" sz="2000" b="1"/>
              <a:t>)</a:t>
            </a:r>
            <a:endParaRPr lang="ko-KR" altLang="en-US" sz="2000" b="1"/>
          </a:p>
        </p:txBody>
      </p:sp>
      <p:cxnSp>
        <p:nvCxnSpPr>
          <p:cNvPr id="387" name="연결선: 꺾임 386">
            <a:extLst>
              <a:ext uri="{FF2B5EF4-FFF2-40B4-BE49-F238E27FC236}">
                <a16:creationId xmlns:a16="http://schemas.microsoft.com/office/drawing/2014/main" id="{AE803DEF-5473-4E8A-9F08-DCA13BE5315D}"/>
              </a:ext>
            </a:extLst>
          </p:cNvPr>
          <p:cNvCxnSpPr>
            <a:cxnSpLocks/>
            <a:stCxn id="386" idx="1"/>
            <a:endCxn id="384" idx="2"/>
          </p:cNvCxnSpPr>
          <p:nvPr/>
        </p:nvCxnSpPr>
        <p:spPr>
          <a:xfrm rot="10800000">
            <a:off x="6704892" y="15331525"/>
            <a:ext cx="356630" cy="145947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F1BF8A98-20F4-443B-A6E2-09F5C3DDFC58}"/>
              </a:ext>
            </a:extLst>
          </p:cNvPr>
          <p:cNvSpPr/>
          <p:nvPr/>
        </p:nvSpPr>
        <p:spPr>
          <a:xfrm>
            <a:off x="7061522" y="15889900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</a:t>
            </a:r>
          </a:p>
        </p:txBody>
      </p:sp>
      <p:cxnSp>
        <p:nvCxnSpPr>
          <p:cNvPr id="391" name="연결선: 꺾임 390">
            <a:extLst>
              <a:ext uri="{FF2B5EF4-FFF2-40B4-BE49-F238E27FC236}">
                <a16:creationId xmlns:a16="http://schemas.microsoft.com/office/drawing/2014/main" id="{1D1E578D-4927-435D-B181-B73EAA46A72E}"/>
              </a:ext>
            </a:extLst>
          </p:cNvPr>
          <p:cNvCxnSpPr>
            <a:cxnSpLocks/>
            <a:stCxn id="390" idx="1"/>
            <a:endCxn id="384" idx="2"/>
          </p:cNvCxnSpPr>
          <p:nvPr/>
        </p:nvCxnSpPr>
        <p:spPr>
          <a:xfrm rot="10800000">
            <a:off x="6704892" y="15331525"/>
            <a:ext cx="356630" cy="7681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8F51C461-1A98-4135-9C3F-A5D8D5F5D51A}"/>
              </a:ext>
            </a:extLst>
          </p:cNvPr>
          <p:cNvSpPr/>
          <p:nvPr/>
        </p:nvSpPr>
        <p:spPr>
          <a:xfrm>
            <a:off x="4455909" y="13960903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랭킹</a:t>
            </a:r>
          </a:p>
        </p:txBody>
      </p:sp>
      <p:cxnSp>
        <p:nvCxnSpPr>
          <p:cNvPr id="393" name="연결선: 꺾임 392">
            <a:extLst>
              <a:ext uri="{FF2B5EF4-FFF2-40B4-BE49-F238E27FC236}">
                <a16:creationId xmlns:a16="http://schemas.microsoft.com/office/drawing/2014/main" id="{95093247-B63E-4C9E-B26A-FA2F839FFF70}"/>
              </a:ext>
            </a:extLst>
          </p:cNvPr>
          <p:cNvCxnSpPr>
            <a:cxnSpLocks/>
            <a:stCxn id="361" idx="2"/>
            <a:endCxn id="392" idx="1"/>
          </p:cNvCxnSpPr>
          <p:nvPr/>
        </p:nvCxnSpPr>
        <p:spPr>
          <a:xfrm rot="16200000" flipH="1">
            <a:off x="3974530" y="13689288"/>
            <a:ext cx="546243" cy="41646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E99E2D26-D6BF-43E4-BE4D-D98C46BA6DE6}"/>
              </a:ext>
            </a:extLst>
          </p:cNvPr>
          <p:cNvSpPr/>
          <p:nvPr/>
        </p:nvSpPr>
        <p:spPr>
          <a:xfrm>
            <a:off x="10262840" y="13960903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 시간표</a:t>
            </a:r>
          </a:p>
        </p:txBody>
      </p:sp>
      <p:cxnSp>
        <p:nvCxnSpPr>
          <p:cNvPr id="403" name="연결선: 꺾임 402">
            <a:extLst>
              <a:ext uri="{FF2B5EF4-FFF2-40B4-BE49-F238E27FC236}">
                <a16:creationId xmlns:a16="http://schemas.microsoft.com/office/drawing/2014/main" id="{360644D1-A239-4927-8C9D-2710EBF8BDBF}"/>
              </a:ext>
            </a:extLst>
          </p:cNvPr>
          <p:cNvCxnSpPr>
            <a:cxnSpLocks/>
            <a:stCxn id="402" idx="1"/>
            <a:endCxn id="364" idx="2"/>
          </p:cNvCxnSpPr>
          <p:nvPr/>
        </p:nvCxnSpPr>
        <p:spPr>
          <a:xfrm rot="10800000">
            <a:off x="9830752" y="13624399"/>
            <a:ext cx="432079" cy="546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B2FA90B7-FCC9-487A-BC32-78D5BC48075C}"/>
              </a:ext>
            </a:extLst>
          </p:cNvPr>
          <p:cNvSpPr/>
          <p:nvPr/>
        </p:nvSpPr>
        <p:spPr>
          <a:xfrm>
            <a:off x="10262840" y="14574229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예매</a:t>
            </a:r>
          </a:p>
        </p:txBody>
      </p: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77464C52-2D1D-4223-821D-A4B07708A56C}"/>
              </a:ext>
            </a:extLst>
          </p:cNvPr>
          <p:cNvCxnSpPr>
            <a:cxnSpLocks/>
            <a:stCxn id="405" idx="1"/>
            <a:endCxn id="364" idx="2"/>
          </p:cNvCxnSpPr>
          <p:nvPr/>
        </p:nvCxnSpPr>
        <p:spPr>
          <a:xfrm rot="10800000">
            <a:off x="9830752" y="13624404"/>
            <a:ext cx="432079" cy="11595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DEADDBD7-2ADC-4DD8-9553-BBE5697AF4F4}"/>
              </a:ext>
            </a:extLst>
          </p:cNvPr>
          <p:cNvSpPr/>
          <p:nvPr/>
        </p:nvSpPr>
        <p:spPr>
          <a:xfrm>
            <a:off x="11561554" y="15416618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선택 페이지</a:t>
            </a: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01187380-665E-474C-A35F-701B1C5E83A9}"/>
              </a:ext>
            </a:extLst>
          </p:cNvPr>
          <p:cNvSpPr/>
          <p:nvPr/>
        </p:nvSpPr>
        <p:spPr>
          <a:xfrm>
            <a:off x="12946171" y="16112106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좌석 선택 페이지</a:t>
            </a:r>
          </a:p>
        </p:txBody>
      </p:sp>
      <p:cxnSp>
        <p:nvCxnSpPr>
          <p:cNvPr id="411" name="연결선: 꺾임 410">
            <a:extLst>
              <a:ext uri="{FF2B5EF4-FFF2-40B4-BE49-F238E27FC236}">
                <a16:creationId xmlns:a16="http://schemas.microsoft.com/office/drawing/2014/main" id="{4F27DD40-A4FC-4AAD-9204-39207F81CD89}"/>
              </a:ext>
            </a:extLst>
          </p:cNvPr>
          <p:cNvCxnSpPr>
            <a:cxnSpLocks/>
            <a:stCxn id="410" idx="1"/>
            <a:endCxn id="409" idx="2"/>
          </p:cNvCxnSpPr>
          <p:nvPr/>
        </p:nvCxnSpPr>
        <p:spPr>
          <a:xfrm rot="10800000">
            <a:off x="12571610" y="15836069"/>
            <a:ext cx="374560" cy="4857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연결선: 꺾임 411">
            <a:extLst>
              <a:ext uri="{FF2B5EF4-FFF2-40B4-BE49-F238E27FC236}">
                <a16:creationId xmlns:a16="http://schemas.microsoft.com/office/drawing/2014/main" id="{17604E57-B4A4-49F5-A54C-2257E8FF04AB}"/>
              </a:ext>
            </a:extLst>
          </p:cNvPr>
          <p:cNvCxnSpPr>
            <a:cxnSpLocks/>
            <a:stCxn id="409" idx="1"/>
            <a:endCxn id="405" idx="2"/>
          </p:cNvCxnSpPr>
          <p:nvPr/>
        </p:nvCxnSpPr>
        <p:spPr>
          <a:xfrm rot="10800000">
            <a:off x="11272911" y="14993696"/>
            <a:ext cx="288666" cy="63266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연결선: 꺾임 418">
            <a:extLst>
              <a:ext uri="{FF2B5EF4-FFF2-40B4-BE49-F238E27FC236}">
                <a16:creationId xmlns:a16="http://schemas.microsoft.com/office/drawing/2014/main" id="{1571584E-1C41-40A2-B711-98B9ED84C3FF}"/>
              </a:ext>
            </a:extLst>
          </p:cNvPr>
          <p:cNvCxnSpPr>
            <a:cxnSpLocks/>
            <a:endCxn id="365" idx="2"/>
          </p:cNvCxnSpPr>
          <p:nvPr/>
        </p:nvCxnSpPr>
        <p:spPr>
          <a:xfrm rot="10800000">
            <a:off x="16857963" y="13624399"/>
            <a:ext cx="320662" cy="546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9EA90BE3-13A8-4324-8BE6-489B1C2E2EE7}"/>
              </a:ext>
            </a:extLst>
          </p:cNvPr>
          <p:cNvSpPr/>
          <p:nvPr/>
        </p:nvSpPr>
        <p:spPr>
          <a:xfrm>
            <a:off x="17172394" y="13970715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구매</a:t>
            </a: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06654E1D-760B-4E5F-BAFA-2C85FB17566A}"/>
              </a:ext>
            </a:extLst>
          </p:cNvPr>
          <p:cNvSpPr/>
          <p:nvPr/>
        </p:nvSpPr>
        <p:spPr>
          <a:xfrm>
            <a:off x="21740399" y="13960896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 상세보기</a:t>
            </a:r>
          </a:p>
        </p:txBody>
      </p:sp>
      <p:cxnSp>
        <p:nvCxnSpPr>
          <p:cNvPr id="431" name="연결선: 꺾임 430">
            <a:extLst>
              <a:ext uri="{FF2B5EF4-FFF2-40B4-BE49-F238E27FC236}">
                <a16:creationId xmlns:a16="http://schemas.microsoft.com/office/drawing/2014/main" id="{84799C4A-0C53-4B82-8036-119376B26C4D}"/>
              </a:ext>
            </a:extLst>
          </p:cNvPr>
          <p:cNvCxnSpPr>
            <a:cxnSpLocks/>
            <a:stCxn id="430" idx="1"/>
            <a:endCxn id="366" idx="2"/>
          </p:cNvCxnSpPr>
          <p:nvPr/>
        </p:nvCxnSpPr>
        <p:spPr>
          <a:xfrm rot="10800000">
            <a:off x="21308897" y="13624399"/>
            <a:ext cx="431491" cy="546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3309DB71-985B-4B81-A862-926908990E96}"/>
              </a:ext>
            </a:extLst>
          </p:cNvPr>
          <p:cNvSpPr/>
          <p:nvPr/>
        </p:nvSpPr>
        <p:spPr>
          <a:xfrm>
            <a:off x="21703390" y="15902376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 작성</a:t>
            </a:r>
          </a:p>
        </p:txBody>
      </p:sp>
      <p:cxnSp>
        <p:nvCxnSpPr>
          <p:cNvPr id="435" name="연결선: 꺾임 434">
            <a:extLst>
              <a:ext uri="{FF2B5EF4-FFF2-40B4-BE49-F238E27FC236}">
                <a16:creationId xmlns:a16="http://schemas.microsoft.com/office/drawing/2014/main" id="{4F5D1A8E-86B2-43BB-BFF8-7C1149AF25DB}"/>
              </a:ext>
            </a:extLst>
          </p:cNvPr>
          <p:cNvCxnSpPr>
            <a:cxnSpLocks/>
            <a:stCxn id="434" idx="1"/>
            <a:endCxn id="366" idx="2"/>
          </p:cNvCxnSpPr>
          <p:nvPr/>
        </p:nvCxnSpPr>
        <p:spPr>
          <a:xfrm rot="10800000">
            <a:off x="21308910" y="13624389"/>
            <a:ext cx="394480" cy="24877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BBB08D3B-7E05-4333-B4DA-FFA3981359F1}"/>
              </a:ext>
            </a:extLst>
          </p:cNvPr>
          <p:cNvSpPr/>
          <p:nvPr/>
        </p:nvSpPr>
        <p:spPr>
          <a:xfrm>
            <a:off x="35694345" y="11155196"/>
            <a:ext cx="1314275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관리자</a:t>
            </a:r>
          </a:p>
        </p:txBody>
      </p:sp>
      <p:cxnSp>
        <p:nvCxnSpPr>
          <p:cNvPr id="439" name="연결선: 꺾임 438">
            <a:extLst>
              <a:ext uri="{FF2B5EF4-FFF2-40B4-BE49-F238E27FC236}">
                <a16:creationId xmlns:a16="http://schemas.microsoft.com/office/drawing/2014/main" id="{030DCC80-5BF0-4276-8DB2-FB0F2FF1C93A}"/>
              </a:ext>
            </a:extLst>
          </p:cNvPr>
          <p:cNvCxnSpPr>
            <a:cxnSpLocks/>
            <a:stCxn id="141" idx="2"/>
            <a:endCxn id="438" idx="0"/>
          </p:cNvCxnSpPr>
          <p:nvPr/>
        </p:nvCxnSpPr>
        <p:spPr>
          <a:xfrm rot="16200000" flipH="1">
            <a:off x="29132204" y="3935916"/>
            <a:ext cx="7724125" cy="67144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D778AED1-F241-42FC-B583-E0BC7BB7D9B4}"/>
              </a:ext>
            </a:extLst>
          </p:cNvPr>
          <p:cNvSpPr/>
          <p:nvPr/>
        </p:nvSpPr>
        <p:spPr>
          <a:xfrm>
            <a:off x="32319818" y="22798087"/>
            <a:ext cx="2258402" cy="337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관리</a:t>
            </a: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FE4D3A97-4FDB-46D3-8397-99FCE148247D}"/>
              </a:ext>
            </a:extLst>
          </p:cNvPr>
          <p:cNvSpPr/>
          <p:nvPr/>
        </p:nvSpPr>
        <p:spPr>
          <a:xfrm>
            <a:off x="27468640" y="18863016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</a:t>
            </a:r>
          </a:p>
        </p:txBody>
      </p:sp>
      <p:cxnSp>
        <p:nvCxnSpPr>
          <p:cNvPr id="454" name="연결선: 꺾임 453">
            <a:extLst>
              <a:ext uri="{FF2B5EF4-FFF2-40B4-BE49-F238E27FC236}">
                <a16:creationId xmlns:a16="http://schemas.microsoft.com/office/drawing/2014/main" id="{1875EA55-98A0-4458-81E7-90FE285CC684}"/>
              </a:ext>
            </a:extLst>
          </p:cNvPr>
          <p:cNvCxnSpPr>
            <a:cxnSpLocks/>
            <a:stCxn id="438" idx="2"/>
            <a:endCxn id="453" idx="0"/>
          </p:cNvCxnSpPr>
          <p:nvPr/>
        </p:nvCxnSpPr>
        <p:spPr>
          <a:xfrm rot="5400000">
            <a:off x="28636995" y="11148528"/>
            <a:ext cx="7288362" cy="81406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21C9A0A8-5CAD-452B-AF3B-7C8D8CFB9A69}"/>
              </a:ext>
            </a:extLst>
          </p:cNvPr>
          <p:cNvSpPr/>
          <p:nvPr/>
        </p:nvSpPr>
        <p:spPr>
          <a:xfrm>
            <a:off x="30604085" y="18863016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관리자 페이지</a:t>
            </a:r>
          </a:p>
        </p:txBody>
      </p:sp>
      <p:cxnSp>
        <p:nvCxnSpPr>
          <p:cNvPr id="463" name="연결선: 꺾임 462">
            <a:extLst>
              <a:ext uri="{FF2B5EF4-FFF2-40B4-BE49-F238E27FC236}">
                <a16:creationId xmlns:a16="http://schemas.microsoft.com/office/drawing/2014/main" id="{2D68DE2E-6470-495C-889C-979C02EADCF2}"/>
              </a:ext>
            </a:extLst>
          </p:cNvPr>
          <p:cNvCxnSpPr>
            <a:cxnSpLocks/>
            <a:stCxn id="438" idx="2"/>
            <a:endCxn id="462" idx="0"/>
          </p:cNvCxnSpPr>
          <p:nvPr/>
        </p:nvCxnSpPr>
        <p:spPr>
          <a:xfrm rot="5400000">
            <a:off x="30398204" y="12909737"/>
            <a:ext cx="7288362" cy="46181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A8F8794F-1492-4739-A625-E6BB7638C2E4}"/>
              </a:ext>
            </a:extLst>
          </p:cNvPr>
          <p:cNvSpPr/>
          <p:nvPr/>
        </p:nvSpPr>
        <p:spPr>
          <a:xfrm>
            <a:off x="32319819" y="19593190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관리</a:t>
            </a:r>
          </a:p>
        </p:txBody>
      </p:sp>
      <p:cxnSp>
        <p:nvCxnSpPr>
          <p:cNvPr id="467" name="연결선: 꺾임 466">
            <a:extLst>
              <a:ext uri="{FF2B5EF4-FFF2-40B4-BE49-F238E27FC236}">
                <a16:creationId xmlns:a16="http://schemas.microsoft.com/office/drawing/2014/main" id="{2466BB86-1253-480A-B99F-EA5451879850}"/>
              </a:ext>
            </a:extLst>
          </p:cNvPr>
          <p:cNvCxnSpPr>
            <a:cxnSpLocks/>
            <a:stCxn id="462" idx="2"/>
            <a:endCxn id="466" idx="1"/>
          </p:cNvCxnSpPr>
          <p:nvPr/>
        </p:nvCxnSpPr>
        <p:spPr>
          <a:xfrm rot="16200000" flipH="1">
            <a:off x="31766359" y="19249459"/>
            <a:ext cx="520442" cy="58653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D6D895C9-3E1B-48BE-954F-8D0CFDD7E072}"/>
              </a:ext>
            </a:extLst>
          </p:cNvPr>
          <p:cNvSpPr/>
          <p:nvPr/>
        </p:nvSpPr>
        <p:spPr>
          <a:xfrm>
            <a:off x="33805516" y="20971849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등록</a:t>
            </a:r>
          </a:p>
        </p:txBody>
      </p:sp>
      <p:cxnSp>
        <p:nvCxnSpPr>
          <p:cNvPr id="476" name="연결선: 꺾임 475">
            <a:extLst>
              <a:ext uri="{FF2B5EF4-FFF2-40B4-BE49-F238E27FC236}">
                <a16:creationId xmlns:a16="http://schemas.microsoft.com/office/drawing/2014/main" id="{6AFA4425-D2CF-41CB-8452-235A7F9A5B2A}"/>
              </a:ext>
            </a:extLst>
          </p:cNvPr>
          <p:cNvCxnSpPr>
            <a:cxnSpLocks/>
            <a:stCxn id="466" idx="2"/>
            <a:endCxn id="475" idx="1"/>
          </p:cNvCxnSpPr>
          <p:nvPr/>
        </p:nvCxnSpPr>
        <p:spPr>
          <a:xfrm rot="16200000" flipH="1">
            <a:off x="33042803" y="20418865"/>
            <a:ext cx="1168930" cy="35649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2CF4703B-41D0-41FE-99BD-0CDB7058DC4F}"/>
              </a:ext>
            </a:extLst>
          </p:cNvPr>
          <p:cNvSpPr/>
          <p:nvPr/>
        </p:nvSpPr>
        <p:spPr>
          <a:xfrm>
            <a:off x="33808424" y="21671239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수정</a:t>
            </a:r>
          </a:p>
        </p:txBody>
      </p:sp>
      <p:cxnSp>
        <p:nvCxnSpPr>
          <p:cNvPr id="481" name="연결선: 꺾임 480">
            <a:extLst>
              <a:ext uri="{FF2B5EF4-FFF2-40B4-BE49-F238E27FC236}">
                <a16:creationId xmlns:a16="http://schemas.microsoft.com/office/drawing/2014/main" id="{F6093A8C-60B5-4E20-B6CB-F2552356C063}"/>
              </a:ext>
            </a:extLst>
          </p:cNvPr>
          <p:cNvCxnSpPr>
            <a:cxnSpLocks/>
            <a:stCxn id="466" idx="2"/>
            <a:endCxn id="479" idx="1"/>
          </p:cNvCxnSpPr>
          <p:nvPr/>
        </p:nvCxnSpPr>
        <p:spPr>
          <a:xfrm rot="16200000" flipH="1">
            <a:off x="32694562" y="20767106"/>
            <a:ext cx="1868320" cy="3594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연결선: 꺾임 483">
            <a:extLst>
              <a:ext uri="{FF2B5EF4-FFF2-40B4-BE49-F238E27FC236}">
                <a16:creationId xmlns:a16="http://schemas.microsoft.com/office/drawing/2014/main" id="{E4975866-4D6A-4C07-B54C-2CA503C48721}"/>
              </a:ext>
            </a:extLst>
          </p:cNvPr>
          <p:cNvCxnSpPr>
            <a:cxnSpLocks/>
            <a:stCxn id="466" idx="2"/>
            <a:endCxn id="490" idx="1"/>
          </p:cNvCxnSpPr>
          <p:nvPr/>
        </p:nvCxnSpPr>
        <p:spPr>
          <a:xfrm rot="16200000" flipH="1">
            <a:off x="33399221" y="20062447"/>
            <a:ext cx="456095" cy="35649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0" name="직사각형 489">
            <a:extLst>
              <a:ext uri="{FF2B5EF4-FFF2-40B4-BE49-F238E27FC236}">
                <a16:creationId xmlns:a16="http://schemas.microsoft.com/office/drawing/2014/main" id="{F86D44DC-5A77-425C-AD65-A33A14452DD0}"/>
              </a:ext>
            </a:extLst>
          </p:cNvPr>
          <p:cNvSpPr/>
          <p:nvPr/>
        </p:nvSpPr>
        <p:spPr>
          <a:xfrm>
            <a:off x="33805516" y="20259014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err="1"/>
              <a:t>기프티콘</a:t>
            </a:r>
            <a:r>
              <a:rPr lang="ko-KR" altLang="en-US" sz="2000" b="1" dirty="0"/>
              <a:t> 삭제</a:t>
            </a:r>
          </a:p>
        </p:txBody>
      </p:sp>
      <p:sp>
        <p:nvSpPr>
          <p:cNvPr id="504" name="직사각형 503">
            <a:extLst>
              <a:ext uri="{FF2B5EF4-FFF2-40B4-BE49-F238E27FC236}">
                <a16:creationId xmlns:a16="http://schemas.microsoft.com/office/drawing/2014/main" id="{0489995E-70D7-4BE1-B6C6-95D037A7B16F}"/>
              </a:ext>
            </a:extLst>
          </p:cNvPr>
          <p:cNvSpPr/>
          <p:nvPr/>
        </p:nvSpPr>
        <p:spPr>
          <a:xfrm>
            <a:off x="9534543" y="16581270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영화 </a:t>
            </a:r>
            <a:r>
              <a:rPr lang="ko-KR" altLang="en-US" sz="2000" b="1" dirty="0" err="1"/>
              <a:t>한줄평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작성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505" name="연결선: 꺾임 504">
            <a:extLst>
              <a:ext uri="{FF2B5EF4-FFF2-40B4-BE49-F238E27FC236}">
                <a16:creationId xmlns:a16="http://schemas.microsoft.com/office/drawing/2014/main" id="{FEC35B16-7D7E-4546-AE78-B3657792B994}"/>
              </a:ext>
            </a:extLst>
          </p:cNvPr>
          <p:cNvCxnSpPr>
            <a:cxnSpLocks/>
            <a:stCxn id="504" idx="1"/>
            <a:endCxn id="386" idx="3"/>
          </p:cNvCxnSpPr>
          <p:nvPr/>
        </p:nvCxnSpPr>
        <p:spPr>
          <a:xfrm rot="10800000">
            <a:off x="9081637" y="16790999"/>
            <a:ext cx="452907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EDEEC952-4D8D-451F-9501-2A39FD9DE5A9}"/>
              </a:ext>
            </a:extLst>
          </p:cNvPr>
          <p:cNvSpPr/>
          <p:nvPr/>
        </p:nvSpPr>
        <p:spPr>
          <a:xfrm>
            <a:off x="7064495" y="17304370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예매</a:t>
            </a:r>
          </a:p>
        </p:txBody>
      </p:sp>
      <p:sp>
        <p:nvSpPr>
          <p:cNvPr id="540" name="직사각형 539">
            <a:extLst>
              <a:ext uri="{FF2B5EF4-FFF2-40B4-BE49-F238E27FC236}">
                <a16:creationId xmlns:a16="http://schemas.microsoft.com/office/drawing/2014/main" id="{3180F56D-17F5-4539-A80B-7E0EC3B76BD9}"/>
              </a:ext>
            </a:extLst>
          </p:cNvPr>
          <p:cNvSpPr/>
          <p:nvPr/>
        </p:nvSpPr>
        <p:spPr>
          <a:xfrm>
            <a:off x="8446137" y="18022334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선택 페이지</a:t>
            </a:r>
          </a:p>
        </p:txBody>
      </p:sp>
      <p:cxnSp>
        <p:nvCxnSpPr>
          <p:cNvPr id="541" name="연결선: 꺾임 540">
            <a:extLst>
              <a:ext uri="{FF2B5EF4-FFF2-40B4-BE49-F238E27FC236}">
                <a16:creationId xmlns:a16="http://schemas.microsoft.com/office/drawing/2014/main" id="{BF602992-2BD7-4415-B7E6-C8571A63E12C}"/>
              </a:ext>
            </a:extLst>
          </p:cNvPr>
          <p:cNvCxnSpPr>
            <a:cxnSpLocks/>
            <a:stCxn id="540" idx="1"/>
            <a:endCxn id="539" idx="2"/>
          </p:cNvCxnSpPr>
          <p:nvPr/>
        </p:nvCxnSpPr>
        <p:spPr>
          <a:xfrm rot="10800000">
            <a:off x="8074565" y="17723832"/>
            <a:ext cx="371594" cy="50824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2" name="직사각형 541">
            <a:extLst>
              <a:ext uri="{FF2B5EF4-FFF2-40B4-BE49-F238E27FC236}">
                <a16:creationId xmlns:a16="http://schemas.microsoft.com/office/drawing/2014/main" id="{1962DD03-22CF-4354-AB6B-00C5A882058F}"/>
              </a:ext>
            </a:extLst>
          </p:cNvPr>
          <p:cNvSpPr/>
          <p:nvPr/>
        </p:nvSpPr>
        <p:spPr>
          <a:xfrm>
            <a:off x="9830752" y="18717822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좌석 선택 페이지</a:t>
            </a:r>
          </a:p>
        </p:txBody>
      </p:sp>
      <p:cxnSp>
        <p:nvCxnSpPr>
          <p:cNvPr id="543" name="연결선: 꺾임 542">
            <a:extLst>
              <a:ext uri="{FF2B5EF4-FFF2-40B4-BE49-F238E27FC236}">
                <a16:creationId xmlns:a16="http://schemas.microsoft.com/office/drawing/2014/main" id="{40C1AAE7-68D9-4132-8698-C75993CBA9FF}"/>
              </a:ext>
            </a:extLst>
          </p:cNvPr>
          <p:cNvCxnSpPr>
            <a:cxnSpLocks/>
            <a:stCxn id="542" idx="1"/>
            <a:endCxn id="540" idx="2"/>
          </p:cNvCxnSpPr>
          <p:nvPr/>
        </p:nvCxnSpPr>
        <p:spPr>
          <a:xfrm rot="10800000">
            <a:off x="9456203" y="18441785"/>
            <a:ext cx="374560" cy="4857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4" name="연결선: 꺾임 543">
            <a:extLst>
              <a:ext uri="{FF2B5EF4-FFF2-40B4-BE49-F238E27FC236}">
                <a16:creationId xmlns:a16="http://schemas.microsoft.com/office/drawing/2014/main" id="{09A581C3-5427-456C-81D6-F7D522FB0EF4}"/>
              </a:ext>
            </a:extLst>
          </p:cNvPr>
          <p:cNvCxnSpPr>
            <a:cxnSpLocks/>
            <a:stCxn id="539" idx="1"/>
            <a:endCxn id="384" idx="2"/>
          </p:cNvCxnSpPr>
          <p:nvPr/>
        </p:nvCxnSpPr>
        <p:spPr>
          <a:xfrm rot="10800000">
            <a:off x="6704893" y="15331525"/>
            <a:ext cx="359603" cy="218257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8" name="직사각형 547">
            <a:extLst>
              <a:ext uri="{FF2B5EF4-FFF2-40B4-BE49-F238E27FC236}">
                <a16:creationId xmlns:a16="http://schemas.microsoft.com/office/drawing/2014/main" id="{28878ADE-2668-44D1-8BFE-FC0ED72AF59A}"/>
              </a:ext>
            </a:extLst>
          </p:cNvPr>
          <p:cNvSpPr/>
          <p:nvPr/>
        </p:nvSpPr>
        <p:spPr>
          <a:xfrm>
            <a:off x="13284610" y="5804826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공지사항 상세보기</a:t>
            </a:r>
          </a:p>
        </p:txBody>
      </p:sp>
      <p:cxnSp>
        <p:nvCxnSpPr>
          <p:cNvPr id="549" name="연결선: 꺾임 548">
            <a:extLst>
              <a:ext uri="{FF2B5EF4-FFF2-40B4-BE49-F238E27FC236}">
                <a16:creationId xmlns:a16="http://schemas.microsoft.com/office/drawing/2014/main" id="{FDB382C8-71D2-4C31-9AC8-FA57F3EF5638}"/>
              </a:ext>
            </a:extLst>
          </p:cNvPr>
          <p:cNvCxnSpPr>
            <a:cxnSpLocks/>
            <a:stCxn id="548" idx="1"/>
            <a:endCxn id="184" idx="2"/>
          </p:cNvCxnSpPr>
          <p:nvPr/>
        </p:nvCxnSpPr>
        <p:spPr>
          <a:xfrm rot="10800000">
            <a:off x="13092004" y="5468311"/>
            <a:ext cx="192606" cy="54624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7B65E0C-66E4-43F2-9F9B-B55E5202C4A8}"/>
              </a:ext>
            </a:extLst>
          </p:cNvPr>
          <p:cNvSpPr/>
          <p:nvPr/>
        </p:nvSpPr>
        <p:spPr>
          <a:xfrm>
            <a:off x="33831524" y="23586281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 등록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F753B4B0-5746-4060-A5A8-79EA69D317CA}"/>
              </a:ext>
            </a:extLst>
          </p:cNvPr>
          <p:cNvCxnSpPr>
            <a:cxnSpLocks/>
            <a:stCxn id="104" idx="1"/>
            <a:endCxn id="448" idx="2"/>
          </p:cNvCxnSpPr>
          <p:nvPr/>
        </p:nvCxnSpPr>
        <p:spPr>
          <a:xfrm rot="10800000">
            <a:off x="33449020" y="23135708"/>
            <a:ext cx="382505" cy="66030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BDF4C17-A693-4FBD-9D4C-B081B5B8EEBE}"/>
              </a:ext>
            </a:extLst>
          </p:cNvPr>
          <p:cNvSpPr/>
          <p:nvPr/>
        </p:nvSpPr>
        <p:spPr>
          <a:xfrm>
            <a:off x="33831524" y="24261383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 수정</a:t>
            </a: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8D8EB3F-F3EF-4462-B108-BC940D286CBD}"/>
              </a:ext>
            </a:extLst>
          </p:cNvPr>
          <p:cNvCxnSpPr>
            <a:cxnSpLocks/>
            <a:stCxn id="110" idx="1"/>
            <a:endCxn id="448" idx="2"/>
          </p:cNvCxnSpPr>
          <p:nvPr/>
        </p:nvCxnSpPr>
        <p:spPr>
          <a:xfrm rot="10800000">
            <a:off x="33449020" y="23135708"/>
            <a:ext cx="382505" cy="13354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C194AF4-4641-4925-B4CC-0164D19F56DF}"/>
              </a:ext>
            </a:extLst>
          </p:cNvPr>
          <p:cNvSpPr/>
          <p:nvPr/>
        </p:nvSpPr>
        <p:spPr>
          <a:xfrm>
            <a:off x="33831524" y="24939335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 삭제</a:t>
            </a:r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DF21ED2F-5D2E-409E-AFE1-7958F390BD42}"/>
              </a:ext>
            </a:extLst>
          </p:cNvPr>
          <p:cNvCxnSpPr>
            <a:cxnSpLocks/>
            <a:stCxn id="115" idx="1"/>
            <a:endCxn id="448" idx="2"/>
          </p:cNvCxnSpPr>
          <p:nvPr/>
        </p:nvCxnSpPr>
        <p:spPr>
          <a:xfrm rot="10800000">
            <a:off x="33449020" y="23135708"/>
            <a:ext cx="382505" cy="201335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44C212AB-4739-4598-9B85-1ED45BE7E029}"/>
              </a:ext>
            </a:extLst>
          </p:cNvPr>
          <p:cNvCxnSpPr>
            <a:cxnSpLocks/>
            <a:stCxn id="462" idx="2"/>
            <a:endCxn id="448" idx="1"/>
          </p:cNvCxnSpPr>
          <p:nvPr/>
        </p:nvCxnSpPr>
        <p:spPr>
          <a:xfrm rot="16200000" flipH="1">
            <a:off x="30184341" y="20831419"/>
            <a:ext cx="3684423" cy="58653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CD07B59-3D99-41BF-A15E-B08F7B1FC822}"/>
              </a:ext>
            </a:extLst>
          </p:cNvPr>
          <p:cNvSpPr/>
          <p:nvPr/>
        </p:nvSpPr>
        <p:spPr>
          <a:xfrm>
            <a:off x="32331313" y="25966698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 스케줄 관리</a:t>
            </a: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7F82065E-A1B2-4F09-BCDE-A3BC1F526405}"/>
              </a:ext>
            </a:extLst>
          </p:cNvPr>
          <p:cNvCxnSpPr>
            <a:cxnSpLocks/>
            <a:stCxn id="462" idx="2"/>
            <a:endCxn id="136" idx="1"/>
          </p:cNvCxnSpPr>
          <p:nvPr/>
        </p:nvCxnSpPr>
        <p:spPr>
          <a:xfrm rot="16200000" flipH="1">
            <a:off x="28585323" y="22430436"/>
            <a:ext cx="6893953" cy="59802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70A1C27-1DC6-4F8C-95C2-489DE9B435B7}"/>
              </a:ext>
            </a:extLst>
          </p:cNvPr>
          <p:cNvSpPr/>
          <p:nvPr/>
        </p:nvSpPr>
        <p:spPr>
          <a:xfrm>
            <a:off x="33805516" y="26775620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상영스케줄 조회</a:t>
            </a: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CC059E7E-91C1-4EC6-A46F-D5C0C19459BB}"/>
              </a:ext>
            </a:extLst>
          </p:cNvPr>
          <p:cNvCxnSpPr>
            <a:cxnSpLocks/>
            <a:stCxn id="145" idx="1"/>
            <a:endCxn id="136" idx="2"/>
          </p:cNvCxnSpPr>
          <p:nvPr/>
        </p:nvCxnSpPr>
        <p:spPr>
          <a:xfrm rot="10800000">
            <a:off x="33460514" y="26386157"/>
            <a:ext cx="345002" cy="5991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EDED42-B77D-41B9-9E3B-A96A0749D25D}"/>
              </a:ext>
            </a:extLst>
          </p:cNvPr>
          <p:cNvSpPr/>
          <p:nvPr/>
        </p:nvSpPr>
        <p:spPr>
          <a:xfrm>
            <a:off x="33805516" y="27433977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상영스케줄 등록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D48AB79-EC22-4608-9090-99AA4229A3A6}"/>
              </a:ext>
            </a:extLst>
          </p:cNvPr>
          <p:cNvSpPr/>
          <p:nvPr/>
        </p:nvSpPr>
        <p:spPr>
          <a:xfrm>
            <a:off x="33785309" y="28109979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상영스케줄 수정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954D0FF-2C26-4F4E-AD29-5B5A22A95275}"/>
              </a:ext>
            </a:extLst>
          </p:cNvPr>
          <p:cNvSpPr/>
          <p:nvPr/>
        </p:nvSpPr>
        <p:spPr>
          <a:xfrm>
            <a:off x="33785309" y="28763489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상영스케줄 삭제</a:t>
            </a:r>
          </a:p>
        </p:txBody>
      </p: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43257DAC-1ADA-40E0-937B-2C3F0FD04A2B}"/>
              </a:ext>
            </a:extLst>
          </p:cNvPr>
          <p:cNvCxnSpPr>
            <a:cxnSpLocks/>
            <a:stCxn id="150" idx="1"/>
            <a:endCxn id="136" idx="2"/>
          </p:cNvCxnSpPr>
          <p:nvPr/>
        </p:nvCxnSpPr>
        <p:spPr>
          <a:xfrm rot="10800000">
            <a:off x="33460514" y="26386156"/>
            <a:ext cx="345002" cy="12575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9C9E7A72-CB50-4773-80CC-3F6D152C965A}"/>
              </a:ext>
            </a:extLst>
          </p:cNvPr>
          <p:cNvCxnSpPr>
            <a:cxnSpLocks/>
            <a:stCxn id="151" idx="1"/>
            <a:endCxn id="136" idx="2"/>
          </p:cNvCxnSpPr>
          <p:nvPr/>
        </p:nvCxnSpPr>
        <p:spPr>
          <a:xfrm rot="10800000">
            <a:off x="33460515" y="26386156"/>
            <a:ext cx="324795" cy="19335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39208C58-DCDC-4D19-BF70-20B76281D426}"/>
              </a:ext>
            </a:extLst>
          </p:cNvPr>
          <p:cNvCxnSpPr>
            <a:cxnSpLocks/>
            <a:stCxn id="152" idx="1"/>
            <a:endCxn id="136" idx="2"/>
          </p:cNvCxnSpPr>
          <p:nvPr/>
        </p:nvCxnSpPr>
        <p:spPr>
          <a:xfrm rot="10800000">
            <a:off x="33460515" y="26386156"/>
            <a:ext cx="324795" cy="258706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E5C78B8C-5294-4EB6-AEAC-75A1C07096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234405" y="1508018"/>
            <a:ext cx="1829666" cy="12158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461E5DB-3F15-481D-8449-1E3C3A145358}"/>
              </a:ext>
            </a:extLst>
          </p:cNvPr>
          <p:cNvSpPr/>
          <p:nvPr/>
        </p:nvSpPr>
        <p:spPr>
          <a:xfrm>
            <a:off x="23790507" y="3030779"/>
            <a:ext cx="1484453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/>
              <a:t>ID </a:t>
            </a:r>
            <a:r>
              <a:rPr lang="ko-KR" altLang="en-US" sz="2000" b="1" dirty="0"/>
              <a:t>찾기</a:t>
            </a:r>
          </a:p>
        </p:txBody>
      </p: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FAE9EE52-22C0-45DE-BD5B-0196F86508A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5550272" y="1408021"/>
            <a:ext cx="1810453" cy="13966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3DD21EA-7BB0-433A-A1B1-0C6C0F0FEE70}"/>
              </a:ext>
            </a:extLst>
          </p:cNvPr>
          <p:cNvSpPr/>
          <p:nvPr/>
        </p:nvSpPr>
        <p:spPr>
          <a:xfrm>
            <a:off x="26416837" y="3030779"/>
            <a:ext cx="1484453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/>
              <a:t>PW </a:t>
            </a:r>
            <a:r>
              <a:rPr lang="ko-KR" altLang="en-US" sz="2000" b="1" dirty="0"/>
              <a:t>찾기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5259965-F09D-4A50-98E8-C76D99C8BA7D}"/>
              </a:ext>
            </a:extLst>
          </p:cNvPr>
          <p:cNvSpPr/>
          <p:nvPr/>
        </p:nvSpPr>
        <p:spPr>
          <a:xfrm>
            <a:off x="16284097" y="5846804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할인정보</a:t>
            </a:r>
            <a:br>
              <a:rPr lang="en-US" altLang="ko-KR" sz="2000" b="1" dirty="0"/>
            </a:br>
            <a:r>
              <a:rPr lang="ko-KR" altLang="en-US" sz="2000" b="1" dirty="0"/>
              <a:t>상세보기</a:t>
            </a:r>
            <a:endParaRPr lang="en-US" altLang="ko-KR" sz="2000" b="1" dirty="0"/>
          </a:p>
        </p:txBody>
      </p: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ABE39FE4-3BED-44A8-AD45-A508323DB42C}"/>
              </a:ext>
            </a:extLst>
          </p:cNvPr>
          <p:cNvCxnSpPr>
            <a:cxnSpLocks/>
            <a:stCxn id="121" idx="1"/>
            <a:endCxn id="187" idx="2"/>
          </p:cNvCxnSpPr>
          <p:nvPr/>
        </p:nvCxnSpPr>
        <p:spPr>
          <a:xfrm rot="10800000">
            <a:off x="15992629" y="5468311"/>
            <a:ext cx="291469" cy="58822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A6B762A-EBA6-4936-B7CE-B4D8BB30F858}"/>
              </a:ext>
            </a:extLst>
          </p:cNvPr>
          <p:cNvSpPr/>
          <p:nvPr/>
        </p:nvSpPr>
        <p:spPr>
          <a:xfrm>
            <a:off x="19660109" y="5849149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건의사항</a:t>
            </a:r>
            <a:br>
              <a:rPr lang="en-US" altLang="ko-KR" sz="2000" b="1" dirty="0"/>
            </a:br>
            <a:r>
              <a:rPr lang="ko-KR" altLang="en-US" sz="2000" b="1" dirty="0"/>
              <a:t>상세보기</a:t>
            </a:r>
            <a:endParaRPr lang="en-US" altLang="ko-KR" sz="2000" b="1" dirty="0"/>
          </a:p>
        </p:txBody>
      </p: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842E2202-E7DD-433F-9706-1C2D81F50094}"/>
              </a:ext>
            </a:extLst>
          </p:cNvPr>
          <p:cNvCxnSpPr>
            <a:cxnSpLocks/>
            <a:stCxn id="126" idx="1"/>
            <a:endCxn id="359" idx="2"/>
          </p:cNvCxnSpPr>
          <p:nvPr/>
        </p:nvCxnSpPr>
        <p:spPr>
          <a:xfrm rot="10800000">
            <a:off x="19321055" y="5468312"/>
            <a:ext cx="339055" cy="59056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703B887-3F09-4733-B402-18A84ACD8F21}"/>
              </a:ext>
            </a:extLst>
          </p:cNvPr>
          <p:cNvSpPr/>
          <p:nvPr/>
        </p:nvSpPr>
        <p:spPr>
          <a:xfrm>
            <a:off x="12956022" y="13945472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공지사항 상세보기</a:t>
            </a:r>
          </a:p>
        </p:txBody>
      </p: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D3AC258B-F5AB-4EBA-B4CF-D272881ECCFC}"/>
              </a:ext>
            </a:extLst>
          </p:cNvPr>
          <p:cNvCxnSpPr>
            <a:cxnSpLocks/>
            <a:stCxn id="155" idx="1"/>
            <a:endCxn id="362" idx="2"/>
          </p:cNvCxnSpPr>
          <p:nvPr/>
        </p:nvCxnSpPr>
        <p:spPr>
          <a:xfrm rot="10800000">
            <a:off x="12770092" y="13670083"/>
            <a:ext cx="185930" cy="4851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95E643A-A9A1-478C-B4F5-DAC171CA2D06}"/>
              </a:ext>
            </a:extLst>
          </p:cNvPr>
          <p:cNvSpPr/>
          <p:nvPr/>
        </p:nvSpPr>
        <p:spPr>
          <a:xfrm>
            <a:off x="14883409" y="13936245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할인정보</a:t>
            </a:r>
            <a:br>
              <a:rPr lang="en-US" altLang="ko-KR" sz="2000" b="1" dirty="0"/>
            </a:br>
            <a:r>
              <a:rPr lang="ko-KR" altLang="en-US" sz="2000" b="1" dirty="0"/>
              <a:t>상세보기</a:t>
            </a:r>
            <a:endParaRPr lang="en-US" altLang="ko-KR" sz="2000" b="1" dirty="0"/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35CC7002-1984-4D5F-ABF5-3B04593870D5}"/>
              </a:ext>
            </a:extLst>
          </p:cNvPr>
          <p:cNvCxnSpPr>
            <a:cxnSpLocks/>
            <a:stCxn id="161" idx="1"/>
            <a:endCxn id="363" idx="2"/>
          </p:cNvCxnSpPr>
          <p:nvPr/>
        </p:nvCxnSpPr>
        <p:spPr>
          <a:xfrm rot="10800000">
            <a:off x="14710635" y="13656448"/>
            <a:ext cx="172775" cy="48952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3CC9FDD-D711-497A-B498-7F3354E0A09C}"/>
              </a:ext>
            </a:extLst>
          </p:cNvPr>
          <p:cNvSpPr/>
          <p:nvPr/>
        </p:nvSpPr>
        <p:spPr>
          <a:xfrm>
            <a:off x="23121807" y="14679380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건의사항 수정</a:t>
            </a: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9C30C98A-044A-4212-85B6-A766CC294130}"/>
              </a:ext>
            </a:extLst>
          </p:cNvPr>
          <p:cNvCxnSpPr>
            <a:cxnSpLocks/>
            <a:stCxn id="176" idx="1"/>
            <a:endCxn id="430" idx="2"/>
          </p:cNvCxnSpPr>
          <p:nvPr/>
        </p:nvCxnSpPr>
        <p:spPr>
          <a:xfrm rot="10800000">
            <a:off x="22750457" y="14380355"/>
            <a:ext cx="371351" cy="50875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2AADA29-C29B-4B9A-996A-81AE06988618}"/>
              </a:ext>
            </a:extLst>
          </p:cNvPr>
          <p:cNvSpPr/>
          <p:nvPr/>
        </p:nvSpPr>
        <p:spPr>
          <a:xfrm>
            <a:off x="23121807" y="15273188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건의사항 삭제</a:t>
            </a:r>
          </a:p>
        </p:txBody>
      </p: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646F4A35-8D7F-46A2-B5CC-005EA93DF205}"/>
              </a:ext>
            </a:extLst>
          </p:cNvPr>
          <p:cNvCxnSpPr>
            <a:cxnSpLocks/>
            <a:stCxn id="182" idx="1"/>
            <a:endCxn id="430" idx="2"/>
          </p:cNvCxnSpPr>
          <p:nvPr/>
        </p:nvCxnSpPr>
        <p:spPr>
          <a:xfrm rot="10800000">
            <a:off x="22750457" y="14380355"/>
            <a:ext cx="371351" cy="110256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47FA4662-2CD9-4403-8F26-9F64A7CFD511}"/>
              </a:ext>
            </a:extLst>
          </p:cNvPr>
          <p:cNvSpPr/>
          <p:nvPr/>
        </p:nvSpPr>
        <p:spPr>
          <a:xfrm>
            <a:off x="10886525" y="17230088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err="1"/>
              <a:t>한줄평</a:t>
            </a:r>
            <a:r>
              <a:rPr lang="ko-KR" altLang="en-US" sz="2000" b="1" dirty="0"/>
              <a:t> 수정</a:t>
            </a:r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C887391A-2F35-4010-927C-2FE199D75C66}"/>
              </a:ext>
            </a:extLst>
          </p:cNvPr>
          <p:cNvCxnSpPr>
            <a:cxnSpLocks/>
            <a:stCxn id="188" idx="1"/>
            <a:endCxn id="504" idx="2"/>
          </p:cNvCxnSpPr>
          <p:nvPr/>
        </p:nvCxnSpPr>
        <p:spPr>
          <a:xfrm rot="10800000">
            <a:off x="10544601" y="17000729"/>
            <a:ext cx="341925" cy="43908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0F9B59F-D76E-4928-AF99-F2F3660858C5}"/>
              </a:ext>
            </a:extLst>
          </p:cNvPr>
          <p:cNvSpPr/>
          <p:nvPr/>
        </p:nvSpPr>
        <p:spPr>
          <a:xfrm>
            <a:off x="10914641" y="17812741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err="1"/>
              <a:t>한줄평</a:t>
            </a:r>
            <a:r>
              <a:rPr lang="ko-KR" altLang="en-US" sz="2000" b="1" dirty="0"/>
              <a:t> 삭제</a:t>
            </a:r>
          </a:p>
        </p:txBody>
      </p: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84F59E5E-4876-4F69-8C05-44F6851C674B}"/>
              </a:ext>
            </a:extLst>
          </p:cNvPr>
          <p:cNvCxnSpPr>
            <a:cxnSpLocks/>
            <a:stCxn id="192" idx="1"/>
            <a:endCxn id="504" idx="2"/>
          </p:cNvCxnSpPr>
          <p:nvPr/>
        </p:nvCxnSpPr>
        <p:spPr>
          <a:xfrm rot="10800000">
            <a:off x="10544601" y="17000728"/>
            <a:ext cx="370041" cy="10217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97C1896E-FD78-4B96-98E5-82A2B4904E5A}"/>
              </a:ext>
            </a:extLst>
          </p:cNvPr>
          <p:cNvSpPr/>
          <p:nvPr/>
        </p:nvSpPr>
        <p:spPr>
          <a:xfrm>
            <a:off x="28642371" y="19802915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 상세보기</a:t>
            </a:r>
          </a:p>
        </p:txBody>
      </p: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DD8C8DBB-9C8E-495D-9D74-BD1F87EF40D3}"/>
              </a:ext>
            </a:extLst>
          </p:cNvPr>
          <p:cNvCxnSpPr>
            <a:cxnSpLocks/>
            <a:stCxn id="196" idx="1"/>
            <a:endCxn id="453" idx="2"/>
          </p:cNvCxnSpPr>
          <p:nvPr/>
        </p:nvCxnSpPr>
        <p:spPr>
          <a:xfrm rot="10800000">
            <a:off x="28210869" y="19282474"/>
            <a:ext cx="431502" cy="7301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8B726137-940D-43DD-9BF0-C7D3453E9C62}"/>
              </a:ext>
            </a:extLst>
          </p:cNvPr>
          <p:cNvSpPr/>
          <p:nvPr/>
        </p:nvSpPr>
        <p:spPr>
          <a:xfrm>
            <a:off x="26480545" y="13204930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마이페이지</a:t>
            </a:r>
            <a:endParaRPr lang="ko-KR" altLang="en-US" sz="2000" b="1" dirty="0"/>
          </a:p>
        </p:txBody>
      </p: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521DEBA4-1729-4BAC-830C-7591F576EB93}"/>
              </a:ext>
            </a:extLst>
          </p:cNvPr>
          <p:cNvCxnSpPr>
            <a:cxnSpLocks/>
            <a:stCxn id="212" idx="0"/>
            <a:endCxn id="339" idx="2"/>
          </p:cNvCxnSpPr>
          <p:nvPr/>
        </p:nvCxnSpPr>
        <p:spPr>
          <a:xfrm rot="16200000" flipV="1">
            <a:off x="18198813" y="4060295"/>
            <a:ext cx="1593775" cy="166954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3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1126</TotalTime>
  <Words>134</Words>
  <Application>Microsoft Office PowerPoint</Application>
  <PresentationFormat>사용자 지정</PresentationFormat>
  <Paragraphs>66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영우</dc:creator>
  <cp:lastModifiedBy>sist</cp:lastModifiedBy>
  <cp:revision>83</cp:revision>
  <dcterms:created xsi:type="dcterms:W3CDTF">2019-12-10T12:59:29Z</dcterms:created>
  <dcterms:modified xsi:type="dcterms:W3CDTF">2019-12-16T07:41:28Z</dcterms:modified>
</cp:coreProperties>
</file>