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00025" y="214325"/>
            <a:ext cx="82296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권한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기프티콘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내 기프티콘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기프티콘 사진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100" y="214325"/>
            <a:ext cx="8044900" cy="64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00" y="598725"/>
            <a:ext cx="11587298" cy="57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380225" y="5355325"/>
            <a:ext cx="1431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영화 사진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상영시간표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좌석 예매상태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10092700" y="200050"/>
            <a:ext cx="19632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리뷰신고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리뷰댓글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리뷰댓글신고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025" y="152400"/>
            <a:ext cx="8322057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10706100" y="257175"/>
            <a:ext cx="1485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한줄평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한줄평신고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25" y="878375"/>
            <a:ext cx="11360351" cy="57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11092675" y="6012525"/>
            <a:ext cx="1485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습득물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건의사항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838349" cy="65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