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</a:t>
            </a:r>
            <a:br>
              <a:rPr lang="ko-KR"/>
            </a:br>
            <a:r>
              <a:rPr lang="ko-KR"/>
              <a:t>getList -&gt; criteria </a:t>
            </a:r>
            <a:r>
              <a:rPr lang="ko-KR"/>
              <a:t>파라미터로 받아야함</a:t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todayNum..?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-&gt; </a:t>
            </a:r>
            <a:r>
              <a:rPr lang="ko-KR"/>
              <a:t>전날꺼로 하면 변수명 바꾸기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요구사항에 예매율의 기준을 적어두고 그거에 맞춰서 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서비스에 update 추가해야할 거 같은데..? -&gt; 처리결과가 미처리에서 처리완료로 바뀌는 부분</a:t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어케 넣지?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예매할 때 어케 넣지?!?!?!?!?!?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선택할 때 -&gt; 상태값 (예매중)으로 업데이트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선택 후 결제하기할 때 -&gt; 상태값 (예매완료)로 업데이트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 취소할 때 -&gt; 좌석 상태값 (공석)으로 업데이트 // seat를 split해서 각각 update // 배열을 하던가 그래야할듯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스케줄날짜, 시간, 영화번호, 스크린 번호 -&gt; 스케줄번호로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238224"/>
            <a:ext cx="8838900" cy="51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/>
        </p:nvSpPr>
        <p:spPr>
          <a:xfrm>
            <a:off x="80421" y="59407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309666" y="270734"/>
            <a:ext cx="95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댓글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950" y="181025"/>
            <a:ext cx="5957438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8895" y="248741"/>
            <a:ext cx="136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댓글 신고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665" y="152400"/>
            <a:ext cx="6366550" cy="541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321596" y="436939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건의사항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96" y="202450"/>
            <a:ext cx="7614902" cy="53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25"/>
            <a:ext cx="8624150" cy="549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7792503" y="373036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기프티콘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00" y="524525"/>
            <a:ext cx="7074921" cy="491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85805" y="266811"/>
            <a:ext cx="11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기프티콘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272872" y="247646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972" y="152400"/>
            <a:ext cx="6733879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906966" y="453483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습득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641" y="152400"/>
            <a:ext cx="6626588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9750" cy="53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8375866" y="152410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379010" y="505522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한줄평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85" y="152400"/>
            <a:ext cx="7736915" cy="535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00920" y="431155"/>
            <a:ext cx="113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한줄평 신고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25" y="691080"/>
            <a:ext cx="7979178" cy="467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04800" y="356850"/>
            <a:ext cx="9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좌석현황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00" y="152400"/>
            <a:ext cx="7608898" cy="537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398852" y="479201"/>
            <a:ext cx="10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상영스케줄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52" y="152400"/>
            <a:ext cx="7357947" cy="513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04800" y="35684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89" y="73725"/>
            <a:ext cx="5064720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05933" y="475448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75" y="152400"/>
            <a:ext cx="5277922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27825" y="460917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신고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30" y="152400"/>
            <a:ext cx="7269744" cy="541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