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1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</a:t>
            </a:r>
            <a:br>
              <a:rPr lang="ko-KR"/>
            </a:br>
            <a:r>
              <a:rPr lang="ko-KR"/>
              <a:t>getList -&gt; criteria 파라미터로 받아야함</a:t>
            </a: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todayNum</a:t>
            </a:r>
            <a:r>
              <a:rPr lang="ko-KR" dirty="0"/>
              <a:t>..?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-&gt; </a:t>
            </a:r>
            <a:r>
              <a:rPr lang="ko-KR" dirty="0" err="1"/>
              <a:t>전날꺼로</a:t>
            </a:r>
            <a:r>
              <a:rPr lang="ko-KR" dirty="0"/>
              <a:t> 하면 </a:t>
            </a:r>
            <a:r>
              <a:rPr lang="ko-KR" dirty="0" err="1"/>
              <a:t>변수명</a:t>
            </a:r>
            <a:r>
              <a:rPr lang="ko-KR" dirty="0"/>
              <a:t> 바꾸기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요구사항에 예매율의 기준을 </a:t>
            </a:r>
            <a:r>
              <a:rPr lang="ko-KR" dirty="0" err="1"/>
              <a:t>적어두고</a:t>
            </a:r>
            <a:r>
              <a:rPr lang="ko-KR" dirty="0"/>
              <a:t> 그거에 맞춰서 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서비스에 update 추가해야할 거 같은데..? -&gt; 처리결과가 미처리에서 처리완료로 바뀌는 부분</a:t>
            </a: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어케 넣지?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예매할 때 어케 넣지?!?!?!?!?!?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선택할 때 -&gt; 상태값 (예매중)으로 업데이트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 후 결제하기할 때 -&gt; 상태값 (예매완료)로 업데이트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 취소할 때 -&gt; 좌석 상태값 (공석)으로 업데이트 // seat를 split해서 각각 update // 배열을 하던가 그래야할듯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스케줄날짜, 시간, 영화번호, 스크린 번호 -&gt; 스케줄번호로 변경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10BF48-844C-4090-8329-6CF7D49D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740"/>
            <a:ext cx="9144000" cy="5109519"/>
          </a:xfrm>
          <a:prstGeom prst="rect">
            <a:avLst/>
          </a:prstGeom>
        </p:spPr>
      </p:pic>
      <p:sp>
        <p:nvSpPr>
          <p:cNvPr id="5" name="Google Shape;79;p11">
            <a:extLst>
              <a:ext uri="{FF2B5EF4-FFF2-40B4-BE49-F238E27FC236}">
                <a16:creationId xmlns:a16="http://schemas.microsoft.com/office/drawing/2014/main" id="{13675EF8-B9EF-4BB7-87BB-6DEBF8509872}"/>
              </a:ext>
            </a:extLst>
          </p:cNvPr>
          <p:cNvSpPr txBox="1"/>
          <p:nvPr/>
        </p:nvSpPr>
        <p:spPr>
          <a:xfrm>
            <a:off x="110103" y="130140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309666" y="270734"/>
            <a:ext cx="95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5" y="0"/>
            <a:ext cx="7750206" cy="5607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0017" y="248741"/>
            <a:ext cx="136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 신고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" y="556541"/>
            <a:ext cx="9243371" cy="45392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208575"/>
            <a:ext cx="8422711" cy="5259826"/>
          </a:xfrm>
          <a:prstGeom prst="rect">
            <a:avLst/>
          </a:prstGeom>
        </p:spPr>
      </p:pic>
      <p:sp>
        <p:nvSpPr>
          <p:cNvPr id="144" name="Google Shape;144;p22"/>
          <p:cNvSpPr txBox="1"/>
          <p:nvPr/>
        </p:nvSpPr>
        <p:spPr>
          <a:xfrm>
            <a:off x="277208" y="208575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건의사항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" y="402269"/>
            <a:ext cx="8993337" cy="4915455"/>
          </a:xfrm>
          <a:prstGeom prst="rect">
            <a:avLst/>
          </a:prstGeom>
        </p:spPr>
      </p:pic>
      <p:sp>
        <p:nvSpPr>
          <p:cNvPr id="151" name="Google Shape;151;p23"/>
          <p:cNvSpPr txBox="1"/>
          <p:nvPr/>
        </p:nvSpPr>
        <p:spPr>
          <a:xfrm>
            <a:off x="326383" y="23987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기프티콘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5" y="420711"/>
            <a:ext cx="8721969" cy="5219711"/>
          </a:xfrm>
          <a:prstGeom prst="rect">
            <a:avLst/>
          </a:prstGeom>
        </p:spPr>
      </p:pic>
      <p:sp>
        <p:nvSpPr>
          <p:cNvPr id="157" name="Google Shape;157;p24"/>
          <p:cNvSpPr txBox="1"/>
          <p:nvPr/>
        </p:nvSpPr>
        <p:spPr>
          <a:xfrm>
            <a:off x="223661" y="112911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기프티콘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272872" y="247646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3" y="555446"/>
            <a:ext cx="8684444" cy="4877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356550" y="253474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습득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6" y="253474"/>
            <a:ext cx="7690813" cy="5488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121534" y="137761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영화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10CF1-89B5-4647-96DA-9E47C98C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93" y="137761"/>
            <a:ext cx="7539198" cy="5192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22AC84-9E17-47FC-AA43-E4215375D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39" y="5330284"/>
            <a:ext cx="4272916" cy="246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" y="292457"/>
            <a:ext cx="8337002" cy="5342083"/>
          </a:xfrm>
          <a:prstGeom prst="rect">
            <a:avLst/>
          </a:prstGeom>
        </p:spPr>
      </p:pic>
      <p:sp>
        <p:nvSpPr>
          <p:cNvPr id="90" name="Google Shape;90;p13"/>
          <p:cNvSpPr txBox="1"/>
          <p:nvPr/>
        </p:nvSpPr>
        <p:spPr>
          <a:xfrm>
            <a:off x="174824" y="138568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3" y="235846"/>
            <a:ext cx="8771163" cy="5259431"/>
          </a:xfrm>
          <a:prstGeom prst="rect">
            <a:avLst/>
          </a:prstGeom>
        </p:spPr>
      </p:pic>
      <p:sp>
        <p:nvSpPr>
          <p:cNvPr id="96" name="Google Shape;96;p14"/>
          <p:cNvSpPr txBox="1"/>
          <p:nvPr/>
        </p:nvSpPr>
        <p:spPr>
          <a:xfrm>
            <a:off x="258877" y="235846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신고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04800" y="244391"/>
            <a:ext cx="92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좌석현황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00" y="244391"/>
            <a:ext cx="7827101" cy="5117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0" y="128911"/>
            <a:ext cx="7887360" cy="5446266"/>
          </a:xfrm>
          <a:prstGeom prst="rect">
            <a:avLst/>
          </a:prstGeom>
        </p:spPr>
      </p:pic>
      <p:sp>
        <p:nvSpPr>
          <p:cNvPr id="108" name="Google Shape;108;p16"/>
          <p:cNvSpPr txBox="1"/>
          <p:nvPr/>
        </p:nvSpPr>
        <p:spPr>
          <a:xfrm>
            <a:off x="239054" y="230627"/>
            <a:ext cx="10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상영스케줄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402455" y="19026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80" y="190269"/>
            <a:ext cx="5395428" cy="5334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46135" y="231436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231436"/>
            <a:ext cx="7280320" cy="5492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50272" y="29224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신고</a:t>
            </a: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0" y="0"/>
            <a:ext cx="7582557" cy="5685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</Words>
  <Application>Microsoft Office PowerPoint</Application>
  <PresentationFormat>화면 슬라이드 쇼(16:10)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sist</cp:lastModifiedBy>
  <cp:revision>16</cp:revision>
  <dcterms:modified xsi:type="dcterms:W3CDTF">2020-01-31T00:31:11Z</dcterms:modified>
</cp:coreProperties>
</file>