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1120675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25" d="100"/>
          <a:sy n="25" d="100"/>
        </p:scale>
        <p:origin x="106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8366283"/>
            <a:ext cx="43452574" cy="17797567"/>
          </a:xfrm>
        </p:spPr>
        <p:txBody>
          <a:bodyPr anchor="b"/>
          <a:lstStyle>
            <a:lvl1pPr algn="ctr"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6850193"/>
            <a:ext cx="38340506" cy="12342326"/>
          </a:xfrm>
        </p:spPr>
        <p:txBody>
          <a:bodyPr/>
          <a:lstStyle>
            <a:lvl1pPr marL="0" indent="0" algn="ctr">
              <a:buNone/>
              <a:defRPr sz="13419"/>
            </a:lvl1pPr>
            <a:lvl2pPr marL="2556137" indent="0" algn="ctr">
              <a:buNone/>
              <a:defRPr sz="11183"/>
            </a:lvl2pPr>
            <a:lvl3pPr marL="5112273" indent="0" algn="ctr">
              <a:buNone/>
              <a:defRPr sz="10062"/>
            </a:lvl3pPr>
            <a:lvl4pPr marL="7668410" indent="0" algn="ctr">
              <a:buNone/>
              <a:defRPr sz="8946"/>
            </a:lvl4pPr>
            <a:lvl5pPr marL="10224547" indent="0" algn="ctr">
              <a:buNone/>
              <a:defRPr sz="8946"/>
            </a:lvl5pPr>
            <a:lvl6pPr marL="12780682" indent="0" algn="ctr">
              <a:buNone/>
              <a:defRPr sz="8946"/>
            </a:lvl6pPr>
            <a:lvl7pPr marL="15336818" indent="0" algn="ctr">
              <a:buNone/>
              <a:defRPr sz="8946"/>
            </a:lvl7pPr>
            <a:lvl8pPr marL="17892955" indent="0" algn="ctr">
              <a:buNone/>
              <a:defRPr sz="8946"/>
            </a:lvl8pPr>
            <a:lvl9pPr marL="20449092" indent="0" algn="ctr">
              <a:buNone/>
              <a:defRPr sz="89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0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721704"/>
            <a:ext cx="11022896" cy="433224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721704"/>
            <a:ext cx="32429678" cy="433224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2744685"/>
            <a:ext cx="44091582" cy="21264778"/>
          </a:xfrm>
        </p:spPr>
        <p:txBody>
          <a:bodyPr anchor="b"/>
          <a:lstStyle>
            <a:lvl1pPr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4210636"/>
            <a:ext cx="44091582" cy="11182644"/>
          </a:xfrm>
        </p:spPr>
        <p:txBody>
          <a:bodyPr/>
          <a:lstStyle>
            <a:lvl1pPr marL="0" indent="0">
              <a:buNone/>
              <a:defRPr sz="13419">
                <a:solidFill>
                  <a:schemeClr val="tx1"/>
                </a:solidFill>
              </a:defRPr>
            </a:lvl1pPr>
            <a:lvl2pPr marL="2556137" indent="0">
              <a:buNone/>
              <a:defRPr sz="11183">
                <a:solidFill>
                  <a:schemeClr val="tx1">
                    <a:tint val="75000"/>
                  </a:schemeClr>
                </a:solidFill>
              </a:defRPr>
            </a:lvl2pPr>
            <a:lvl3pPr marL="5112273" indent="0">
              <a:buNone/>
              <a:defRPr sz="10062">
                <a:solidFill>
                  <a:schemeClr val="tx1">
                    <a:tint val="75000"/>
                  </a:schemeClr>
                </a:solidFill>
              </a:defRPr>
            </a:lvl3pPr>
            <a:lvl4pPr marL="7668410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4pPr>
            <a:lvl5pPr marL="10224547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5pPr>
            <a:lvl6pPr marL="1278068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6pPr>
            <a:lvl7pPr marL="15336818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7pPr>
            <a:lvl8pPr marL="17892955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8pPr>
            <a:lvl9pPr marL="2044909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7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50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6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721714"/>
            <a:ext cx="44091582" cy="98809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2531672"/>
            <a:ext cx="21626438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8673249"/>
            <a:ext cx="21626438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9" y="12531672"/>
            <a:ext cx="21732945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9" y="18673249"/>
            <a:ext cx="21732945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7360442"/>
            <a:ext cx="25879842" cy="36328814"/>
          </a:xfrm>
        </p:spPr>
        <p:txBody>
          <a:bodyPr/>
          <a:lstStyle>
            <a:lvl1pPr>
              <a:defRPr sz="17892"/>
            </a:lvl1pPr>
            <a:lvl2pPr>
              <a:defRPr sz="15656"/>
            </a:lvl2pPr>
            <a:lvl3pPr>
              <a:defRPr sz="13419"/>
            </a:lvl3pPr>
            <a:lvl4pPr>
              <a:defRPr sz="11183"/>
            </a:lvl4pPr>
            <a:lvl5pPr>
              <a:defRPr sz="11183"/>
            </a:lvl5pPr>
            <a:lvl6pPr>
              <a:defRPr sz="11183"/>
            </a:lvl6pPr>
            <a:lvl7pPr>
              <a:defRPr sz="11183"/>
            </a:lvl7pPr>
            <a:lvl8pPr>
              <a:defRPr sz="11183"/>
            </a:lvl8pPr>
            <a:lvl9pPr>
              <a:defRPr sz="111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7360442"/>
            <a:ext cx="25879842" cy="36328814"/>
          </a:xfrm>
        </p:spPr>
        <p:txBody>
          <a:bodyPr anchor="t"/>
          <a:lstStyle>
            <a:lvl1pPr marL="0" indent="0">
              <a:buNone/>
              <a:defRPr sz="17892"/>
            </a:lvl1pPr>
            <a:lvl2pPr marL="2556137" indent="0">
              <a:buNone/>
              <a:defRPr sz="15656"/>
            </a:lvl2pPr>
            <a:lvl3pPr marL="5112273" indent="0">
              <a:buNone/>
              <a:defRPr sz="13419"/>
            </a:lvl3pPr>
            <a:lvl4pPr marL="7668410" indent="0">
              <a:buNone/>
              <a:defRPr sz="11183"/>
            </a:lvl4pPr>
            <a:lvl5pPr marL="10224547" indent="0">
              <a:buNone/>
              <a:defRPr sz="11183"/>
            </a:lvl5pPr>
            <a:lvl6pPr marL="12780682" indent="0">
              <a:buNone/>
              <a:defRPr sz="11183"/>
            </a:lvl6pPr>
            <a:lvl7pPr marL="15336818" indent="0">
              <a:buNone/>
              <a:defRPr sz="11183"/>
            </a:lvl7pPr>
            <a:lvl8pPr marL="17892955" indent="0">
              <a:buNone/>
              <a:defRPr sz="11183"/>
            </a:lvl8pPr>
            <a:lvl9pPr marL="20449092" indent="0">
              <a:buNone/>
              <a:defRPr sz="111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8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721714"/>
            <a:ext cx="4409158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3608514"/>
            <a:ext cx="4409158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7381304"/>
            <a:ext cx="1725322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12273" rtl="0" eaLnBrk="1" latinLnBrk="1" hangingPunct="1">
        <a:lnSpc>
          <a:spcPct val="90000"/>
        </a:lnSpc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67" indent="-1278067" algn="l" defTabSz="5112273" rtl="0" eaLnBrk="1" latinLnBrk="1" hangingPunct="1">
        <a:lnSpc>
          <a:spcPct val="90000"/>
        </a:lnSpc>
        <a:spcBef>
          <a:spcPts val="5593"/>
        </a:spcBef>
        <a:buFont typeface="Arial" panose="020B0604020202020204" pitchFamily="34" charset="0"/>
        <a:buChar char="•"/>
        <a:defRPr sz="15656" kern="1200">
          <a:solidFill>
            <a:schemeClr val="tx1"/>
          </a:solidFill>
          <a:latin typeface="+mn-lt"/>
          <a:ea typeface="+mn-ea"/>
          <a:cs typeface="+mn-cs"/>
        </a:defRPr>
      </a:lvl1pPr>
      <a:lvl2pPr marL="383420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3419" kern="1200">
          <a:solidFill>
            <a:schemeClr val="tx1"/>
          </a:solidFill>
          <a:latin typeface="+mn-lt"/>
          <a:ea typeface="+mn-ea"/>
          <a:cs typeface="+mn-cs"/>
        </a:defRPr>
      </a:lvl2pPr>
      <a:lvl3pPr marL="639034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1183" kern="1200">
          <a:solidFill>
            <a:schemeClr val="tx1"/>
          </a:solidFill>
          <a:latin typeface="+mn-lt"/>
          <a:ea typeface="+mn-ea"/>
          <a:cs typeface="+mn-cs"/>
        </a:defRPr>
      </a:lvl3pPr>
      <a:lvl4pPr marL="8946477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150261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405875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6614886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9171022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1727159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1pPr>
      <a:lvl2pPr marL="255613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2pPr>
      <a:lvl3pPr marL="5112273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3pPr>
      <a:lvl4pPr marL="766841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022454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278068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5336818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7892955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044909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4403413" y="762455"/>
            <a:ext cx="272362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1272516" y="3035620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17920560" y="-4809040"/>
            <a:ext cx="1853710" cy="138355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3372201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7225155" y="344354"/>
            <a:ext cx="1593775" cy="78152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35649328" y="3011579"/>
            <a:ext cx="148445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16200000" flipV="1">
            <a:off x="30163558" y="-3216418"/>
            <a:ext cx="1829666" cy="106263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5556068" y="650179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2349775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16200000" flipV="1">
            <a:off x="11713942" y="3670791"/>
            <a:ext cx="1593775" cy="1162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5250399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3164221" y="2220471"/>
            <a:ext cx="1593800" cy="4062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5335248" y="6224289"/>
            <a:ext cx="220820" cy="4872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6937727" y="778793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조회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6566138" y="6921246"/>
            <a:ext cx="371594" cy="1076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6937727" y="709657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6566138" y="6921259"/>
            <a:ext cx="371594" cy="3850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4325210" y="580482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랭킹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4114431" y="5468322"/>
            <a:ext cx="210781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8894822" y="3011613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로그인</a:t>
            </a:r>
          </a:p>
        </p:txBody>
      </p:sp>
      <p:cxnSp>
        <p:nvCxnSpPr>
          <p:cNvPr id="320" name="연결선: 꺾임 319">
            <a:extLst>
              <a:ext uri="{FF2B5EF4-FFF2-40B4-BE49-F238E27FC236}">
                <a16:creationId xmlns:a16="http://schemas.microsoft.com/office/drawing/2014/main" id="{6E9D516C-678F-4F3F-8F03-DB8C7627B936}"/>
              </a:ext>
            </a:extLst>
          </p:cNvPr>
          <p:cNvCxnSpPr>
            <a:cxnSpLocks/>
            <a:stCxn id="141" idx="0"/>
            <a:endCxn id="4" idx="2"/>
          </p:cNvCxnSpPr>
          <p:nvPr/>
        </p:nvCxnSpPr>
        <p:spPr>
          <a:xfrm rot="16200000" flipV="1">
            <a:off x="26786288" y="160852"/>
            <a:ext cx="1829700" cy="38718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9163495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0120802" y="3240001"/>
            <a:ext cx="1593775" cy="2023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0112294" y="580482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9905750" y="5468322"/>
            <a:ext cx="206553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28056085" y="4698310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28541517" y="3602777"/>
            <a:ext cx="1267239" cy="9238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24612055" y="2610423"/>
            <a:ext cx="1593800" cy="66085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27507712" y="5506073"/>
            <a:ext cx="1593800" cy="8171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16914616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3996332" y="1388354"/>
            <a:ext cx="1593800" cy="57272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18578825" y="50488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4828437" y="556270"/>
            <a:ext cx="1593800" cy="7391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21362492" y="671154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30835362" y="671154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32516793" y="671154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27153813" y="671154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34181010" y="671154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38631952" y="671154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71" name="연결선: 꺾임 370">
            <a:extLst>
              <a:ext uri="{FF2B5EF4-FFF2-40B4-BE49-F238E27FC236}">
                <a16:creationId xmlns:a16="http://schemas.microsoft.com/office/drawing/2014/main" id="{055238B4-C32D-4EC9-81F1-B90907533C94}"/>
              </a:ext>
            </a:extLst>
          </p:cNvPr>
          <p:cNvCxnSpPr>
            <a:cxnSpLocks/>
            <a:stCxn id="362" idx="0"/>
            <a:endCxn id="339" idx="2"/>
          </p:cNvCxnSpPr>
          <p:nvPr/>
        </p:nvCxnSpPr>
        <p:spPr>
          <a:xfrm rot="16200000" flipV="1">
            <a:off x="29348495" y="4482454"/>
            <a:ext cx="1593800" cy="28643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1BED366C-2718-468F-9256-5377EC473E99}"/>
              </a:ext>
            </a:extLst>
          </p:cNvPr>
          <p:cNvCxnSpPr>
            <a:cxnSpLocks/>
            <a:stCxn id="363" idx="0"/>
            <a:endCxn id="339" idx="2"/>
          </p:cNvCxnSpPr>
          <p:nvPr/>
        </p:nvCxnSpPr>
        <p:spPr>
          <a:xfrm rot="16200000" flipV="1">
            <a:off x="30189202" y="3641769"/>
            <a:ext cx="1593800" cy="45458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31021307" y="2809661"/>
            <a:ext cx="1593800" cy="62100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CA676176-1FE9-4AC0-9683-AD56183DE54B}"/>
              </a:ext>
            </a:extLst>
          </p:cNvPr>
          <p:cNvCxnSpPr>
            <a:cxnSpLocks/>
            <a:stCxn id="366" idx="0"/>
            <a:endCxn id="339" idx="2"/>
          </p:cNvCxnSpPr>
          <p:nvPr/>
        </p:nvCxnSpPr>
        <p:spPr>
          <a:xfrm rot="16200000" flipV="1">
            <a:off x="33246778" y="584159"/>
            <a:ext cx="1593792" cy="1066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23745151" y="8744581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23531237" y="7886974"/>
            <a:ext cx="213914" cy="10673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25126793" y="1008788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조회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24755221" y="9164058"/>
            <a:ext cx="371594" cy="11335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25126793" y="939651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24755221" y="9164057"/>
            <a:ext cx="371594" cy="4422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22521180" y="746751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랭킹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22039801" y="7195901"/>
            <a:ext cx="546243" cy="4164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28328111" y="746751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27896023" y="7131012"/>
            <a:ext cx="432079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28328111" y="8080842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27896023" y="7131017"/>
            <a:ext cx="432079" cy="11595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29626825" y="8923231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31011442" y="961871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30636881" y="9342682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29338182" y="8500309"/>
            <a:ext cx="288666" cy="6326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47BA3BA1-BCA4-49E3-9507-4C9415673530}"/>
              </a:ext>
            </a:extLst>
          </p:cNvPr>
          <p:cNvSpPr/>
          <p:nvPr/>
        </p:nvSpPr>
        <p:spPr>
          <a:xfrm>
            <a:off x="35243889" y="746751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상세보기</a:t>
            </a:r>
          </a:p>
        </p:txBody>
      </p: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stCxn id="418" idx="1"/>
            <a:endCxn id="365" idx="2"/>
          </p:cNvCxnSpPr>
          <p:nvPr/>
        </p:nvCxnSpPr>
        <p:spPr>
          <a:xfrm rot="10800000">
            <a:off x="34923234" y="7131012"/>
            <a:ext cx="320662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36529161" y="8080842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구매</a:t>
            </a:r>
          </a:p>
        </p:txBody>
      </p:sp>
      <p:cxnSp>
        <p:nvCxnSpPr>
          <p:cNvPr id="423" name="연결선: 꺾임 422">
            <a:extLst>
              <a:ext uri="{FF2B5EF4-FFF2-40B4-BE49-F238E27FC236}">
                <a16:creationId xmlns:a16="http://schemas.microsoft.com/office/drawing/2014/main" id="{D19C929A-0E98-44E2-9F04-473E5C00200F}"/>
              </a:ext>
            </a:extLst>
          </p:cNvPr>
          <p:cNvCxnSpPr>
            <a:cxnSpLocks/>
            <a:stCxn id="422" idx="1"/>
            <a:endCxn id="418" idx="2"/>
          </p:cNvCxnSpPr>
          <p:nvPr/>
        </p:nvCxnSpPr>
        <p:spPr>
          <a:xfrm rot="10800000">
            <a:off x="36253944" y="7886989"/>
            <a:ext cx="275222" cy="4036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C7BF71C9-D957-4CE5-8560-23FCF1AEFE85}"/>
              </a:ext>
            </a:extLst>
          </p:cNvPr>
          <p:cNvSpPr/>
          <p:nvPr/>
        </p:nvSpPr>
        <p:spPr>
          <a:xfrm>
            <a:off x="17908414" y="580482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상세보기</a:t>
            </a:r>
          </a:p>
        </p:txBody>
      </p: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51AD778A-4675-4CCA-9529-18C8E21B1241}"/>
              </a:ext>
            </a:extLst>
          </p:cNvPr>
          <p:cNvCxnSpPr>
            <a:cxnSpLocks/>
            <a:stCxn id="426" idx="1"/>
            <a:endCxn id="357" idx="2"/>
          </p:cNvCxnSpPr>
          <p:nvPr/>
        </p:nvCxnSpPr>
        <p:spPr>
          <a:xfrm rot="10800000">
            <a:off x="17656834" y="5468322"/>
            <a:ext cx="251572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39805670" y="746750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상세보기</a:t>
            </a:r>
          </a:p>
        </p:txBody>
      </p:sp>
      <p:cxnSp>
        <p:nvCxnSpPr>
          <p:cNvPr id="431" name="연결선: 꺾임 430">
            <a:extLst>
              <a:ext uri="{FF2B5EF4-FFF2-40B4-BE49-F238E27FC236}">
                <a16:creationId xmlns:a16="http://schemas.microsoft.com/office/drawing/2014/main" id="{84799C4A-0C53-4B82-8036-119376B26C4D}"/>
              </a:ext>
            </a:extLst>
          </p:cNvPr>
          <p:cNvCxnSpPr>
            <a:cxnSpLocks/>
            <a:stCxn id="430" idx="1"/>
            <a:endCxn id="366" idx="2"/>
          </p:cNvCxnSpPr>
          <p:nvPr/>
        </p:nvCxnSpPr>
        <p:spPr>
          <a:xfrm rot="10800000">
            <a:off x="39374168" y="7131012"/>
            <a:ext cx="431491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39805670" y="808876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39374168" y="7130992"/>
            <a:ext cx="431491" cy="11675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43231542" y="16794756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30081022" y="2987097"/>
            <a:ext cx="13363685" cy="14251631"/>
          </a:xfrm>
          <a:prstGeom prst="bentConnector3">
            <a:avLst>
              <a:gd name="adj1" fmla="val 47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32319819" y="24075442"/>
            <a:ext cx="2258402" cy="33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27468640" y="18863016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454" name="연결선: 꺾임 453">
            <a:extLst>
              <a:ext uri="{FF2B5EF4-FFF2-40B4-BE49-F238E27FC236}">
                <a16:creationId xmlns:a16="http://schemas.microsoft.com/office/drawing/2014/main" id="{1875EA55-98A0-4458-81E7-90FE285CC684}"/>
              </a:ext>
            </a:extLst>
          </p:cNvPr>
          <p:cNvCxnSpPr>
            <a:cxnSpLocks/>
            <a:stCxn id="438" idx="2"/>
            <a:endCxn id="453" idx="0"/>
          </p:cNvCxnSpPr>
          <p:nvPr/>
        </p:nvCxnSpPr>
        <p:spPr>
          <a:xfrm rot="5400000">
            <a:off x="35225374" y="10199710"/>
            <a:ext cx="1648802" cy="156778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30604085" y="1886301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 페이지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2D68DE2E-6470-495C-889C-979C02EADCF2}"/>
              </a:ext>
            </a:extLst>
          </p:cNvPr>
          <p:cNvCxnSpPr>
            <a:cxnSpLocks/>
            <a:stCxn id="438" idx="2"/>
            <a:endCxn id="462" idx="0"/>
          </p:cNvCxnSpPr>
          <p:nvPr/>
        </p:nvCxnSpPr>
        <p:spPr>
          <a:xfrm rot="5400000">
            <a:off x="36986582" y="11960918"/>
            <a:ext cx="1648802" cy="121553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32319819" y="19593190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31766359" y="19249459"/>
            <a:ext cx="520442" cy="5865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31B1E599-6910-4C11-A66F-031C6863BF93}"/>
              </a:ext>
            </a:extLst>
          </p:cNvPr>
          <p:cNvSpPr/>
          <p:nvPr/>
        </p:nvSpPr>
        <p:spPr>
          <a:xfrm>
            <a:off x="33785003" y="2029998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관리</a:t>
            </a:r>
          </a:p>
        </p:txBody>
      </p:sp>
      <p:cxnSp>
        <p:nvCxnSpPr>
          <p:cNvPr id="471" name="연결선: 꺾임 470">
            <a:extLst>
              <a:ext uri="{FF2B5EF4-FFF2-40B4-BE49-F238E27FC236}">
                <a16:creationId xmlns:a16="http://schemas.microsoft.com/office/drawing/2014/main" id="{CCA66586-7D42-4417-978A-4F503C5A935B}"/>
              </a:ext>
            </a:extLst>
          </p:cNvPr>
          <p:cNvCxnSpPr>
            <a:cxnSpLocks/>
            <a:stCxn id="466" idx="2"/>
            <a:endCxn id="470" idx="1"/>
          </p:cNvCxnSpPr>
          <p:nvPr/>
        </p:nvCxnSpPr>
        <p:spPr>
          <a:xfrm rot="16200000" flipH="1">
            <a:off x="33368467" y="20093190"/>
            <a:ext cx="497067" cy="3359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D6D895C9-3E1B-48BE-954F-8D0CFDD7E072}"/>
              </a:ext>
            </a:extLst>
          </p:cNvPr>
          <p:cNvSpPr/>
          <p:nvPr/>
        </p:nvSpPr>
        <p:spPr>
          <a:xfrm>
            <a:off x="35179576" y="22377812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등록</a:t>
            </a: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6AFA4425-D2CF-41CB-8452-235A7F9A5B2A}"/>
              </a:ext>
            </a:extLst>
          </p:cNvPr>
          <p:cNvCxnSpPr>
            <a:cxnSpLocks/>
            <a:stCxn id="470" idx="2"/>
            <a:endCxn id="475" idx="1"/>
          </p:cNvCxnSpPr>
          <p:nvPr/>
        </p:nvCxnSpPr>
        <p:spPr>
          <a:xfrm rot="16200000" flipH="1">
            <a:off x="34112834" y="21520798"/>
            <a:ext cx="1868106" cy="2653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2CF4703B-41D0-41FE-99BD-0CDB7058DC4F}"/>
              </a:ext>
            </a:extLst>
          </p:cNvPr>
          <p:cNvSpPr/>
          <p:nvPr/>
        </p:nvSpPr>
        <p:spPr>
          <a:xfrm>
            <a:off x="35179576" y="23038248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수정</a:t>
            </a: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2298D84-10CF-494D-96DB-1504CD0EAF9E}"/>
              </a:ext>
            </a:extLst>
          </p:cNvPr>
          <p:cNvSpPr/>
          <p:nvPr/>
        </p:nvSpPr>
        <p:spPr>
          <a:xfrm>
            <a:off x="36848725" y="21717370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삭제</a:t>
            </a:r>
          </a:p>
        </p:txBody>
      </p:sp>
      <p:cxnSp>
        <p:nvCxnSpPr>
          <p:cNvPr id="481" name="연결선: 꺾임 480">
            <a:extLst>
              <a:ext uri="{FF2B5EF4-FFF2-40B4-BE49-F238E27FC236}">
                <a16:creationId xmlns:a16="http://schemas.microsoft.com/office/drawing/2014/main" id="{F6093A8C-60B5-4E20-B6CB-F2552356C063}"/>
              </a:ext>
            </a:extLst>
          </p:cNvPr>
          <p:cNvCxnSpPr>
            <a:cxnSpLocks/>
            <a:stCxn id="470" idx="2"/>
            <a:endCxn id="479" idx="1"/>
          </p:cNvCxnSpPr>
          <p:nvPr/>
        </p:nvCxnSpPr>
        <p:spPr>
          <a:xfrm rot="16200000" flipH="1">
            <a:off x="33782608" y="21851028"/>
            <a:ext cx="2528558" cy="2653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E4975866-4D6A-4C07-B54C-2CA503C48721}"/>
              </a:ext>
            </a:extLst>
          </p:cNvPr>
          <p:cNvCxnSpPr>
            <a:cxnSpLocks/>
            <a:stCxn id="470" idx="2"/>
            <a:endCxn id="490" idx="1"/>
          </p:cNvCxnSpPr>
          <p:nvPr/>
        </p:nvCxnSpPr>
        <p:spPr>
          <a:xfrm rot="16200000" flipH="1">
            <a:off x="34773277" y="20860354"/>
            <a:ext cx="547219" cy="2653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F86D44DC-5A77-425C-AD65-A33A14452DD0}"/>
              </a:ext>
            </a:extLst>
          </p:cNvPr>
          <p:cNvSpPr/>
          <p:nvPr/>
        </p:nvSpPr>
        <p:spPr>
          <a:xfrm>
            <a:off x="35179576" y="2105692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상세보기</a:t>
            </a:r>
          </a:p>
        </p:txBody>
      </p:sp>
      <p:cxnSp>
        <p:nvCxnSpPr>
          <p:cNvPr id="499" name="연결선: 꺾임 498">
            <a:extLst>
              <a:ext uri="{FF2B5EF4-FFF2-40B4-BE49-F238E27FC236}">
                <a16:creationId xmlns:a16="http://schemas.microsoft.com/office/drawing/2014/main" id="{DCF6BC47-D93E-4048-8235-DD21A3EF0CA1}"/>
              </a:ext>
            </a:extLst>
          </p:cNvPr>
          <p:cNvCxnSpPr>
            <a:cxnSpLocks/>
            <a:stCxn id="490" idx="2"/>
            <a:endCxn id="480" idx="1"/>
          </p:cNvCxnSpPr>
          <p:nvPr/>
        </p:nvCxnSpPr>
        <p:spPr>
          <a:xfrm rot="16200000" flipH="1">
            <a:off x="36353393" y="21431767"/>
            <a:ext cx="450716" cy="5399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27599814" y="1008788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작성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3"/>
          </p:cNvCxnSpPr>
          <p:nvPr/>
        </p:nvCxnSpPr>
        <p:spPr>
          <a:xfrm rot="10800000">
            <a:off x="27146908" y="10297612"/>
            <a:ext cx="452907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25129766" y="1081098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예매</a:t>
            </a: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3180F56D-17F5-4539-A80B-7E0EC3B76BD9}"/>
              </a:ext>
            </a:extLst>
          </p:cNvPr>
          <p:cNvSpPr/>
          <p:nvPr/>
        </p:nvSpPr>
        <p:spPr>
          <a:xfrm>
            <a:off x="26511408" y="1152894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cxnSp>
        <p:nvCxnSpPr>
          <p:cNvPr id="541" name="연결선: 꺾임 540">
            <a:extLst>
              <a:ext uri="{FF2B5EF4-FFF2-40B4-BE49-F238E27FC236}">
                <a16:creationId xmlns:a16="http://schemas.microsoft.com/office/drawing/2014/main" id="{BF602992-2BD7-4415-B7E6-C8571A63E12C}"/>
              </a:ext>
            </a:extLst>
          </p:cNvPr>
          <p:cNvCxnSpPr>
            <a:cxnSpLocks/>
            <a:stCxn id="540" idx="1"/>
            <a:endCxn id="539" idx="2"/>
          </p:cNvCxnSpPr>
          <p:nvPr/>
        </p:nvCxnSpPr>
        <p:spPr>
          <a:xfrm rot="10800000">
            <a:off x="26139836" y="11230445"/>
            <a:ext cx="371594" cy="5082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1962DD03-22CF-4354-AB6B-00C5A882058F}"/>
              </a:ext>
            </a:extLst>
          </p:cNvPr>
          <p:cNvSpPr/>
          <p:nvPr/>
        </p:nvSpPr>
        <p:spPr>
          <a:xfrm>
            <a:off x="27896023" y="12224435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543" name="연결선: 꺾임 542">
            <a:extLst>
              <a:ext uri="{FF2B5EF4-FFF2-40B4-BE49-F238E27FC236}">
                <a16:creationId xmlns:a16="http://schemas.microsoft.com/office/drawing/2014/main" id="{40C1AAE7-68D9-4132-8698-C75993CBA9FF}"/>
              </a:ext>
            </a:extLst>
          </p:cNvPr>
          <p:cNvCxnSpPr>
            <a:cxnSpLocks/>
            <a:stCxn id="542" idx="1"/>
            <a:endCxn id="540" idx="2"/>
          </p:cNvCxnSpPr>
          <p:nvPr/>
        </p:nvCxnSpPr>
        <p:spPr>
          <a:xfrm rot="10800000">
            <a:off x="27521474" y="11948398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24755208" y="9164040"/>
            <a:ext cx="374558" cy="18566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28878ADE-2668-44D1-8BFE-FC0ED72AF59A}"/>
              </a:ext>
            </a:extLst>
          </p:cNvPr>
          <p:cNvSpPr/>
          <p:nvPr/>
        </p:nvSpPr>
        <p:spPr>
          <a:xfrm>
            <a:off x="13441818" y="5804826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 상세보기</a:t>
            </a:r>
          </a:p>
        </p:txBody>
      </p:sp>
      <p:cxnSp>
        <p:nvCxnSpPr>
          <p:cNvPr id="549" name="연결선: 꺾임 548">
            <a:extLst>
              <a:ext uri="{FF2B5EF4-FFF2-40B4-BE49-F238E27FC236}">
                <a16:creationId xmlns:a16="http://schemas.microsoft.com/office/drawing/2014/main" id="{FDB382C8-71D2-4C31-9AC8-FA57F3EF5638}"/>
              </a:ext>
            </a:extLst>
          </p:cNvPr>
          <p:cNvCxnSpPr>
            <a:cxnSpLocks/>
            <a:stCxn id="548" idx="1"/>
            <a:endCxn id="184" idx="2"/>
          </p:cNvCxnSpPr>
          <p:nvPr/>
        </p:nvCxnSpPr>
        <p:spPr>
          <a:xfrm rot="10800000">
            <a:off x="13092004" y="5468311"/>
            <a:ext cx="349814" cy="5462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7B65E0C-66E4-43F2-9F9B-B55E5202C4A8}"/>
              </a:ext>
            </a:extLst>
          </p:cNvPr>
          <p:cNvSpPr/>
          <p:nvPr/>
        </p:nvSpPr>
        <p:spPr>
          <a:xfrm>
            <a:off x="33773815" y="2473025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등록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F753B4B0-5746-4060-A5A8-79EA69D317CA}"/>
              </a:ext>
            </a:extLst>
          </p:cNvPr>
          <p:cNvCxnSpPr>
            <a:cxnSpLocks/>
            <a:stCxn id="104" idx="1"/>
            <a:endCxn id="448" idx="2"/>
          </p:cNvCxnSpPr>
          <p:nvPr/>
        </p:nvCxnSpPr>
        <p:spPr>
          <a:xfrm rot="10800000">
            <a:off x="33449021" y="24413063"/>
            <a:ext cx="324795" cy="5269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DF4C17-A693-4FBD-9D4C-B081B5B8EEBE}"/>
              </a:ext>
            </a:extLst>
          </p:cNvPr>
          <p:cNvSpPr/>
          <p:nvPr/>
        </p:nvSpPr>
        <p:spPr>
          <a:xfrm>
            <a:off x="33773815" y="25405358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수정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8D8EB3F-F3EF-4462-B108-BC940D286CBD}"/>
              </a:ext>
            </a:extLst>
          </p:cNvPr>
          <p:cNvCxnSpPr>
            <a:cxnSpLocks/>
            <a:stCxn id="110" idx="1"/>
            <a:endCxn id="448" idx="2"/>
          </p:cNvCxnSpPr>
          <p:nvPr/>
        </p:nvCxnSpPr>
        <p:spPr>
          <a:xfrm rot="10800000">
            <a:off x="33449021" y="24413063"/>
            <a:ext cx="324795" cy="12020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C194AF4-4641-4925-B4CC-0164D19F56DF}"/>
              </a:ext>
            </a:extLst>
          </p:cNvPr>
          <p:cNvSpPr/>
          <p:nvPr/>
        </p:nvSpPr>
        <p:spPr>
          <a:xfrm>
            <a:off x="33773815" y="26083310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삭제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F21ED2F-5D2E-409E-AFE1-7958F390BD42}"/>
              </a:ext>
            </a:extLst>
          </p:cNvPr>
          <p:cNvCxnSpPr>
            <a:cxnSpLocks/>
            <a:stCxn id="115" idx="1"/>
            <a:endCxn id="448" idx="2"/>
          </p:cNvCxnSpPr>
          <p:nvPr/>
        </p:nvCxnSpPr>
        <p:spPr>
          <a:xfrm rot="10800000">
            <a:off x="33449021" y="24413063"/>
            <a:ext cx="324795" cy="18799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29545663" y="21470096"/>
            <a:ext cx="4961778" cy="5865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32319819" y="2745720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27834322" y="23181437"/>
            <a:ext cx="8384460" cy="5865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70A1C27-1DC6-4F8C-95C2-489DE9B435B7}"/>
              </a:ext>
            </a:extLst>
          </p:cNvPr>
          <p:cNvSpPr/>
          <p:nvPr/>
        </p:nvSpPr>
        <p:spPr>
          <a:xfrm>
            <a:off x="33794022" y="28266127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조회</a:t>
            </a: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C059E7E-91C1-4EC6-A46F-D5C0C19459BB}"/>
              </a:ext>
            </a:extLst>
          </p:cNvPr>
          <p:cNvCxnSpPr>
            <a:cxnSpLocks/>
            <a:stCxn id="145" idx="1"/>
            <a:endCxn id="136" idx="2"/>
          </p:cNvCxnSpPr>
          <p:nvPr/>
        </p:nvCxnSpPr>
        <p:spPr>
          <a:xfrm rot="10800000">
            <a:off x="33449020" y="27876664"/>
            <a:ext cx="345002" cy="5991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EDED42-B77D-41B9-9E3B-A96A0749D25D}"/>
              </a:ext>
            </a:extLst>
          </p:cNvPr>
          <p:cNvSpPr/>
          <p:nvPr/>
        </p:nvSpPr>
        <p:spPr>
          <a:xfrm>
            <a:off x="33794022" y="28924484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등록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D48AB79-EC22-4608-9090-99AA4229A3A6}"/>
              </a:ext>
            </a:extLst>
          </p:cNvPr>
          <p:cNvSpPr/>
          <p:nvPr/>
        </p:nvSpPr>
        <p:spPr>
          <a:xfrm>
            <a:off x="33773815" y="2960048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수정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954D0FF-2C26-4F4E-AD29-5B5A22A95275}"/>
              </a:ext>
            </a:extLst>
          </p:cNvPr>
          <p:cNvSpPr/>
          <p:nvPr/>
        </p:nvSpPr>
        <p:spPr>
          <a:xfrm>
            <a:off x="33773815" y="3025399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삭제</a:t>
            </a:r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43257DAC-1ADA-40E0-937B-2C3F0FD04A2B}"/>
              </a:ext>
            </a:extLst>
          </p:cNvPr>
          <p:cNvCxnSpPr>
            <a:cxnSpLocks/>
            <a:stCxn id="150" idx="1"/>
            <a:endCxn id="136" idx="2"/>
          </p:cNvCxnSpPr>
          <p:nvPr/>
        </p:nvCxnSpPr>
        <p:spPr>
          <a:xfrm rot="10800000">
            <a:off x="33449020" y="27876663"/>
            <a:ext cx="345002" cy="12575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9C9E7A72-CB50-4773-80CC-3F6D152C965A}"/>
              </a:ext>
            </a:extLst>
          </p:cNvPr>
          <p:cNvCxnSpPr>
            <a:cxnSpLocks/>
            <a:stCxn id="151" idx="1"/>
            <a:endCxn id="136" idx="2"/>
          </p:cNvCxnSpPr>
          <p:nvPr/>
        </p:nvCxnSpPr>
        <p:spPr>
          <a:xfrm rot="10800000">
            <a:off x="33449021" y="27876663"/>
            <a:ext cx="324795" cy="19335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39208C58-DCDC-4D19-BF70-20B76281D426}"/>
              </a:ext>
            </a:extLst>
          </p:cNvPr>
          <p:cNvCxnSpPr>
            <a:cxnSpLocks/>
            <a:stCxn id="152" idx="1"/>
            <a:endCxn id="136" idx="2"/>
          </p:cNvCxnSpPr>
          <p:nvPr/>
        </p:nvCxnSpPr>
        <p:spPr>
          <a:xfrm rot="10800000">
            <a:off x="33449021" y="27876663"/>
            <a:ext cx="324795" cy="25870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116</Words>
  <Application>Microsoft Office PowerPoint</Application>
  <PresentationFormat>사용자 지정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최 영우</cp:lastModifiedBy>
  <cp:revision>76</cp:revision>
  <dcterms:created xsi:type="dcterms:W3CDTF">2019-12-10T12:59:29Z</dcterms:created>
  <dcterms:modified xsi:type="dcterms:W3CDTF">2019-12-16T02:21:59Z</dcterms:modified>
</cp:coreProperties>
</file>