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"/>
  </p:notesMasterIdLst>
  <p:sldIdLst>
    <p:sldId id="256" r:id="rId2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2">
          <p15:clr>
            <a:srgbClr val="A4A3A4"/>
          </p15:clr>
        </p15:guide>
        <p15:guide id="2" pos="131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100000" autoAdjust="0"/>
  </p:normalViewPr>
  <p:slideViewPr>
    <p:cSldViewPr snapToObjects="1" showGuides="1">
      <p:cViewPr varScale="1">
        <p:scale>
          <a:sx n="27" d="100"/>
          <a:sy n="27" d="100"/>
        </p:scale>
        <p:origin x="954" y="192"/>
      </p:cViewPr>
      <p:guideLst>
        <p:guide orient="horz" pos="10112"/>
        <p:guide pos="13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영화 </a:t>
            </a:r>
            <a:r>
              <a:rPr lang="ko-KR" altLang="en-US" sz="2600" b="1" dirty="0" err="1"/>
              <a:t>한줄평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작성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401" name="연결선: 꺾임 1400"/>
          <p:cNvCxnSpPr>
            <a:cxnSpLocks/>
          </p:cNvCxnSpPr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</a:p>
        </p:txBody>
      </p:sp>
      <p:sp>
        <p:nvSpPr>
          <p:cNvPr id="1034" name="직사각형 1033"/>
          <p:cNvSpPr/>
          <p:nvPr/>
        </p:nvSpPr>
        <p:spPr>
          <a:xfrm>
            <a:off x="10402275" y="14946268"/>
            <a:ext cx="3060382" cy="10381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671354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9393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영화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시간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날짜</a:t>
            </a:r>
            <a:br>
              <a:rPr lang="en-US" altLang="ko-KR" sz="2500" b="1" dirty="0"/>
            </a:br>
            <a:r>
              <a:rPr lang="ko-KR" altLang="en-US" sz="2500" b="1" dirty="0"/>
              <a:t>선택 페이지</a:t>
            </a:r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</a:p>
        </p:txBody>
      </p:sp>
      <p:sp>
        <p:nvSpPr>
          <p:cNvPr id="1115" name="직사각형 1114"/>
          <p:cNvSpPr/>
          <p:nvPr/>
        </p:nvSpPr>
        <p:spPr>
          <a:xfrm>
            <a:off x="20555684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</a:p>
        </p:txBody>
      </p:sp>
      <p:sp>
        <p:nvSpPr>
          <p:cNvPr id="1116" name="직사각형 1115"/>
          <p:cNvSpPr/>
          <p:nvPr/>
        </p:nvSpPr>
        <p:spPr>
          <a:xfrm>
            <a:off x="19942608" y="10280817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</a:p>
          <a:p>
            <a:pPr algn="ctr">
              <a:defRPr/>
            </a:pPr>
            <a:r>
              <a:rPr lang="ko-KR" altLang="en-US" sz="2500" b="1"/>
              <a:t>상세보기</a:t>
            </a:r>
          </a:p>
        </p:txBody>
      </p:sp>
      <p:sp>
        <p:nvSpPr>
          <p:cNvPr id="1184" name="직사각형 1183"/>
          <p:cNvSpPr/>
          <p:nvPr/>
        </p:nvSpPr>
        <p:spPr>
          <a:xfrm>
            <a:off x="19882142" y="835897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4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7159851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</a:p>
        </p:txBody>
      </p:sp>
      <p:sp>
        <p:nvSpPr>
          <p:cNvPr id="1044" name="직사각형 1043"/>
          <p:cNvSpPr/>
          <p:nvPr/>
        </p:nvSpPr>
        <p:spPr>
          <a:xfrm>
            <a:off x="9164227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</a:p>
        </p:txBody>
      </p:sp>
      <p:sp>
        <p:nvSpPr>
          <p:cNvPr id="1112" name="직사각형 1111"/>
          <p:cNvSpPr/>
          <p:nvPr/>
        </p:nvSpPr>
        <p:spPr>
          <a:xfrm>
            <a:off x="8056943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9834260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9834260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9340009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9340009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게시글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상세보기</a:t>
            </a:r>
            <a:endParaRPr lang="en-US" altLang="ko-KR" sz="2600" b="1" dirty="0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</a:p>
        </p:txBody>
      </p:sp>
      <p:sp>
        <p:nvSpPr>
          <p:cNvPr id="1056" name="직사각형 1055"/>
          <p:cNvSpPr/>
          <p:nvPr/>
        </p:nvSpPr>
        <p:spPr>
          <a:xfrm>
            <a:off x="33968692" y="11342214"/>
            <a:ext cx="3060382" cy="89769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</a:p>
          <a:p>
            <a:pPr algn="ctr">
              <a:defRPr/>
            </a:pPr>
            <a:r>
              <a:rPr lang="ko-KR" altLang="en-US" sz="2500" b="1"/>
              <a:t>상세보기 </a:t>
            </a:r>
          </a:p>
        </p:txBody>
      </p:sp>
      <p:sp>
        <p:nvSpPr>
          <p:cNvPr id="1057" name="직사각형 1056"/>
          <p:cNvSpPr/>
          <p:nvPr/>
        </p:nvSpPr>
        <p:spPr>
          <a:xfrm>
            <a:off x="34830052" y="135000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34824004" y="12530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838515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872689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8905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38864812" y="10790911"/>
            <a:ext cx="3060382" cy="87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</a:p>
        </p:txBody>
      </p:sp>
      <p:sp>
        <p:nvSpPr>
          <p:cNvPr id="1086" name="직사각형 1085"/>
          <p:cNvSpPr/>
          <p:nvPr/>
        </p:nvSpPr>
        <p:spPr>
          <a:xfrm>
            <a:off x="38864812" y="1198788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576565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1237621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</a:p>
        </p:txBody>
      </p:sp>
      <p:sp>
        <p:nvSpPr>
          <p:cNvPr id="1334" name="직사각형 1333"/>
          <p:cNvSpPr/>
          <p:nvPr/>
        </p:nvSpPr>
        <p:spPr>
          <a:xfrm>
            <a:off x="19942600" y="927572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05597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cxnSpLocks/>
            <a:stCxn id="1017" idx="0"/>
          </p:cNvCxnSpPr>
          <p:nvPr/>
        </p:nvCxnSpPr>
        <p:spPr>
          <a:xfrm rot="5400000" flipH="1" flipV="1">
            <a:off x="14272757" y="13512609"/>
            <a:ext cx="520372" cy="116858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554320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20554320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188268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188088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6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</a:p>
        </p:txBody>
      </p:sp>
      <p:cxnSp>
        <p:nvCxnSpPr>
          <p:cNvPr id="1693" name="연결선: 꺾임 1692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 1693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 1694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연결선: 꺾임 1695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연결선: 꺾임 1696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직선 연결선 1698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직선 연결선 1699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연결선: 꺾임 1700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연결선: 꺾임 1702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직선 연결선 1703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직선 연결선 1704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직선 연결선 1705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연결선: 꺾임 1706"/>
          <p:cNvCxnSpPr>
            <a:stCxn id="1116" idx="1"/>
          </p:cNvCxnSpPr>
          <p:nvPr/>
        </p:nvCxnSpPr>
        <p:spPr>
          <a:xfrm rot="10800000">
            <a:off x="19391424" y="8067378"/>
            <a:ext cx="551184" cy="265037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직선 연결선 1707"/>
          <p:cNvCxnSpPr>
            <a:stCxn id="1184" idx="1"/>
          </p:cNvCxnSpPr>
          <p:nvPr/>
        </p:nvCxnSpPr>
        <p:spPr>
          <a:xfrm rot="10800000">
            <a:off x="19391424" y="8701018"/>
            <a:ext cx="49071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직선 연결선 1708"/>
          <p:cNvCxnSpPr>
            <a:stCxn id="1334" idx="1"/>
          </p:cNvCxnSpPr>
          <p:nvPr/>
        </p:nvCxnSpPr>
        <p:spPr>
          <a:xfrm rot="10800000">
            <a:off x="19391424" y="9617762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연결선: 꺾임 1719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연결선: 꺾임 1722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직선 연결선 1725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직선 연결선 1726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연결선: 꺾임 1731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연결선: 꺾임 1732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직선 연결선 1733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직선 연결선 1734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연결선: 꺾임 1738"/>
          <p:cNvCxnSpPr>
            <a:stCxn id="1112" idx="1"/>
          </p:cNvCxnSpPr>
          <p:nvPr/>
        </p:nvCxnSpPr>
        <p:spPr>
          <a:xfrm rot="10800000">
            <a:off x="7497730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연결선: 꺾임 1740"/>
          <p:cNvCxnSpPr>
            <a:stCxn id="1044" idx="1"/>
          </p:cNvCxnSpPr>
          <p:nvPr/>
        </p:nvCxnSpPr>
        <p:spPr>
          <a:xfrm rot="10800000">
            <a:off x="8529243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직선 연결선 1741"/>
          <p:cNvCxnSpPr/>
          <p:nvPr/>
        </p:nvCxnSpPr>
        <p:spPr>
          <a:xfrm flipV="1">
            <a:off x="8529243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직선 연결선 1742"/>
          <p:cNvCxnSpPr/>
          <p:nvPr/>
        </p:nvCxnSpPr>
        <p:spPr>
          <a:xfrm flipV="1">
            <a:off x="8529243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직선 연결선 1744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연결선: 꺾임 1750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직선 연결선 1753"/>
          <p:cNvCxnSpPr>
            <a:stCxn id="1281" idx="1"/>
          </p:cNvCxnSpPr>
          <p:nvPr/>
        </p:nvCxnSpPr>
        <p:spPr>
          <a:xfrm rot="10800000" flipV="1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연결선: 꺾임 1754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직선 연결선 1755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연결선: 꺾임 1756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9164227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759" name="직사각형 1236"/>
          <p:cNvSpPr/>
          <p:nvPr/>
        </p:nvSpPr>
        <p:spPr>
          <a:xfrm>
            <a:off x="9164227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272</Words>
  <Application>Microsoft Office PowerPoint</Application>
  <PresentationFormat>사용자 지정</PresentationFormat>
  <Paragraphs>115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307</cp:revision>
  <dcterms:created xsi:type="dcterms:W3CDTF">2019-12-10T12:59:29Z</dcterms:created>
  <dcterms:modified xsi:type="dcterms:W3CDTF">2020-01-14T02:22:22Z</dcterms:modified>
  <cp:version>1000.0000.01</cp:version>
</cp:coreProperties>
</file>