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51120675" cy="5112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5202" autoAdjust="0"/>
  </p:normalViewPr>
  <p:slideViewPr>
    <p:cSldViewPr snapToGrid="0">
      <p:cViewPr>
        <p:scale>
          <a:sx n="25" d="100"/>
          <a:sy n="25" d="100"/>
        </p:scale>
        <p:origin x="149" y="-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4051" y="8366283"/>
            <a:ext cx="43452574" cy="17797567"/>
          </a:xfrm>
        </p:spPr>
        <p:txBody>
          <a:bodyPr anchor="b"/>
          <a:lstStyle>
            <a:lvl1pPr algn="ctr">
              <a:defRPr sz="3354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26850193"/>
            <a:ext cx="38340506" cy="12342326"/>
          </a:xfrm>
        </p:spPr>
        <p:txBody>
          <a:bodyPr/>
          <a:lstStyle>
            <a:lvl1pPr marL="0" indent="0" algn="ctr">
              <a:buNone/>
              <a:defRPr sz="13419"/>
            </a:lvl1pPr>
            <a:lvl2pPr marL="2556137" indent="0" algn="ctr">
              <a:buNone/>
              <a:defRPr sz="11183"/>
            </a:lvl2pPr>
            <a:lvl3pPr marL="5112273" indent="0" algn="ctr">
              <a:buNone/>
              <a:defRPr sz="10062"/>
            </a:lvl3pPr>
            <a:lvl4pPr marL="7668410" indent="0" algn="ctr">
              <a:buNone/>
              <a:defRPr sz="8946"/>
            </a:lvl4pPr>
            <a:lvl5pPr marL="10224547" indent="0" algn="ctr">
              <a:buNone/>
              <a:defRPr sz="8946"/>
            </a:lvl5pPr>
            <a:lvl6pPr marL="12780682" indent="0" algn="ctr">
              <a:buNone/>
              <a:defRPr sz="8946"/>
            </a:lvl6pPr>
            <a:lvl7pPr marL="15336818" indent="0" algn="ctr">
              <a:buNone/>
              <a:defRPr sz="8946"/>
            </a:lvl7pPr>
            <a:lvl8pPr marL="17892955" indent="0" algn="ctr">
              <a:buNone/>
              <a:defRPr sz="8946"/>
            </a:lvl8pPr>
            <a:lvl9pPr marL="20449092" indent="0" algn="ctr">
              <a:buNone/>
              <a:defRPr sz="894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67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0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6" y="2721704"/>
            <a:ext cx="11022896" cy="433224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9" y="2721704"/>
            <a:ext cx="32429678" cy="4332240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08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5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4" y="12744685"/>
            <a:ext cx="44091582" cy="21264778"/>
          </a:xfrm>
        </p:spPr>
        <p:txBody>
          <a:bodyPr anchor="b"/>
          <a:lstStyle>
            <a:lvl1pPr>
              <a:defRPr sz="3354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4" y="34210636"/>
            <a:ext cx="44091582" cy="11182644"/>
          </a:xfrm>
        </p:spPr>
        <p:txBody>
          <a:bodyPr/>
          <a:lstStyle>
            <a:lvl1pPr marL="0" indent="0">
              <a:buNone/>
              <a:defRPr sz="13419">
                <a:solidFill>
                  <a:schemeClr val="tx1"/>
                </a:solidFill>
              </a:defRPr>
            </a:lvl1pPr>
            <a:lvl2pPr marL="2556137" indent="0">
              <a:buNone/>
              <a:defRPr sz="11183">
                <a:solidFill>
                  <a:schemeClr val="tx1">
                    <a:tint val="75000"/>
                  </a:schemeClr>
                </a:solidFill>
              </a:defRPr>
            </a:lvl2pPr>
            <a:lvl3pPr marL="5112273" indent="0">
              <a:buNone/>
              <a:defRPr sz="10062">
                <a:solidFill>
                  <a:schemeClr val="tx1">
                    <a:tint val="75000"/>
                  </a:schemeClr>
                </a:solidFill>
              </a:defRPr>
            </a:lvl3pPr>
            <a:lvl4pPr marL="7668410" indent="0">
              <a:buNone/>
              <a:defRPr sz="8946">
                <a:solidFill>
                  <a:schemeClr val="tx1">
                    <a:tint val="75000"/>
                  </a:schemeClr>
                </a:solidFill>
              </a:defRPr>
            </a:lvl4pPr>
            <a:lvl5pPr marL="10224547" indent="0">
              <a:buNone/>
              <a:defRPr sz="8946">
                <a:solidFill>
                  <a:schemeClr val="tx1">
                    <a:tint val="75000"/>
                  </a:schemeClr>
                </a:solidFill>
              </a:defRPr>
            </a:lvl5pPr>
            <a:lvl6pPr marL="12780682" indent="0">
              <a:buNone/>
              <a:defRPr sz="8946">
                <a:solidFill>
                  <a:schemeClr val="tx1">
                    <a:tint val="75000"/>
                  </a:schemeClr>
                </a:solidFill>
              </a:defRPr>
            </a:lvl6pPr>
            <a:lvl7pPr marL="15336818" indent="0">
              <a:buNone/>
              <a:defRPr sz="8946">
                <a:solidFill>
                  <a:schemeClr val="tx1">
                    <a:tint val="75000"/>
                  </a:schemeClr>
                </a:solidFill>
              </a:defRPr>
            </a:lvl7pPr>
            <a:lvl8pPr marL="17892955" indent="0">
              <a:buNone/>
              <a:defRPr sz="8946">
                <a:solidFill>
                  <a:schemeClr val="tx1">
                    <a:tint val="75000"/>
                  </a:schemeClr>
                </a:solidFill>
              </a:defRPr>
            </a:lvl8pPr>
            <a:lvl9pPr marL="20449092" indent="0">
              <a:buNone/>
              <a:defRPr sz="8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7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50" y="13608514"/>
            <a:ext cx="21726287" cy="32435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6" y="13608514"/>
            <a:ext cx="21726287" cy="32435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71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721714"/>
            <a:ext cx="44091582" cy="98809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11" y="12531672"/>
            <a:ext cx="21626438" cy="6141577"/>
          </a:xfrm>
        </p:spPr>
        <p:txBody>
          <a:bodyPr anchor="b"/>
          <a:lstStyle>
            <a:lvl1pPr marL="0" indent="0">
              <a:buNone/>
              <a:defRPr sz="13419" b="1"/>
            </a:lvl1pPr>
            <a:lvl2pPr marL="2556137" indent="0">
              <a:buNone/>
              <a:defRPr sz="11183" b="1"/>
            </a:lvl2pPr>
            <a:lvl3pPr marL="5112273" indent="0">
              <a:buNone/>
              <a:defRPr sz="10062" b="1"/>
            </a:lvl3pPr>
            <a:lvl4pPr marL="7668410" indent="0">
              <a:buNone/>
              <a:defRPr sz="8946" b="1"/>
            </a:lvl4pPr>
            <a:lvl5pPr marL="10224547" indent="0">
              <a:buNone/>
              <a:defRPr sz="8946" b="1"/>
            </a:lvl5pPr>
            <a:lvl6pPr marL="12780682" indent="0">
              <a:buNone/>
              <a:defRPr sz="8946" b="1"/>
            </a:lvl6pPr>
            <a:lvl7pPr marL="15336818" indent="0">
              <a:buNone/>
              <a:defRPr sz="8946" b="1"/>
            </a:lvl7pPr>
            <a:lvl8pPr marL="17892955" indent="0">
              <a:buNone/>
              <a:defRPr sz="8946" b="1"/>
            </a:lvl8pPr>
            <a:lvl9pPr marL="20449092" indent="0">
              <a:buNone/>
              <a:defRPr sz="894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11" y="18673249"/>
            <a:ext cx="21626438" cy="274655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9" y="12531672"/>
            <a:ext cx="21732945" cy="6141577"/>
          </a:xfrm>
        </p:spPr>
        <p:txBody>
          <a:bodyPr anchor="b"/>
          <a:lstStyle>
            <a:lvl1pPr marL="0" indent="0">
              <a:buNone/>
              <a:defRPr sz="13419" b="1"/>
            </a:lvl1pPr>
            <a:lvl2pPr marL="2556137" indent="0">
              <a:buNone/>
              <a:defRPr sz="11183" b="1"/>
            </a:lvl2pPr>
            <a:lvl3pPr marL="5112273" indent="0">
              <a:buNone/>
              <a:defRPr sz="10062" b="1"/>
            </a:lvl3pPr>
            <a:lvl4pPr marL="7668410" indent="0">
              <a:buNone/>
              <a:defRPr sz="8946" b="1"/>
            </a:lvl4pPr>
            <a:lvl5pPr marL="10224547" indent="0">
              <a:buNone/>
              <a:defRPr sz="8946" b="1"/>
            </a:lvl5pPr>
            <a:lvl6pPr marL="12780682" indent="0">
              <a:buNone/>
              <a:defRPr sz="8946" b="1"/>
            </a:lvl6pPr>
            <a:lvl7pPr marL="15336818" indent="0">
              <a:buNone/>
              <a:defRPr sz="8946" b="1"/>
            </a:lvl7pPr>
            <a:lvl8pPr marL="17892955" indent="0">
              <a:buNone/>
              <a:defRPr sz="8946" b="1"/>
            </a:lvl8pPr>
            <a:lvl9pPr marL="20449092" indent="0">
              <a:buNone/>
              <a:defRPr sz="894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9" y="18673249"/>
            <a:ext cx="21732945" cy="274655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8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84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04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3408047"/>
            <a:ext cx="16487748" cy="11928157"/>
          </a:xfrm>
        </p:spPr>
        <p:txBody>
          <a:bodyPr anchor="b"/>
          <a:lstStyle>
            <a:lvl1pPr>
              <a:defRPr sz="1789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7360442"/>
            <a:ext cx="25879842" cy="36328814"/>
          </a:xfrm>
        </p:spPr>
        <p:txBody>
          <a:bodyPr/>
          <a:lstStyle>
            <a:lvl1pPr>
              <a:defRPr sz="17892"/>
            </a:lvl1pPr>
            <a:lvl2pPr>
              <a:defRPr sz="15656"/>
            </a:lvl2pPr>
            <a:lvl3pPr>
              <a:defRPr sz="13419"/>
            </a:lvl3pPr>
            <a:lvl4pPr>
              <a:defRPr sz="11183"/>
            </a:lvl4pPr>
            <a:lvl5pPr>
              <a:defRPr sz="11183"/>
            </a:lvl5pPr>
            <a:lvl6pPr>
              <a:defRPr sz="11183"/>
            </a:lvl6pPr>
            <a:lvl7pPr>
              <a:defRPr sz="11183"/>
            </a:lvl7pPr>
            <a:lvl8pPr>
              <a:defRPr sz="11183"/>
            </a:lvl8pPr>
            <a:lvl9pPr>
              <a:defRPr sz="1118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5336206"/>
            <a:ext cx="16487748" cy="28412212"/>
          </a:xfrm>
        </p:spPr>
        <p:txBody>
          <a:bodyPr/>
          <a:lstStyle>
            <a:lvl1pPr marL="0" indent="0">
              <a:buNone/>
              <a:defRPr sz="8946"/>
            </a:lvl1pPr>
            <a:lvl2pPr marL="2556137" indent="0">
              <a:buNone/>
              <a:defRPr sz="7828"/>
            </a:lvl2pPr>
            <a:lvl3pPr marL="5112273" indent="0">
              <a:buNone/>
              <a:defRPr sz="6710"/>
            </a:lvl3pPr>
            <a:lvl4pPr marL="7668410" indent="0">
              <a:buNone/>
              <a:defRPr sz="5593"/>
            </a:lvl4pPr>
            <a:lvl5pPr marL="10224547" indent="0">
              <a:buNone/>
              <a:defRPr sz="5593"/>
            </a:lvl5pPr>
            <a:lvl6pPr marL="12780682" indent="0">
              <a:buNone/>
              <a:defRPr sz="5593"/>
            </a:lvl6pPr>
            <a:lvl7pPr marL="15336818" indent="0">
              <a:buNone/>
              <a:defRPr sz="5593"/>
            </a:lvl7pPr>
            <a:lvl8pPr marL="17892955" indent="0">
              <a:buNone/>
              <a:defRPr sz="5593"/>
            </a:lvl8pPr>
            <a:lvl9pPr marL="20449092" indent="0">
              <a:buNone/>
              <a:defRPr sz="55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15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3408047"/>
            <a:ext cx="16487748" cy="11928157"/>
          </a:xfrm>
        </p:spPr>
        <p:txBody>
          <a:bodyPr anchor="b"/>
          <a:lstStyle>
            <a:lvl1pPr>
              <a:defRPr sz="1789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7360442"/>
            <a:ext cx="25879842" cy="36328814"/>
          </a:xfrm>
        </p:spPr>
        <p:txBody>
          <a:bodyPr anchor="t"/>
          <a:lstStyle>
            <a:lvl1pPr marL="0" indent="0">
              <a:buNone/>
              <a:defRPr sz="17892"/>
            </a:lvl1pPr>
            <a:lvl2pPr marL="2556137" indent="0">
              <a:buNone/>
              <a:defRPr sz="15656"/>
            </a:lvl2pPr>
            <a:lvl3pPr marL="5112273" indent="0">
              <a:buNone/>
              <a:defRPr sz="13419"/>
            </a:lvl3pPr>
            <a:lvl4pPr marL="7668410" indent="0">
              <a:buNone/>
              <a:defRPr sz="11183"/>
            </a:lvl4pPr>
            <a:lvl5pPr marL="10224547" indent="0">
              <a:buNone/>
              <a:defRPr sz="11183"/>
            </a:lvl5pPr>
            <a:lvl6pPr marL="12780682" indent="0">
              <a:buNone/>
              <a:defRPr sz="11183"/>
            </a:lvl6pPr>
            <a:lvl7pPr marL="15336818" indent="0">
              <a:buNone/>
              <a:defRPr sz="11183"/>
            </a:lvl7pPr>
            <a:lvl8pPr marL="17892955" indent="0">
              <a:buNone/>
              <a:defRPr sz="11183"/>
            </a:lvl8pPr>
            <a:lvl9pPr marL="20449092" indent="0">
              <a:buNone/>
              <a:defRPr sz="1118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5336206"/>
            <a:ext cx="16487748" cy="28412212"/>
          </a:xfrm>
        </p:spPr>
        <p:txBody>
          <a:bodyPr/>
          <a:lstStyle>
            <a:lvl1pPr marL="0" indent="0">
              <a:buNone/>
              <a:defRPr sz="8946"/>
            </a:lvl1pPr>
            <a:lvl2pPr marL="2556137" indent="0">
              <a:buNone/>
              <a:defRPr sz="7828"/>
            </a:lvl2pPr>
            <a:lvl3pPr marL="5112273" indent="0">
              <a:buNone/>
              <a:defRPr sz="6710"/>
            </a:lvl3pPr>
            <a:lvl4pPr marL="7668410" indent="0">
              <a:buNone/>
              <a:defRPr sz="5593"/>
            </a:lvl4pPr>
            <a:lvl5pPr marL="10224547" indent="0">
              <a:buNone/>
              <a:defRPr sz="5593"/>
            </a:lvl5pPr>
            <a:lvl6pPr marL="12780682" indent="0">
              <a:buNone/>
              <a:defRPr sz="5593"/>
            </a:lvl6pPr>
            <a:lvl7pPr marL="15336818" indent="0">
              <a:buNone/>
              <a:defRPr sz="5593"/>
            </a:lvl7pPr>
            <a:lvl8pPr marL="17892955" indent="0">
              <a:buNone/>
              <a:defRPr sz="5593"/>
            </a:lvl8pPr>
            <a:lvl9pPr marL="20449092" indent="0">
              <a:buNone/>
              <a:defRPr sz="55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68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2721714"/>
            <a:ext cx="44091582" cy="9880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13608514"/>
            <a:ext cx="44091582" cy="3243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47381304"/>
            <a:ext cx="11502152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0840F-E741-4E2E-8166-6116B33385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47381304"/>
            <a:ext cx="17253228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47381304"/>
            <a:ext cx="11502152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91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112273" rtl="0" eaLnBrk="1" latinLnBrk="1" hangingPunct="1">
        <a:lnSpc>
          <a:spcPct val="90000"/>
        </a:lnSpc>
        <a:spcBef>
          <a:spcPct val="0"/>
        </a:spcBef>
        <a:buNone/>
        <a:defRPr sz="2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8067" indent="-1278067" algn="l" defTabSz="5112273" rtl="0" eaLnBrk="1" latinLnBrk="1" hangingPunct="1">
        <a:lnSpc>
          <a:spcPct val="90000"/>
        </a:lnSpc>
        <a:spcBef>
          <a:spcPts val="5593"/>
        </a:spcBef>
        <a:buFont typeface="Arial" panose="020B0604020202020204" pitchFamily="34" charset="0"/>
        <a:buChar char="•"/>
        <a:defRPr sz="15656" kern="1200">
          <a:solidFill>
            <a:schemeClr val="tx1"/>
          </a:solidFill>
          <a:latin typeface="+mn-lt"/>
          <a:ea typeface="+mn-ea"/>
          <a:cs typeface="+mn-cs"/>
        </a:defRPr>
      </a:lvl1pPr>
      <a:lvl2pPr marL="3834204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3419" kern="1200">
          <a:solidFill>
            <a:schemeClr val="tx1"/>
          </a:solidFill>
          <a:latin typeface="+mn-lt"/>
          <a:ea typeface="+mn-ea"/>
          <a:cs typeface="+mn-cs"/>
        </a:defRPr>
      </a:lvl2pPr>
      <a:lvl3pPr marL="6390341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1183" kern="1200">
          <a:solidFill>
            <a:schemeClr val="tx1"/>
          </a:solidFill>
          <a:latin typeface="+mn-lt"/>
          <a:ea typeface="+mn-ea"/>
          <a:cs typeface="+mn-cs"/>
        </a:defRPr>
      </a:lvl3pPr>
      <a:lvl4pPr marL="8946477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0062" kern="1200">
          <a:solidFill>
            <a:schemeClr val="tx1"/>
          </a:solidFill>
          <a:latin typeface="+mn-lt"/>
          <a:ea typeface="+mn-ea"/>
          <a:cs typeface="+mn-cs"/>
        </a:defRPr>
      </a:lvl4pPr>
      <a:lvl5pPr marL="11502614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0062" kern="1200">
          <a:solidFill>
            <a:schemeClr val="tx1"/>
          </a:solidFill>
          <a:latin typeface="+mn-lt"/>
          <a:ea typeface="+mn-ea"/>
          <a:cs typeface="+mn-cs"/>
        </a:defRPr>
      </a:lvl5pPr>
      <a:lvl6pPr marL="14058751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0062" kern="1200">
          <a:solidFill>
            <a:schemeClr val="tx1"/>
          </a:solidFill>
          <a:latin typeface="+mn-lt"/>
          <a:ea typeface="+mn-ea"/>
          <a:cs typeface="+mn-cs"/>
        </a:defRPr>
      </a:lvl6pPr>
      <a:lvl7pPr marL="16614886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0062" kern="1200">
          <a:solidFill>
            <a:schemeClr val="tx1"/>
          </a:solidFill>
          <a:latin typeface="+mn-lt"/>
          <a:ea typeface="+mn-ea"/>
          <a:cs typeface="+mn-cs"/>
        </a:defRPr>
      </a:lvl7pPr>
      <a:lvl8pPr marL="19171022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0062" kern="1200">
          <a:solidFill>
            <a:schemeClr val="tx1"/>
          </a:solidFill>
          <a:latin typeface="+mn-lt"/>
          <a:ea typeface="+mn-ea"/>
          <a:cs typeface="+mn-cs"/>
        </a:defRPr>
      </a:lvl8pPr>
      <a:lvl9pPr marL="21727159" indent="-1278067" algn="l" defTabSz="5112273" rtl="0" eaLnBrk="1" latinLnBrk="1" hangingPunct="1">
        <a:lnSpc>
          <a:spcPct val="90000"/>
        </a:lnSpc>
        <a:spcBef>
          <a:spcPts val="2794"/>
        </a:spcBef>
        <a:buFont typeface="Arial" panose="020B0604020202020204" pitchFamily="34" charset="0"/>
        <a:buChar char="•"/>
        <a:defRPr sz="100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1pPr>
      <a:lvl2pPr marL="2556137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2pPr>
      <a:lvl3pPr marL="5112273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3pPr>
      <a:lvl4pPr marL="7668410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4pPr>
      <a:lvl5pPr marL="10224547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5pPr>
      <a:lvl6pPr marL="12780682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6pPr>
      <a:lvl7pPr marL="15336818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7pPr>
      <a:lvl8pPr marL="17892955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8pPr>
      <a:lvl9pPr marL="20449092" algn="l" defTabSz="5112273" rtl="0" eaLnBrk="1" latinLnBrk="1" hangingPunct="1">
        <a:defRPr sz="100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4F70CE-2F0E-4D51-9200-0555972D7E4F}"/>
              </a:ext>
            </a:extLst>
          </p:cNvPr>
          <p:cNvSpPr/>
          <p:nvPr/>
        </p:nvSpPr>
        <p:spPr>
          <a:xfrm>
            <a:off x="24403413" y="2184855"/>
            <a:ext cx="272362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영화관 예약 시스템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FEFC95F-61E2-4F6F-BCB6-C33CC6E705B7}"/>
              </a:ext>
            </a:extLst>
          </p:cNvPr>
          <p:cNvSpPr/>
          <p:nvPr/>
        </p:nvSpPr>
        <p:spPr>
          <a:xfrm>
            <a:off x="8233346" y="4116175"/>
            <a:ext cx="1314275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비회원</a:t>
            </a:r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DEE78ACB-5C3A-45D3-8863-FD98B8315CE3}"/>
              </a:ext>
            </a:extLst>
          </p:cNvPr>
          <p:cNvCxnSpPr>
            <a:cxnSpLocks/>
            <a:stCxn id="4" idx="2"/>
            <a:endCxn id="114" idx="0"/>
          </p:cNvCxnSpPr>
          <p:nvPr/>
        </p:nvCxnSpPr>
        <p:spPr>
          <a:xfrm rot="5400000">
            <a:off x="16571925" y="-5077127"/>
            <a:ext cx="1511862" cy="168747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EDEC305-0216-4189-B060-1CC8B093D06A}"/>
              </a:ext>
            </a:extLst>
          </p:cNvPr>
          <p:cNvSpPr/>
          <p:nvPr/>
        </p:nvSpPr>
        <p:spPr>
          <a:xfrm>
            <a:off x="372228" y="6195336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</a:t>
            </a:r>
          </a:p>
        </p:txBody>
      </p: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6E809625-F3EE-4D7C-9C08-2D530EFC99D3}"/>
              </a:ext>
            </a:extLst>
          </p:cNvPr>
          <p:cNvCxnSpPr>
            <a:cxnSpLocks/>
            <a:stCxn id="165" idx="0"/>
            <a:endCxn id="114" idx="2"/>
          </p:cNvCxnSpPr>
          <p:nvPr/>
        </p:nvCxnSpPr>
        <p:spPr>
          <a:xfrm rot="5400000" flipH="1" flipV="1">
            <a:off x="4172619" y="1477472"/>
            <a:ext cx="1659703" cy="77760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5C938C4-E216-465E-9406-F0A4137EC4CC}"/>
              </a:ext>
            </a:extLst>
          </p:cNvPr>
          <p:cNvSpPr/>
          <p:nvPr/>
        </p:nvSpPr>
        <p:spPr>
          <a:xfrm>
            <a:off x="18509321" y="4153816"/>
            <a:ext cx="148445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회원 가입</a:t>
            </a:r>
          </a:p>
        </p:txBody>
      </p: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770C9ADC-6E8C-4A2F-9977-FBE5BFCE445D}"/>
              </a:ext>
            </a:extLst>
          </p:cNvPr>
          <p:cNvCxnSpPr>
            <a:cxnSpLocks/>
            <a:stCxn id="172" idx="0"/>
            <a:endCxn id="4" idx="2"/>
          </p:cNvCxnSpPr>
          <p:nvPr/>
        </p:nvCxnSpPr>
        <p:spPr>
          <a:xfrm rot="5400000" flipH="1" flipV="1">
            <a:off x="21733636" y="122226"/>
            <a:ext cx="1549503" cy="6513679"/>
          </a:xfrm>
          <a:prstGeom prst="bentConnector3">
            <a:avLst>
              <a:gd name="adj1" fmla="val 51494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957D2BB-AB4A-484B-AD10-2C969B31F2F6}"/>
              </a:ext>
            </a:extLst>
          </p:cNvPr>
          <p:cNvSpPr/>
          <p:nvPr/>
        </p:nvSpPr>
        <p:spPr>
          <a:xfrm>
            <a:off x="2493125" y="7526060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상세보기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C522F08-9717-4CDE-BBC2-26A485263377}"/>
              </a:ext>
            </a:extLst>
          </p:cNvPr>
          <p:cNvSpPr/>
          <p:nvPr/>
        </p:nvSpPr>
        <p:spPr>
          <a:xfrm>
            <a:off x="7122295" y="6195336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공지사항</a:t>
            </a:r>
          </a:p>
        </p:txBody>
      </p: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34F8B876-3071-4512-AFED-9EC0014868E5}"/>
              </a:ext>
            </a:extLst>
          </p:cNvPr>
          <p:cNvCxnSpPr>
            <a:cxnSpLocks/>
            <a:stCxn id="184" idx="0"/>
            <a:endCxn id="114" idx="2"/>
          </p:cNvCxnSpPr>
          <p:nvPr/>
        </p:nvCxnSpPr>
        <p:spPr>
          <a:xfrm rot="5400000" flipH="1" flipV="1">
            <a:off x="7547653" y="4852505"/>
            <a:ext cx="1659703" cy="10259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B4A9889-6282-4A71-965A-174CC381CE44}"/>
              </a:ext>
            </a:extLst>
          </p:cNvPr>
          <p:cNvSpPr/>
          <p:nvPr/>
        </p:nvSpPr>
        <p:spPr>
          <a:xfrm>
            <a:off x="10352964" y="6165908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할인정보</a:t>
            </a:r>
          </a:p>
        </p:txBody>
      </p: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A3906E0-6AA9-4280-B635-F05E9BFE7F68}"/>
              </a:ext>
            </a:extLst>
          </p:cNvPr>
          <p:cNvCxnSpPr>
            <a:cxnSpLocks/>
            <a:stCxn id="187" idx="0"/>
            <a:endCxn id="114" idx="2"/>
          </p:cNvCxnSpPr>
          <p:nvPr/>
        </p:nvCxnSpPr>
        <p:spPr>
          <a:xfrm rot="16200000" flipV="1">
            <a:off x="9177702" y="4248416"/>
            <a:ext cx="1630275" cy="2204709"/>
          </a:xfrm>
          <a:prstGeom prst="bentConnector3">
            <a:avLst>
              <a:gd name="adj1" fmla="val 4813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B9C305B5-2C38-40D6-A8E8-D8C0C4AB91EF}"/>
              </a:ext>
            </a:extLst>
          </p:cNvPr>
          <p:cNvCxnSpPr>
            <a:cxnSpLocks/>
            <a:stCxn id="183" idx="1"/>
            <a:endCxn id="218" idx="2"/>
          </p:cNvCxnSpPr>
          <p:nvPr/>
        </p:nvCxnSpPr>
        <p:spPr>
          <a:xfrm rot="10800000">
            <a:off x="2335275" y="7270291"/>
            <a:ext cx="157850" cy="46549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31621739-2B84-4E18-B7BF-BC339672F9B9}"/>
              </a:ext>
            </a:extLst>
          </p:cNvPr>
          <p:cNvSpPr/>
          <p:nvPr/>
        </p:nvSpPr>
        <p:spPr>
          <a:xfrm>
            <a:off x="3918897" y="8782634"/>
            <a:ext cx="2344476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영화 </a:t>
            </a:r>
            <a:r>
              <a:rPr lang="ko-KR" altLang="en-US" sz="2000" b="1" dirty="0" err="1"/>
              <a:t>한줄평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조회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8FDAEDAC-753B-4390-898A-177CA4821810}"/>
              </a:ext>
            </a:extLst>
          </p:cNvPr>
          <p:cNvCxnSpPr>
            <a:cxnSpLocks/>
            <a:stCxn id="194" idx="1"/>
            <a:endCxn id="183" idx="2"/>
          </p:cNvCxnSpPr>
          <p:nvPr/>
        </p:nvCxnSpPr>
        <p:spPr>
          <a:xfrm rot="10800000">
            <a:off x="3503183" y="7945519"/>
            <a:ext cx="415715" cy="104684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7CCB8AA4-5AD3-4A4A-80BC-079F20D4A650}"/>
              </a:ext>
            </a:extLst>
          </p:cNvPr>
          <p:cNvSpPr/>
          <p:nvPr/>
        </p:nvSpPr>
        <p:spPr>
          <a:xfrm>
            <a:off x="3918897" y="8091281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정보</a:t>
            </a:r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2AE551FF-82B7-4475-BF5C-718E2F0EA088}"/>
              </a:ext>
            </a:extLst>
          </p:cNvPr>
          <p:cNvCxnSpPr>
            <a:cxnSpLocks/>
            <a:stCxn id="203" idx="1"/>
            <a:endCxn id="183" idx="2"/>
          </p:cNvCxnSpPr>
          <p:nvPr/>
        </p:nvCxnSpPr>
        <p:spPr>
          <a:xfrm rot="10800000">
            <a:off x="3503183" y="7945518"/>
            <a:ext cx="415715" cy="3554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99286EDB-1D7B-4BE1-B273-0090C90A9390}"/>
              </a:ext>
            </a:extLst>
          </p:cNvPr>
          <p:cNvSpPr/>
          <p:nvPr/>
        </p:nvSpPr>
        <p:spPr>
          <a:xfrm>
            <a:off x="1325218" y="6850832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영화 랭킹 조회</a:t>
            </a:r>
          </a:p>
        </p:txBody>
      </p: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4E2A06B-699E-48FA-8FE5-58A53ED96B85}"/>
              </a:ext>
            </a:extLst>
          </p:cNvPr>
          <p:cNvCxnSpPr>
            <a:cxnSpLocks/>
            <a:stCxn id="218" idx="1"/>
            <a:endCxn id="165" idx="2"/>
          </p:cNvCxnSpPr>
          <p:nvPr/>
        </p:nvCxnSpPr>
        <p:spPr>
          <a:xfrm rot="10800000">
            <a:off x="1114458" y="6614795"/>
            <a:ext cx="210761" cy="44576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8C91E7B-E5EB-45BD-9038-A719F931650A}"/>
              </a:ext>
            </a:extLst>
          </p:cNvPr>
          <p:cNvSpPr/>
          <p:nvPr/>
        </p:nvSpPr>
        <p:spPr>
          <a:xfrm>
            <a:off x="28930728" y="4116175"/>
            <a:ext cx="1484453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로그인</a:t>
            </a: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4D6F9FED-C797-402E-BA14-D71B02AD54F2}"/>
              </a:ext>
            </a:extLst>
          </p:cNvPr>
          <p:cNvSpPr/>
          <p:nvPr/>
        </p:nvSpPr>
        <p:spPr>
          <a:xfrm>
            <a:off x="3676217" y="6183576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예매</a:t>
            </a:r>
          </a:p>
        </p:txBody>
      </p:sp>
      <p:cxnSp>
        <p:nvCxnSpPr>
          <p:cNvPr id="330" name="연결선: 꺾임 329">
            <a:extLst>
              <a:ext uri="{FF2B5EF4-FFF2-40B4-BE49-F238E27FC236}">
                <a16:creationId xmlns:a16="http://schemas.microsoft.com/office/drawing/2014/main" id="{AA83284E-1CAE-4543-BABA-883CAF095C05}"/>
              </a:ext>
            </a:extLst>
          </p:cNvPr>
          <p:cNvCxnSpPr>
            <a:cxnSpLocks/>
            <a:stCxn id="329" idx="0"/>
            <a:endCxn id="114" idx="2"/>
          </p:cNvCxnSpPr>
          <p:nvPr/>
        </p:nvCxnSpPr>
        <p:spPr>
          <a:xfrm rot="5400000" flipH="1" flipV="1">
            <a:off x="5830494" y="3123586"/>
            <a:ext cx="1647943" cy="44720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B7769C80-5B5F-4424-9B73-ACA8391FBCD8}"/>
              </a:ext>
            </a:extLst>
          </p:cNvPr>
          <p:cNvSpPr/>
          <p:nvPr/>
        </p:nvSpPr>
        <p:spPr>
          <a:xfrm>
            <a:off x="4534325" y="6848959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상영 시간표</a:t>
            </a:r>
          </a:p>
        </p:txBody>
      </p:sp>
      <p:cxnSp>
        <p:nvCxnSpPr>
          <p:cNvPr id="335" name="연결선: 꺾임 334">
            <a:extLst>
              <a:ext uri="{FF2B5EF4-FFF2-40B4-BE49-F238E27FC236}">
                <a16:creationId xmlns:a16="http://schemas.microsoft.com/office/drawing/2014/main" id="{7EA9AB4B-00A4-40B2-A898-7658BD1B57B8}"/>
              </a:ext>
            </a:extLst>
          </p:cNvPr>
          <p:cNvCxnSpPr>
            <a:cxnSpLocks/>
            <a:stCxn id="334" idx="1"/>
            <a:endCxn id="329" idx="2"/>
          </p:cNvCxnSpPr>
          <p:nvPr/>
        </p:nvCxnSpPr>
        <p:spPr>
          <a:xfrm rot="10800000">
            <a:off x="4418447" y="6603034"/>
            <a:ext cx="115879" cy="455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9AE3970A-F152-4FF1-9EA7-29393CD20141}"/>
              </a:ext>
            </a:extLst>
          </p:cNvPr>
          <p:cNvSpPr/>
          <p:nvPr/>
        </p:nvSpPr>
        <p:spPr>
          <a:xfrm>
            <a:off x="9990814" y="12614097"/>
            <a:ext cx="1314275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회원</a:t>
            </a:r>
          </a:p>
        </p:txBody>
      </p:sp>
      <p:cxnSp>
        <p:nvCxnSpPr>
          <p:cNvPr id="340" name="연결선: 꺾임 339">
            <a:extLst>
              <a:ext uri="{FF2B5EF4-FFF2-40B4-BE49-F238E27FC236}">
                <a16:creationId xmlns:a16="http://schemas.microsoft.com/office/drawing/2014/main" id="{9D7FB316-E6FC-4F11-A5AF-F582255A3ACE}"/>
              </a:ext>
            </a:extLst>
          </p:cNvPr>
          <p:cNvCxnSpPr>
            <a:cxnSpLocks/>
            <a:stCxn id="141" idx="2"/>
            <a:endCxn id="339" idx="0"/>
          </p:cNvCxnSpPr>
          <p:nvPr/>
        </p:nvCxnSpPr>
        <p:spPr>
          <a:xfrm rot="5400000">
            <a:off x="16121222" y="-937636"/>
            <a:ext cx="8078464" cy="190250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연결선: 꺾임 352">
            <a:extLst>
              <a:ext uri="{FF2B5EF4-FFF2-40B4-BE49-F238E27FC236}">
                <a16:creationId xmlns:a16="http://schemas.microsoft.com/office/drawing/2014/main" id="{5F251045-077A-41AC-AEFA-88361F39B542}"/>
              </a:ext>
            </a:extLst>
          </p:cNvPr>
          <p:cNvCxnSpPr>
            <a:cxnSpLocks/>
            <a:stCxn id="361" idx="0"/>
            <a:endCxn id="339" idx="2"/>
          </p:cNvCxnSpPr>
          <p:nvPr/>
        </p:nvCxnSpPr>
        <p:spPr>
          <a:xfrm rot="5400000" flipH="1" flipV="1">
            <a:off x="5455432" y="9434810"/>
            <a:ext cx="1593775" cy="87912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연결선: 꺾임 353">
            <a:extLst>
              <a:ext uri="{FF2B5EF4-FFF2-40B4-BE49-F238E27FC236}">
                <a16:creationId xmlns:a16="http://schemas.microsoft.com/office/drawing/2014/main" id="{66D4F16E-6F92-49A6-8360-E54EA6FBCF09}"/>
              </a:ext>
            </a:extLst>
          </p:cNvPr>
          <p:cNvCxnSpPr>
            <a:cxnSpLocks/>
            <a:stCxn id="364" idx="0"/>
            <a:endCxn id="339" idx="2"/>
          </p:cNvCxnSpPr>
          <p:nvPr/>
        </p:nvCxnSpPr>
        <p:spPr>
          <a:xfrm rot="5400000" flipH="1" flipV="1">
            <a:off x="8351092" y="12330471"/>
            <a:ext cx="1593775" cy="29999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ACF3FF90-E1D8-4927-B2DA-00407138588A}"/>
              </a:ext>
            </a:extLst>
          </p:cNvPr>
          <p:cNvSpPr/>
          <p:nvPr/>
        </p:nvSpPr>
        <p:spPr>
          <a:xfrm>
            <a:off x="13583633" y="6151496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</a:t>
            </a:r>
          </a:p>
        </p:txBody>
      </p:sp>
      <p:cxnSp>
        <p:nvCxnSpPr>
          <p:cNvPr id="358" name="연결선: 꺾임 357">
            <a:extLst>
              <a:ext uri="{FF2B5EF4-FFF2-40B4-BE49-F238E27FC236}">
                <a16:creationId xmlns:a16="http://schemas.microsoft.com/office/drawing/2014/main" id="{6DC144DF-0FCC-4808-8B1C-6A8A214BC5D3}"/>
              </a:ext>
            </a:extLst>
          </p:cNvPr>
          <p:cNvCxnSpPr>
            <a:cxnSpLocks/>
            <a:stCxn id="357" idx="0"/>
            <a:endCxn id="114" idx="2"/>
          </p:cNvCxnSpPr>
          <p:nvPr/>
        </p:nvCxnSpPr>
        <p:spPr>
          <a:xfrm rot="16200000" flipV="1">
            <a:off x="10800242" y="2625876"/>
            <a:ext cx="1615863" cy="5435378"/>
          </a:xfrm>
          <a:prstGeom prst="bentConnector3">
            <a:avLst>
              <a:gd name="adj1" fmla="val 4717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BDFDB0A8-5972-40A7-9B65-BBEA0313DE4F}"/>
              </a:ext>
            </a:extLst>
          </p:cNvPr>
          <p:cNvSpPr/>
          <p:nvPr/>
        </p:nvSpPr>
        <p:spPr>
          <a:xfrm>
            <a:off x="16753155" y="6129271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건의사항</a:t>
            </a:r>
          </a:p>
        </p:txBody>
      </p: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78D1A285-911E-44AB-ABC6-741251A48381}"/>
              </a:ext>
            </a:extLst>
          </p:cNvPr>
          <p:cNvCxnSpPr>
            <a:cxnSpLocks/>
            <a:stCxn id="359" idx="0"/>
            <a:endCxn id="114" idx="2"/>
          </p:cNvCxnSpPr>
          <p:nvPr/>
        </p:nvCxnSpPr>
        <p:spPr>
          <a:xfrm rot="16200000" flipV="1">
            <a:off x="12396115" y="1030002"/>
            <a:ext cx="1593638" cy="8604900"/>
          </a:xfrm>
          <a:prstGeom prst="bentConnector3">
            <a:avLst>
              <a:gd name="adj1" fmla="val 47131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94A039CF-E44A-49BA-A95C-64CAC1285595}"/>
              </a:ext>
            </a:extLst>
          </p:cNvPr>
          <p:cNvSpPr/>
          <p:nvPr/>
        </p:nvSpPr>
        <p:spPr>
          <a:xfrm>
            <a:off x="1114457" y="14627330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</a:t>
            </a: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C050281E-0717-46D8-B1CB-5C01E9AA0C34}"/>
              </a:ext>
            </a:extLst>
          </p:cNvPr>
          <p:cNvSpPr/>
          <p:nvPr/>
        </p:nvSpPr>
        <p:spPr>
          <a:xfrm>
            <a:off x="10199063" y="14673024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공지사항</a:t>
            </a: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52B0410C-7813-4509-B2FF-A8BBE7423A3E}"/>
              </a:ext>
            </a:extLst>
          </p:cNvPr>
          <p:cNvSpPr/>
          <p:nvPr/>
        </p:nvSpPr>
        <p:spPr>
          <a:xfrm>
            <a:off x="12995018" y="14659389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할인정보</a:t>
            </a: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9934EEC8-191F-4015-B00C-5EEA72C7FAC6}"/>
              </a:ext>
            </a:extLst>
          </p:cNvPr>
          <p:cNvSpPr/>
          <p:nvPr/>
        </p:nvSpPr>
        <p:spPr>
          <a:xfrm>
            <a:off x="6905778" y="14627330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예매</a:t>
            </a: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99F37188-EA12-4CCE-BBB8-2E08E47EE7D0}"/>
              </a:ext>
            </a:extLst>
          </p:cNvPr>
          <p:cNvSpPr/>
          <p:nvPr/>
        </p:nvSpPr>
        <p:spPr>
          <a:xfrm>
            <a:off x="15584795" y="14627330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</a:t>
            </a: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29E4E78C-7F87-4515-8FBC-8C5E2BBD718A}"/>
              </a:ext>
            </a:extLst>
          </p:cNvPr>
          <p:cNvSpPr/>
          <p:nvPr/>
        </p:nvSpPr>
        <p:spPr>
          <a:xfrm>
            <a:off x="19829270" y="14627330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건의사항</a:t>
            </a:r>
          </a:p>
        </p:txBody>
      </p:sp>
      <p:cxnSp>
        <p:nvCxnSpPr>
          <p:cNvPr id="377" name="연결선: 꺾임 376">
            <a:extLst>
              <a:ext uri="{FF2B5EF4-FFF2-40B4-BE49-F238E27FC236}">
                <a16:creationId xmlns:a16="http://schemas.microsoft.com/office/drawing/2014/main" id="{11D8C12D-D04C-4D5F-9A0A-56AA55F41998}"/>
              </a:ext>
            </a:extLst>
          </p:cNvPr>
          <p:cNvCxnSpPr>
            <a:cxnSpLocks/>
            <a:stCxn id="365" idx="0"/>
            <a:endCxn id="339" idx="2"/>
          </p:cNvCxnSpPr>
          <p:nvPr/>
        </p:nvCxnSpPr>
        <p:spPr>
          <a:xfrm rot="16200000" flipV="1">
            <a:off x="12690601" y="10990907"/>
            <a:ext cx="1593775" cy="56790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CA676176-1FE9-4AC0-9683-AD56183DE54B}"/>
              </a:ext>
            </a:extLst>
          </p:cNvPr>
          <p:cNvCxnSpPr>
            <a:cxnSpLocks/>
            <a:stCxn id="366" idx="0"/>
          </p:cNvCxnSpPr>
          <p:nvPr/>
        </p:nvCxnSpPr>
        <p:spPr>
          <a:xfrm rot="5400000" flipH="1" flipV="1">
            <a:off x="20173056" y="14228887"/>
            <a:ext cx="796887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B1C2732F-2906-4E08-A348-B5F1BD79D318}"/>
              </a:ext>
            </a:extLst>
          </p:cNvPr>
          <p:cNvSpPr/>
          <p:nvPr/>
        </p:nvSpPr>
        <p:spPr>
          <a:xfrm>
            <a:off x="3512071" y="16334467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상세보기</a:t>
            </a:r>
          </a:p>
        </p:txBody>
      </p:sp>
      <p:cxnSp>
        <p:nvCxnSpPr>
          <p:cNvPr id="385" name="연결선: 꺾임 384">
            <a:extLst>
              <a:ext uri="{FF2B5EF4-FFF2-40B4-BE49-F238E27FC236}">
                <a16:creationId xmlns:a16="http://schemas.microsoft.com/office/drawing/2014/main" id="{F994B7EA-E4C8-4768-BF36-9A2818E02ED1}"/>
              </a:ext>
            </a:extLst>
          </p:cNvPr>
          <p:cNvCxnSpPr>
            <a:cxnSpLocks/>
            <a:stCxn id="384" idx="1"/>
            <a:endCxn id="392" idx="2"/>
          </p:cNvCxnSpPr>
          <p:nvPr/>
        </p:nvCxnSpPr>
        <p:spPr>
          <a:xfrm rot="10800000">
            <a:off x="3283203" y="15802762"/>
            <a:ext cx="228869" cy="74143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62F59960-9A6C-46ED-A64E-1BB1C5861B73}"/>
              </a:ext>
            </a:extLst>
          </p:cNvPr>
          <p:cNvSpPr/>
          <p:nvPr/>
        </p:nvSpPr>
        <p:spPr>
          <a:xfrm>
            <a:off x="4878758" y="18003670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한줄평</a:t>
            </a:r>
            <a:r>
              <a:rPr lang="en-US" altLang="ko-KR" sz="2000" b="1"/>
              <a:t>(</a:t>
            </a:r>
            <a:r>
              <a:rPr lang="ko-KR" altLang="en-US" sz="2000" b="1"/>
              <a:t>조회</a:t>
            </a:r>
            <a:r>
              <a:rPr lang="en-US" altLang="ko-KR" sz="2000" b="1"/>
              <a:t>)</a:t>
            </a:r>
            <a:endParaRPr lang="ko-KR" altLang="en-US" sz="2000" b="1"/>
          </a:p>
        </p:txBody>
      </p:sp>
      <p:cxnSp>
        <p:nvCxnSpPr>
          <p:cNvPr id="387" name="연결선: 꺾임 386">
            <a:extLst>
              <a:ext uri="{FF2B5EF4-FFF2-40B4-BE49-F238E27FC236}">
                <a16:creationId xmlns:a16="http://schemas.microsoft.com/office/drawing/2014/main" id="{AE803DEF-5473-4E8A-9F08-DCA13BE5315D}"/>
              </a:ext>
            </a:extLst>
          </p:cNvPr>
          <p:cNvCxnSpPr>
            <a:cxnSpLocks/>
            <a:stCxn id="386" idx="1"/>
            <a:endCxn id="384" idx="2"/>
          </p:cNvCxnSpPr>
          <p:nvPr/>
        </p:nvCxnSpPr>
        <p:spPr>
          <a:xfrm rot="10800000">
            <a:off x="4522128" y="16753925"/>
            <a:ext cx="356630" cy="145947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F1BF8A98-20F4-443B-A6E2-09F5C3DDFC58}"/>
              </a:ext>
            </a:extLst>
          </p:cNvPr>
          <p:cNvSpPr/>
          <p:nvPr/>
        </p:nvSpPr>
        <p:spPr>
          <a:xfrm>
            <a:off x="4878758" y="17312300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정보</a:t>
            </a:r>
          </a:p>
        </p:txBody>
      </p:sp>
      <p:cxnSp>
        <p:nvCxnSpPr>
          <p:cNvPr id="391" name="연결선: 꺾임 390">
            <a:extLst>
              <a:ext uri="{FF2B5EF4-FFF2-40B4-BE49-F238E27FC236}">
                <a16:creationId xmlns:a16="http://schemas.microsoft.com/office/drawing/2014/main" id="{1D1E578D-4927-435D-B181-B73EAA46A72E}"/>
              </a:ext>
            </a:extLst>
          </p:cNvPr>
          <p:cNvCxnSpPr>
            <a:cxnSpLocks/>
            <a:stCxn id="390" idx="1"/>
            <a:endCxn id="384" idx="2"/>
          </p:cNvCxnSpPr>
          <p:nvPr/>
        </p:nvCxnSpPr>
        <p:spPr>
          <a:xfrm rot="10800000">
            <a:off x="4522128" y="16753925"/>
            <a:ext cx="356630" cy="76810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8F51C461-1A98-4135-9C3F-A5D8D5F5D51A}"/>
              </a:ext>
            </a:extLst>
          </p:cNvPr>
          <p:cNvSpPr/>
          <p:nvPr/>
        </p:nvSpPr>
        <p:spPr>
          <a:xfrm>
            <a:off x="2273145" y="15383303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영화 랭킹 조회</a:t>
            </a:r>
          </a:p>
        </p:txBody>
      </p:sp>
      <p:cxnSp>
        <p:nvCxnSpPr>
          <p:cNvPr id="393" name="연결선: 꺾임 392">
            <a:extLst>
              <a:ext uri="{FF2B5EF4-FFF2-40B4-BE49-F238E27FC236}">
                <a16:creationId xmlns:a16="http://schemas.microsoft.com/office/drawing/2014/main" id="{95093247-B63E-4C9E-B26A-FA2F839FFF70}"/>
              </a:ext>
            </a:extLst>
          </p:cNvPr>
          <p:cNvCxnSpPr>
            <a:cxnSpLocks/>
            <a:stCxn id="361" idx="2"/>
            <a:endCxn id="392" idx="1"/>
          </p:cNvCxnSpPr>
          <p:nvPr/>
        </p:nvCxnSpPr>
        <p:spPr>
          <a:xfrm rot="16200000" flipH="1">
            <a:off x="1791766" y="15111688"/>
            <a:ext cx="546243" cy="41646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E99E2D26-D6BF-43E4-BE4D-D98C46BA6DE6}"/>
              </a:ext>
            </a:extLst>
          </p:cNvPr>
          <p:cNvSpPr/>
          <p:nvPr/>
        </p:nvSpPr>
        <p:spPr>
          <a:xfrm>
            <a:off x="8080076" y="15383303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상영 시간표</a:t>
            </a:r>
          </a:p>
        </p:txBody>
      </p:sp>
      <p:cxnSp>
        <p:nvCxnSpPr>
          <p:cNvPr id="403" name="연결선: 꺾임 402">
            <a:extLst>
              <a:ext uri="{FF2B5EF4-FFF2-40B4-BE49-F238E27FC236}">
                <a16:creationId xmlns:a16="http://schemas.microsoft.com/office/drawing/2014/main" id="{360644D1-A239-4927-8C9D-2710EBF8BDBF}"/>
              </a:ext>
            </a:extLst>
          </p:cNvPr>
          <p:cNvCxnSpPr>
            <a:cxnSpLocks/>
            <a:stCxn id="402" idx="1"/>
            <a:endCxn id="364" idx="2"/>
          </p:cNvCxnSpPr>
          <p:nvPr/>
        </p:nvCxnSpPr>
        <p:spPr>
          <a:xfrm rot="10800000">
            <a:off x="7647988" y="15046799"/>
            <a:ext cx="432079" cy="54624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B2FA90B7-FCC9-487A-BC32-78D5BC48075C}"/>
              </a:ext>
            </a:extLst>
          </p:cNvPr>
          <p:cNvSpPr/>
          <p:nvPr/>
        </p:nvSpPr>
        <p:spPr>
          <a:xfrm>
            <a:off x="8080076" y="15996629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예매</a:t>
            </a:r>
          </a:p>
        </p:txBody>
      </p:sp>
      <p:cxnSp>
        <p:nvCxnSpPr>
          <p:cNvPr id="406" name="연결선: 꺾임 405">
            <a:extLst>
              <a:ext uri="{FF2B5EF4-FFF2-40B4-BE49-F238E27FC236}">
                <a16:creationId xmlns:a16="http://schemas.microsoft.com/office/drawing/2014/main" id="{77464C52-2D1D-4223-821D-A4B07708A56C}"/>
              </a:ext>
            </a:extLst>
          </p:cNvPr>
          <p:cNvCxnSpPr>
            <a:cxnSpLocks/>
            <a:stCxn id="405" idx="1"/>
            <a:endCxn id="364" idx="2"/>
          </p:cNvCxnSpPr>
          <p:nvPr/>
        </p:nvCxnSpPr>
        <p:spPr>
          <a:xfrm rot="10800000">
            <a:off x="7647988" y="15046804"/>
            <a:ext cx="432079" cy="11595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DEADDBD7-2ADC-4DD8-9553-BBE5697AF4F4}"/>
              </a:ext>
            </a:extLst>
          </p:cNvPr>
          <p:cNvSpPr/>
          <p:nvPr/>
        </p:nvSpPr>
        <p:spPr>
          <a:xfrm>
            <a:off x="9378790" y="16839018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선택 페이지</a:t>
            </a: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01187380-665E-474C-A35F-701B1C5E83A9}"/>
              </a:ext>
            </a:extLst>
          </p:cNvPr>
          <p:cNvSpPr/>
          <p:nvPr/>
        </p:nvSpPr>
        <p:spPr>
          <a:xfrm>
            <a:off x="10763407" y="17534506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좌석 선택 페이지</a:t>
            </a:r>
          </a:p>
        </p:txBody>
      </p:sp>
      <p:cxnSp>
        <p:nvCxnSpPr>
          <p:cNvPr id="411" name="연결선: 꺾임 410">
            <a:extLst>
              <a:ext uri="{FF2B5EF4-FFF2-40B4-BE49-F238E27FC236}">
                <a16:creationId xmlns:a16="http://schemas.microsoft.com/office/drawing/2014/main" id="{4F27DD40-A4FC-4AAD-9204-39207F81CD89}"/>
              </a:ext>
            </a:extLst>
          </p:cNvPr>
          <p:cNvCxnSpPr>
            <a:cxnSpLocks/>
            <a:stCxn id="410" idx="1"/>
            <a:endCxn id="409" idx="2"/>
          </p:cNvCxnSpPr>
          <p:nvPr/>
        </p:nvCxnSpPr>
        <p:spPr>
          <a:xfrm rot="10800000">
            <a:off x="10388846" y="17258469"/>
            <a:ext cx="374560" cy="4857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연결선: 꺾임 411">
            <a:extLst>
              <a:ext uri="{FF2B5EF4-FFF2-40B4-BE49-F238E27FC236}">
                <a16:creationId xmlns:a16="http://schemas.microsoft.com/office/drawing/2014/main" id="{17604E57-B4A4-49F5-A54C-2257E8FF04AB}"/>
              </a:ext>
            </a:extLst>
          </p:cNvPr>
          <p:cNvCxnSpPr>
            <a:cxnSpLocks/>
            <a:stCxn id="409" idx="1"/>
            <a:endCxn id="405" idx="2"/>
          </p:cNvCxnSpPr>
          <p:nvPr/>
        </p:nvCxnSpPr>
        <p:spPr>
          <a:xfrm rot="10800000">
            <a:off x="9090147" y="16416096"/>
            <a:ext cx="288666" cy="6326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연결선: 꺾임 418">
            <a:extLst>
              <a:ext uri="{FF2B5EF4-FFF2-40B4-BE49-F238E27FC236}">
                <a16:creationId xmlns:a16="http://schemas.microsoft.com/office/drawing/2014/main" id="{1571584E-1C41-40A2-B711-98B9ED84C3FF}"/>
              </a:ext>
            </a:extLst>
          </p:cNvPr>
          <p:cNvCxnSpPr>
            <a:cxnSpLocks/>
            <a:endCxn id="365" idx="2"/>
          </p:cNvCxnSpPr>
          <p:nvPr/>
        </p:nvCxnSpPr>
        <p:spPr>
          <a:xfrm rot="10800000">
            <a:off x="16327019" y="15046799"/>
            <a:ext cx="320662" cy="54624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9EA90BE3-13A8-4324-8BE6-489B1C2E2EE7}"/>
              </a:ext>
            </a:extLst>
          </p:cNvPr>
          <p:cNvSpPr/>
          <p:nvPr/>
        </p:nvSpPr>
        <p:spPr>
          <a:xfrm>
            <a:off x="16641450" y="15393115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err="1"/>
              <a:t>기프티콘</a:t>
            </a:r>
            <a:r>
              <a:rPr lang="ko-KR" altLang="en-US" sz="2000" b="1" dirty="0"/>
              <a:t> 조회</a:t>
            </a: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06654E1D-760B-4E5F-BAFA-2C85FB17566A}"/>
              </a:ext>
            </a:extLst>
          </p:cNvPr>
          <p:cNvSpPr/>
          <p:nvPr/>
        </p:nvSpPr>
        <p:spPr>
          <a:xfrm>
            <a:off x="22064870" y="16887631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건의사항 상세보기</a:t>
            </a:r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3309DB71-985B-4B81-A862-926908990E96}"/>
              </a:ext>
            </a:extLst>
          </p:cNvPr>
          <p:cNvSpPr/>
          <p:nvPr/>
        </p:nvSpPr>
        <p:spPr>
          <a:xfrm>
            <a:off x="20788997" y="15407481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건의사항 작성</a:t>
            </a:r>
          </a:p>
        </p:txBody>
      </p:sp>
      <p:cxnSp>
        <p:nvCxnSpPr>
          <p:cNvPr id="435" name="연결선: 꺾임 434">
            <a:extLst>
              <a:ext uri="{FF2B5EF4-FFF2-40B4-BE49-F238E27FC236}">
                <a16:creationId xmlns:a16="http://schemas.microsoft.com/office/drawing/2014/main" id="{4F5D1A8E-86B2-43BB-BFF8-7C1149AF25DB}"/>
              </a:ext>
            </a:extLst>
          </p:cNvPr>
          <p:cNvCxnSpPr>
            <a:cxnSpLocks/>
            <a:stCxn id="434" idx="1"/>
            <a:endCxn id="366" idx="2"/>
          </p:cNvCxnSpPr>
          <p:nvPr/>
        </p:nvCxnSpPr>
        <p:spPr>
          <a:xfrm rot="10800000">
            <a:off x="20571499" y="15046788"/>
            <a:ext cx="217498" cy="5704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BBB08D3B-7E05-4333-B4DA-FFA3981359F1}"/>
              </a:ext>
            </a:extLst>
          </p:cNvPr>
          <p:cNvSpPr/>
          <p:nvPr/>
        </p:nvSpPr>
        <p:spPr>
          <a:xfrm>
            <a:off x="40295838" y="12577596"/>
            <a:ext cx="1314275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관리자</a:t>
            </a:r>
          </a:p>
        </p:txBody>
      </p:sp>
      <p:cxnSp>
        <p:nvCxnSpPr>
          <p:cNvPr id="439" name="연결선: 꺾임 438">
            <a:extLst>
              <a:ext uri="{FF2B5EF4-FFF2-40B4-BE49-F238E27FC236}">
                <a16:creationId xmlns:a16="http://schemas.microsoft.com/office/drawing/2014/main" id="{030DCC80-5BF0-4276-8DB2-FB0F2FF1C93A}"/>
              </a:ext>
            </a:extLst>
          </p:cNvPr>
          <p:cNvCxnSpPr>
            <a:cxnSpLocks/>
            <a:stCxn id="141" idx="2"/>
            <a:endCxn id="438" idx="0"/>
          </p:cNvCxnSpPr>
          <p:nvPr/>
        </p:nvCxnSpPr>
        <p:spPr>
          <a:xfrm rot="16200000" flipH="1">
            <a:off x="31291984" y="2916603"/>
            <a:ext cx="8041963" cy="11280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D778AED1-F241-42FC-B583-E0BC7BB7D9B4}"/>
              </a:ext>
            </a:extLst>
          </p:cNvPr>
          <p:cNvSpPr/>
          <p:nvPr/>
        </p:nvSpPr>
        <p:spPr>
          <a:xfrm>
            <a:off x="36655838" y="18763572"/>
            <a:ext cx="2258402" cy="3376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관리</a:t>
            </a: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FE4D3A97-4FDB-46D3-8397-99FCE148247D}"/>
              </a:ext>
            </a:extLst>
          </p:cNvPr>
          <p:cNvSpPr/>
          <p:nvPr/>
        </p:nvSpPr>
        <p:spPr>
          <a:xfrm>
            <a:off x="30831281" y="14563040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건의사항</a:t>
            </a:r>
          </a:p>
        </p:txBody>
      </p: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21C9A0A8-5CAD-452B-AF3B-7C8D8CFB9A69}"/>
              </a:ext>
            </a:extLst>
          </p:cNvPr>
          <p:cNvSpPr/>
          <p:nvPr/>
        </p:nvSpPr>
        <p:spPr>
          <a:xfrm>
            <a:off x="35205578" y="14563040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관리자 페이지</a:t>
            </a:r>
          </a:p>
        </p:txBody>
      </p: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A8F8794F-1492-4739-A625-E6BB7638C2E4}"/>
              </a:ext>
            </a:extLst>
          </p:cNvPr>
          <p:cNvSpPr/>
          <p:nvPr/>
        </p:nvSpPr>
        <p:spPr>
          <a:xfrm>
            <a:off x="36655839" y="15293214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 관리</a:t>
            </a:r>
          </a:p>
        </p:txBody>
      </p:sp>
      <p:cxnSp>
        <p:nvCxnSpPr>
          <p:cNvPr id="467" name="연결선: 꺾임 466">
            <a:extLst>
              <a:ext uri="{FF2B5EF4-FFF2-40B4-BE49-F238E27FC236}">
                <a16:creationId xmlns:a16="http://schemas.microsoft.com/office/drawing/2014/main" id="{2466BB86-1253-480A-B99F-EA5451879850}"/>
              </a:ext>
            </a:extLst>
          </p:cNvPr>
          <p:cNvCxnSpPr>
            <a:cxnSpLocks/>
            <a:stCxn id="462" idx="2"/>
            <a:endCxn id="466" idx="1"/>
          </p:cNvCxnSpPr>
          <p:nvPr/>
        </p:nvCxnSpPr>
        <p:spPr>
          <a:xfrm rot="16200000" flipH="1">
            <a:off x="36235087" y="15082190"/>
            <a:ext cx="520445" cy="3210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D6D895C9-3E1B-48BE-954F-8D0CFDD7E072}"/>
              </a:ext>
            </a:extLst>
          </p:cNvPr>
          <p:cNvSpPr/>
          <p:nvPr/>
        </p:nvSpPr>
        <p:spPr>
          <a:xfrm>
            <a:off x="38123536" y="15994375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 등록</a:t>
            </a:r>
          </a:p>
        </p:txBody>
      </p:sp>
      <p:cxnSp>
        <p:nvCxnSpPr>
          <p:cNvPr id="476" name="연결선: 꺾임 475">
            <a:extLst>
              <a:ext uri="{FF2B5EF4-FFF2-40B4-BE49-F238E27FC236}">
                <a16:creationId xmlns:a16="http://schemas.microsoft.com/office/drawing/2014/main" id="{6AFA4425-D2CF-41CB-8452-235A7F9A5B2A}"/>
              </a:ext>
            </a:extLst>
          </p:cNvPr>
          <p:cNvCxnSpPr>
            <a:cxnSpLocks/>
            <a:stCxn id="466" idx="2"/>
            <a:endCxn id="475" idx="1"/>
          </p:cNvCxnSpPr>
          <p:nvPr/>
        </p:nvCxnSpPr>
        <p:spPr>
          <a:xfrm rot="16200000" flipH="1">
            <a:off x="37708572" y="15789140"/>
            <a:ext cx="491432" cy="33849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2CF4703B-41D0-41FE-99BD-0CDB7058DC4F}"/>
              </a:ext>
            </a:extLst>
          </p:cNvPr>
          <p:cNvSpPr/>
          <p:nvPr/>
        </p:nvSpPr>
        <p:spPr>
          <a:xfrm>
            <a:off x="41290542" y="18817042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 수정</a:t>
            </a:r>
          </a:p>
        </p:txBody>
      </p:sp>
      <p:sp>
        <p:nvSpPr>
          <p:cNvPr id="490" name="직사각형 489">
            <a:extLst>
              <a:ext uri="{FF2B5EF4-FFF2-40B4-BE49-F238E27FC236}">
                <a16:creationId xmlns:a16="http://schemas.microsoft.com/office/drawing/2014/main" id="{F86D44DC-5A77-425C-AD65-A33A14452DD0}"/>
              </a:ext>
            </a:extLst>
          </p:cNvPr>
          <p:cNvSpPr/>
          <p:nvPr/>
        </p:nvSpPr>
        <p:spPr>
          <a:xfrm>
            <a:off x="41334550" y="18076151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err="1"/>
              <a:t>기프티콘</a:t>
            </a:r>
            <a:r>
              <a:rPr lang="ko-KR" altLang="en-US" sz="2000" b="1" dirty="0"/>
              <a:t> 삭제</a:t>
            </a:r>
          </a:p>
        </p:txBody>
      </p:sp>
      <p:sp>
        <p:nvSpPr>
          <p:cNvPr id="504" name="직사각형 503">
            <a:extLst>
              <a:ext uri="{FF2B5EF4-FFF2-40B4-BE49-F238E27FC236}">
                <a16:creationId xmlns:a16="http://schemas.microsoft.com/office/drawing/2014/main" id="{0489995E-70D7-4BE1-B6C6-95D037A7B16F}"/>
              </a:ext>
            </a:extLst>
          </p:cNvPr>
          <p:cNvSpPr/>
          <p:nvPr/>
        </p:nvSpPr>
        <p:spPr>
          <a:xfrm>
            <a:off x="7351779" y="18003670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영화 </a:t>
            </a:r>
            <a:r>
              <a:rPr lang="ko-KR" altLang="en-US" sz="2000" b="1" dirty="0" err="1"/>
              <a:t>한줄평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작성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cxnSp>
        <p:nvCxnSpPr>
          <p:cNvPr id="505" name="연결선: 꺾임 504">
            <a:extLst>
              <a:ext uri="{FF2B5EF4-FFF2-40B4-BE49-F238E27FC236}">
                <a16:creationId xmlns:a16="http://schemas.microsoft.com/office/drawing/2014/main" id="{FEC35B16-7D7E-4546-AE78-B3657792B994}"/>
              </a:ext>
            </a:extLst>
          </p:cNvPr>
          <p:cNvCxnSpPr>
            <a:cxnSpLocks/>
            <a:stCxn id="504" idx="1"/>
            <a:endCxn id="386" idx="3"/>
          </p:cNvCxnSpPr>
          <p:nvPr/>
        </p:nvCxnSpPr>
        <p:spPr>
          <a:xfrm rot="10800000">
            <a:off x="6898873" y="18213399"/>
            <a:ext cx="452907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9" name="직사각형 538">
            <a:extLst>
              <a:ext uri="{FF2B5EF4-FFF2-40B4-BE49-F238E27FC236}">
                <a16:creationId xmlns:a16="http://schemas.microsoft.com/office/drawing/2014/main" id="{EDEEC952-4D8D-451F-9501-2A39FD9DE5A9}"/>
              </a:ext>
            </a:extLst>
          </p:cNvPr>
          <p:cNvSpPr/>
          <p:nvPr/>
        </p:nvSpPr>
        <p:spPr>
          <a:xfrm>
            <a:off x="4881731" y="18726770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예매</a:t>
            </a:r>
          </a:p>
        </p:txBody>
      </p:sp>
      <p:sp>
        <p:nvSpPr>
          <p:cNvPr id="540" name="직사각형 539">
            <a:extLst>
              <a:ext uri="{FF2B5EF4-FFF2-40B4-BE49-F238E27FC236}">
                <a16:creationId xmlns:a16="http://schemas.microsoft.com/office/drawing/2014/main" id="{3180F56D-17F5-4539-A80B-7E0EC3B76BD9}"/>
              </a:ext>
            </a:extLst>
          </p:cNvPr>
          <p:cNvSpPr/>
          <p:nvPr/>
        </p:nvSpPr>
        <p:spPr>
          <a:xfrm>
            <a:off x="6263373" y="19444734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선택 페이지</a:t>
            </a:r>
          </a:p>
        </p:txBody>
      </p:sp>
      <p:cxnSp>
        <p:nvCxnSpPr>
          <p:cNvPr id="541" name="연결선: 꺾임 540">
            <a:extLst>
              <a:ext uri="{FF2B5EF4-FFF2-40B4-BE49-F238E27FC236}">
                <a16:creationId xmlns:a16="http://schemas.microsoft.com/office/drawing/2014/main" id="{BF602992-2BD7-4415-B7E6-C8571A63E12C}"/>
              </a:ext>
            </a:extLst>
          </p:cNvPr>
          <p:cNvCxnSpPr>
            <a:cxnSpLocks/>
            <a:stCxn id="540" idx="1"/>
            <a:endCxn id="539" idx="2"/>
          </p:cNvCxnSpPr>
          <p:nvPr/>
        </p:nvCxnSpPr>
        <p:spPr>
          <a:xfrm rot="10800000">
            <a:off x="5891801" y="19146232"/>
            <a:ext cx="371594" cy="5082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2" name="직사각형 541">
            <a:extLst>
              <a:ext uri="{FF2B5EF4-FFF2-40B4-BE49-F238E27FC236}">
                <a16:creationId xmlns:a16="http://schemas.microsoft.com/office/drawing/2014/main" id="{1962DD03-22CF-4354-AB6B-00C5A882058F}"/>
              </a:ext>
            </a:extLst>
          </p:cNvPr>
          <p:cNvSpPr/>
          <p:nvPr/>
        </p:nvSpPr>
        <p:spPr>
          <a:xfrm>
            <a:off x="7647988" y="20140222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좌석 선택 페이지</a:t>
            </a:r>
          </a:p>
        </p:txBody>
      </p:sp>
      <p:cxnSp>
        <p:nvCxnSpPr>
          <p:cNvPr id="543" name="연결선: 꺾임 542">
            <a:extLst>
              <a:ext uri="{FF2B5EF4-FFF2-40B4-BE49-F238E27FC236}">
                <a16:creationId xmlns:a16="http://schemas.microsoft.com/office/drawing/2014/main" id="{40C1AAE7-68D9-4132-8698-C75993CBA9FF}"/>
              </a:ext>
            </a:extLst>
          </p:cNvPr>
          <p:cNvCxnSpPr>
            <a:cxnSpLocks/>
            <a:stCxn id="542" idx="1"/>
            <a:endCxn id="540" idx="2"/>
          </p:cNvCxnSpPr>
          <p:nvPr/>
        </p:nvCxnSpPr>
        <p:spPr>
          <a:xfrm rot="10800000">
            <a:off x="7273439" y="19864185"/>
            <a:ext cx="374560" cy="4857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4" name="연결선: 꺾임 543">
            <a:extLst>
              <a:ext uri="{FF2B5EF4-FFF2-40B4-BE49-F238E27FC236}">
                <a16:creationId xmlns:a16="http://schemas.microsoft.com/office/drawing/2014/main" id="{09A581C3-5427-456C-81D6-F7D522FB0EF4}"/>
              </a:ext>
            </a:extLst>
          </p:cNvPr>
          <p:cNvCxnSpPr>
            <a:cxnSpLocks/>
            <a:stCxn id="539" idx="1"/>
            <a:endCxn id="384" idx="2"/>
          </p:cNvCxnSpPr>
          <p:nvPr/>
        </p:nvCxnSpPr>
        <p:spPr>
          <a:xfrm rot="10800000">
            <a:off x="4522129" y="16753925"/>
            <a:ext cx="359603" cy="218257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8" name="직사각형 547">
            <a:extLst>
              <a:ext uri="{FF2B5EF4-FFF2-40B4-BE49-F238E27FC236}">
                <a16:creationId xmlns:a16="http://schemas.microsoft.com/office/drawing/2014/main" id="{28878ADE-2668-44D1-8BFE-FC0ED72AF59A}"/>
              </a:ext>
            </a:extLst>
          </p:cNvPr>
          <p:cNvSpPr/>
          <p:nvPr/>
        </p:nvSpPr>
        <p:spPr>
          <a:xfrm>
            <a:off x="7933263" y="6830861"/>
            <a:ext cx="2140064" cy="4512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게시글 조회</a:t>
            </a:r>
          </a:p>
        </p:txBody>
      </p:sp>
      <p:cxnSp>
        <p:nvCxnSpPr>
          <p:cNvPr id="549" name="연결선: 꺾임 548">
            <a:extLst>
              <a:ext uri="{FF2B5EF4-FFF2-40B4-BE49-F238E27FC236}">
                <a16:creationId xmlns:a16="http://schemas.microsoft.com/office/drawing/2014/main" id="{FDB382C8-71D2-4C31-9AC8-FA57F3EF5638}"/>
              </a:ext>
            </a:extLst>
          </p:cNvPr>
          <p:cNvCxnSpPr>
            <a:cxnSpLocks/>
            <a:stCxn id="548" idx="1"/>
            <a:endCxn id="184" idx="2"/>
          </p:cNvCxnSpPr>
          <p:nvPr/>
        </p:nvCxnSpPr>
        <p:spPr>
          <a:xfrm rot="10800000">
            <a:off x="7864525" y="6614794"/>
            <a:ext cx="68739" cy="44170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7B65E0C-66E4-43F2-9F9B-B55E5202C4A8}"/>
              </a:ext>
            </a:extLst>
          </p:cNvPr>
          <p:cNvSpPr/>
          <p:nvPr/>
        </p:nvSpPr>
        <p:spPr>
          <a:xfrm>
            <a:off x="38167544" y="19551766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정보 등록</a:t>
            </a: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F753B4B0-5746-4060-A5A8-79EA69D317CA}"/>
              </a:ext>
            </a:extLst>
          </p:cNvPr>
          <p:cNvCxnSpPr>
            <a:cxnSpLocks/>
            <a:stCxn id="104" idx="1"/>
            <a:endCxn id="448" idx="2"/>
          </p:cNvCxnSpPr>
          <p:nvPr/>
        </p:nvCxnSpPr>
        <p:spPr>
          <a:xfrm rot="10800000">
            <a:off x="37785040" y="19101193"/>
            <a:ext cx="382505" cy="66030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BDF4C17-A693-4FBD-9D4C-B081B5B8EEBE}"/>
              </a:ext>
            </a:extLst>
          </p:cNvPr>
          <p:cNvSpPr/>
          <p:nvPr/>
        </p:nvSpPr>
        <p:spPr>
          <a:xfrm>
            <a:off x="41232174" y="21843307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정보 수정</a:t>
            </a:r>
          </a:p>
        </p:txBody>
      </p: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44C212AB-4739-4598-9B85-1ED45BE7E029}"/>
              </a:ext>
            </a:extLst>
          </p:cNvPr>
          <p:cNvCxnSpPr>
            <a:cxnSpLocks/>
            <a:stCxn id="462" idx="2"/>
            <a:endCxn id="448" idx="1"/>
          </p:cNvCxnSpPr>
          <p:nvPr/>
        </p:nvCxnSpPr>
        <p:spPr>
          <a:xfrm rot="16200000" flipH="1">
            <a:off x="34520366" y="16796910"/>
            <a:ext cx="3949884" cy="32105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CD07B59-3D99-41BF-A15E-B08F7B1FC822}"/>
              </a:ext>
            </a:extLst>
          </p:cNvPr>
          <p:cNvSpPr/>
          <p:nvPr/>
        </p:nvSpPr>
        <p:spPr>
          <a:xfrm>
            <a:off x="36696830" y="23731491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상영 스케줄 관리</a:t>
            </a:r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7F82065E-A1B2-4F09-BCDE-A3BC1F526405}"/>
              </a:ext>
            </a:extLst>
          </p:cNvPr>
          <p:cNvCxnSpPr>
            <a:cxnSpLocks/>
            <a:stCxn id="462" idx="2"/>
            <a:endCxn id="136" idx="1"/>
          </p:cNvCxnSpPr>
          <p:nvPr/>
        </p:nvCxnSpPr>
        <p:spPr>
          <a:xfrm rot="16200000" flipH="1">
            <a:off x="32036443" y="19280833"/>
            <a:ext cx="8958722" cy="36205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70A1C27-1DC6-4F8C-95C2-489DE9B435B7}"/>
              </a:ext>
            </a:extLst>
          </p:cNvPr>
          <p:cNvSpPr/>
          <p:nvPr/>
        </p:nvSpPr>
        <p:spPr>
          <a:xfrm>
            <a:off x="38171033" y="25631795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상영스케줄 조회</a:t>
            </a:r>
          </a:p>
        </p:txBody>
      </p: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CC059E7E-91C1-4EC6-A46F-D5C0C19459BB}"/>
              </a:ext>
            </a:extLst>
          </p:cNvPr>
          <p:cNvCxnSpPr>
            <a:cxnSpLocks/>
            <a:stCxn id="145" idx="1"/>
            <a:endCxn id="136" idx="2"/>
          </p:cNvCxnSpPr>
          <p:nvPr/>
        </p:nvCxnSpPr>
        <p:spPr>
          <a:xfrm rot="10800000">
            <a:off x="37826031" y="24150950"/>
            <a:ext cx="345002" cy="169057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BEDED42-B77D-41B9-9E3B-A96A0749D25D}"/>
              </a:ext>
            </a:extLst>
          </p:cNvPr>
          <p:cNvSpPr/>
          <p:nvPr/>
        </p:nvSpPr>
        <p:spPr>
          <a:xfrm>
            <a:off x="38150376" y="24681171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상영스케줄 등록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D48AB79-EC22-4608-9090-99AA4229A3A6}"/>
              </a:ext>
            </a:extLst>
          </p:cNvPr>
          <p:cNvSpPr/>
          <p:nvPr/>
        </p:nvSpPr>
        <p:spPr>
          <a:xfrm>
            <a:off x="41278961" y="26925028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상영스케줄 수정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954D0FF-2C26-4F4E-AD29-5B5A22A95275}"/>
              </a:ext>
            </a:extLst>
          </p:cNvPr>
          <p:cNvSpPr/>
          <p:nvPr/>
        </p:nvSpPr>
        <p:spPr>
          <a:xfrm>
            <a:off x="41278961" y="27578538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상영스케줄 삭제</a:t>
            </a:r>
          </a:p>
        </p:txBody>
      </p: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43257DAC-1ADA-40E0-937B-2C3F0FD04A2B}"/>
              </a:ext>
            </a:extLst>
          </p:cNvPr>
          <p:cNvCxnSpPr>
            <a:cxnSpLocks/>
            <a:stCxn id="150" idx="1"/>
            <a:endCxn id="136" idx="2"/>
          </p:cNvCxnSpPr>
          <p:nvPr/>
        </p:nvCxnSpPr>
        <p:spPr>
          <a:xfrm rot="10800000">
            <a:off x="37826032" y="24150950"/>
            <a:ext cx="324345" cy="73995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461E5DB-3F15-481D-8449-1E3C3A145358}"/>
              </a:ext>
            </a:extLst>
          </p:cNvPr>
          <p:cNvSpPr/>
          <p:nvPr/>
        </p:nvSpPr>
        <p:spPr>
          <a:xfrm>
            <a:off x="20855898" y="4171350"/>
            <a:ext cx="1484453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/>
              <a:t>ID </a:t>
            </a:r>
            <a:r>
              <a:rPr lang="ko-KR" altLang="en-US" sz="2000" b="1" dirty="0"/>
              <a:t>찾기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3DD21EA-7BB0-433A-A1B1-0C6C0F0FEE70}"/>
              </a:ext>
            </a:extLst>
          </p:cNvPr>
          <p:cNvSpPr/>
          <p:nvPr/>
        </p:nvSpPr>
        <p:spPr>
          <a:xfrm>
            <a:off x="23202474" y="4147278"/>
            <a:ext cx="1484453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/>
              <a:t>PW </a:t>
            </a:r>
            <a:r>
              <a:rPr lang="ko-KR" altLang="en-US" sz="2000" b="1" dirty="0"/>
              <a:t>찾기</a:t>
            </a:r>
          </a:p>
        </p:txBody>
      </p: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ABE39FE4-3BED-44A8-AD45-A508323DB42C}"/>
              </a:ext>
            </a:extLst>
          </p:cNvPr>
          <p:cNvCxnSpPr>
            <a:cxnSpLocks/>
            <a:stCxn id="322" idx="1"/>
            <a:endCxn id="187" idx="2"/>
          </p:cNvCxnSpPr>
          <p:nvPr/>
        </p:nvCxnSpPr>
        <p:spPr>
          <a:xfrm rot="10800000">
            <a:off x="11095194" y="6585367"/>
            <a:ext cx="73361" cy="4564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A6B762A-EBA6-4936-B7CE-B4D8BB30F858}"/>
              </a:ext>
            </a:extLst>
          </p:cNvPr>
          <p:cNvSpPr/>
          <p:nvPr/>
        </p:nvSpPr>
        <p:spPr>
          <a:xfrm>
            <a:off x="17592809" y="6780683"/>
            <a:ext cx="2020114" cy="4570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게시글 조회</a:t>
            </a:r>
            <a:endParaRPr lang="en-US" altLang="ko-KR" sz="2000" b="1" dirty="0"/>
          </a:p>
        </p:txBody>
      </p: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842E2202-E7DD-433F-9706-1C2D81F50094}"/>
              </a:ext>
            </a:extLst>
          </p:cNvPr>
          <p:cNvCxnSpPr>
            <a:cxnSpLocks/>
            <a:stCxn id="126" idx="1"/>
            <a:endCxn id="359" idx="2"/>
          </p:cNvCxnSpPr>
          <p:nvPr/>
        </p:nvCxnSpPr>
        <p:spPr>
          <a:xfrm rot="10800000">
            <a:off x="17495385" y="6548729"/>
            <a:ext cx="97425" cy="4604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703B887-3F09-4733-B402-18A84ACD8F21}"/>
              </a:ext>
            </a:extLst>
          </p:cNvPr>
          <p:cNvSpPr/>
          <p:nvPr/>
        </p:nvSpPr>
        <p:spPr>
          <a:xfrm>
            <a:off x="12395851" y="16195887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공지사항 상세보기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95E643A-A9A1-478C-B4F5-DAC171CA2D06}"/>
              </a:ext>
            </a:extLst>
          </p:cNvPr>
          <p:cNvSpPr/>
          <p:nvPr/>
        </p:nvSpPr>
        <p:spPr>
          <a:xfrm>
            <a:off x="13910022" y="15358645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할인정보</a:t>
            </a:r>
            <a:br>
              <a:rPr lang="en-US" altLang="ko-KR" sz="2000" b="1" dirty="0"/>
            </a:br>
            <a:r>
              <a:rPr lang="ko-KR" altLang="en-US" sz="2000" b="1" dirty="0"/>
              <a:t>조회</a:t>
            </a:r>
            <a:endParaRPr lang="en-US" altLang="ko-KR" sz="2000" b="1" dirty="0"/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35CC7002-1984-4D5F-ABF5-3B04593870D5}"/>
              </a:ext>
            </a:extLst>
          </p:cNvPr>
          <p:cNvCxnSpPr>
            <a:cxnSpLocks/>
            <a:stCxn id="161" idx="1"/>
            <a:endCxn id="363" idx="2"/>
          </p:cNvCxnSpPr>
          <p:nvPr/>
        </p:nvCxnSpPr>
        <p:spPr>
          <a:xfrm rot="10800000">
            <a:off x="13737248" y="15078848"/>
            <a:ext cx="172775" cy="4895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3CC9FDD-D711-497A-B498-7F3354E0A09C}"/>
              </a:ext>
            </a:extLst>
          </p:cNvPr>
          <p:cNvSpPr/>
          <p:nvPr/>
        </p:nvSpPr>
        <p:spPr>
          <a:xfrm>
            <a:off x="23446278" y="17606115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건의사항 수정</a:t>
            </a: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9C30C98A-044A-4212-85B6-A766CC294130}"/>
              </a:ext>
            </a:extLst>
          </p:cNvPr>
          <p:cNvCxnSpPr>
            <a:cxnSpLocks/>
            <a:endCxn id="430" idx="2"/>
          </p:cNvCxnSpPr>
          <p:nvPr/>
        </p:nvCxnSpPr>
        <p:spPr>
          <a:xfrm rot="10800000">
            <a:off x="23074928" y="17307090"/>
            <a:ext cx="371351" cy="50875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2AADA29-C29B-4B9A-996A-81AE06988618}"/>
              </a:ext>
            </a:extLst>
          </p:cNvPr>
          <p:cNvSpPr/>
          <p:nvPr/>
        </p:nvSpPr>
        <p:spPr>
          <a:xfrm>
            <a:off x="23446278" y="18199923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건의사항 삭제</a:t>
            </a:r>
          </a:p>
        </p:txBody>
      </p: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646F4A35-8D7F-46A2-B5CC-005EA93DF205}"/>
              </a:ext>
            </a:extLst>
          </p:cNvPr>
          <p:cNvCxnSpPr>
            <a:cxnSpLocks/>
            <a:endCxn id="430" idx="2"/>
          </p:cNvCxnSpPr>
          <p:nvPr/>
        </p:nvCxnSpPr>
        <p:spPr>
          <a:xfrm rot="10800000">
            <a:off x="23074928" y="17307090"/>
            <a:ext cx="371351" cy="110256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47FA4662-2CD9-4403-8F26-9F64A7CFD511}"/>
              </a:ext>
            </a:extLst>
          </p:cNvPr>
          <p:cNvSpPr/>
          <p:nvPr/>
        </p:nvSpPr>
        <p:spPr>
          <a:xfrm>
            <a:off x="8703761" y="18652488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err="1"/>
              <a:t>한줄평</a:t>
            </a:r>
            <a:r>
              <a:rPr lang="ko-KR" altLang="en-US" sz="2000" b="1" dirty="0"/>
              <a:t> 수정</a:t>
            </a:r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C887391A-2F35-4010-927C-2FE199D75C66}"/>
              </a:ext>
            </a:extLst>
          </p:cNvPr>
          <p:cNvCxnSpPr>
            <a:cxnSpLocks/>
            <a:stCxn id="188" idx="1"/>
            <a:endCxn id="504" idx="2"/>
          </p:cNvCxnSpPr>
          <p:nvPr/>
        </p:nvCxnSpPr>
        <p:spPr>
          <a:xfrm rot="10800000">
            <a:off x="8361837" y="18423129"/>
            <a:ext cx="341925" cy="43908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0F9B59F-D76E-4928-AF99-F2F3660858C5}"/>
              </a:ext>
            </a:extLst>
          </p:cNvPr>
          <p:cNvSpPr/>
          <p:nvPr/>
        </p:nvSpPr>
        <p:spPr>
          <a:xfrm>
            <a:off x="8731877" y="19235141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err="1"/>
              <a:t>한줄평</a:t>
            </a:r>
            <a:r>
              <a:rPr lang="ko-KR" altLang="en-US" sz="2000" b="1" dirty="0"/>
              <a:t> 삭제</a:t>
            </a:r>
          </a:p>
        </p:txBody>
      </p: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84F59E5E-4876-4F69-8C05-44F6851C674B}"/>
              </a:ext>
            </a:extLst>
          </p:cNvPr>
          <p:cNvCxnSpPr>
            <a:cxnSpLocks/>
            <a:stCxn id="192" idx="1"/>
            <a:endCxn id="504" idx="2"/>
          </p:cNvCxnSpPr>
          <p:nvPr/>
        </p:nvCxnSpPr>
        <p:spPr>
          <a:xfrm rot="10800000">
            <a:off x="8361837" y="18423128"/>
            <a:ext cx="370041" cy="10217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97C1896E-FD78-4B96-98E5-82A2B4904E5A}"/>
              </a:ext>
            </a:extLst>
          </p:cNvPr>
          <p:cNvSpPr/>
          <p:nvPr/>
        </p:nvSpPr>
        <p:spPr>
          <a:xfrm>
            <a:off x="32011664" y="15502942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건의사항 조회</a:t>
            </a:r>
            <a:endParaRPr lang="en-US" altLang="ko-KR" sz="2000" b="1" dirty="0"/>
          </a:p>
        </p:txBody>
      </p: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DD8C8DBB-9C8E-495D-9D74-BD1F87EF40D3}"/>
              </a:ext>
            </a:extLst>
          </p:cNvPr>
          <p:cNvCxnSpPr>
            <a:cxnSpLocks/>
            <a:stCxn id="196" idx="1"/>
          </p:cNvCxnSpPr>
          <p:nvPr/>
        </p:nvCxnSpPr>
        <p:spPr>
          <a:xfrm rot="10800000">
            <a:off x="31580162" y="14982501"/>
            <a:ext cx="431502" cy="7301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8B726137-940D-43DD-9BF0-C7D3453E9C62}"/>
              </a:ext>
            </a:extLst>
          </p:cNvPr>
          <p:cNvSpPr/>
          <p:nvPr/>
        </p:nvSpPr>
        <p:spPr>
          <a:xfrm>
            <a:off x="24828736" y="14627330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마이페이지</a:t>
            </a:r>
            <a:endParaRPr lang="ko-KR" altLang="en-US" sz="2000" b="1" dirty="0"/>
          </a:p>
        </p:txBody>
      </p: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521DEBA4-1729-4BAC-830C-7591F576EB93}"/>
              </a:ext>
            </a:extLst>
          </p:cNvPr>
          <p:cNvCxnSpPr>
            <a:cxnSpLocks/>
            <a:stCxn id="212" idx="0"/>
            <a:endCxn id="339" idx="2"/>
          </p:cNvCxnSpPr>
          <p:nvPr/>
        </p:nvCxnSpPr>
        <p:spPr>
          <a:xfrm rot="16200000" flipV="1">
            <a:off x="17372908" y="6308600"/>
            <a:ext cx="1593775" cy="150436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AF2BD58-D619-4D2F-B5AC-7B8596CB1D04}"/>
              </a:ext>
            </a:extLst>
          </p:cNvPr>
          <p:cNvSpPr/>
          <p:nvPr/>
        </p:nvSpPr>
        <p:spPr>
          <a:xfrm>
            <a:off x="8938406" y="20918897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시간 선택 페이지</a:t>
            </a:r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6C72B807-9B62-444B-96C0-01AE46E29388}"/>
              </a:ext>
            </a:extLst>
          </p:cNvPr>
          <p:cNvCxnSpPr>
            <a:cxnSpLocks/>
          </p:cNvCxnSpPr>
          <p:nvPr/>
        </p:nvCxnSpPr>
        <p:spPr>
          <a:xfrm rot="10800000">
            <a:off x="8546857" y="20612711"/>
            <a:ext cx="374560" cy="4857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E66B61EF-7BF8-45DD-ACBE-35B3CF088F8D}"/>
              </a:ext>
            </a:extLst>
          </p:cNvPr>
          <p:cNvCxnSpPr>
            <a:cxnSpLocks/>
          </p:cNvCxnSpPr>
          <p:nvPr/>
        </p:nvCxnSpPr>
        <p:spPr>
          <a:xfrm rot="10800000">
            <a:off x="11837422" y="17959596"/>
            <a:ext cx="374560" cy="4857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20F18D6-C6C4-4898-8E28-A1B36ECDDEF5}"/>
              </a:ext>
            </a:extLst>
          </p:cNvPr>
          <p:cNvSpPr/>
          <p:nvPr/>
        </p:nvSpPr>
        <p:spPr>
          <a:xfrm>
            <a:off x="12211982" y="18242989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시간 선택 페이지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D91A0FF-C86E-4AFB-8AA8-D4026E8E2FF2}"/>
              </a:ext>
            </a:extLst>
          </p:cNvPr>
          <p:cNvSpPr/>
          <p:nvPr/>
        </p:nvSpPr>
        <p:spPr>
          <a:xfrm>
            <a:off x="25877548" y="15416860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정보 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157E151-136F-4C1F-953B-2CB8F3FB8D6D}"/>
              </a:ext>
            </a:extLst>
          </p:cNvPr>
          <p:cNvCxnSpPr>
            <a:stCxn id="212" idx="2"/>
            <a:endCxn id="140" idx="1"/>
          </p:cNvCxnSpPr>
          <p:nvPr/>
        </p:nvCxnSpPr>
        <p:spPr>
          <a:xfrm rot="16200000" flipH="1">
            <a:off x="25494693" y="15243733"/>
            <a:ext cx="579801" cy="1859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B265C65-140C-44C8-9F2D-13008871096E}"/>
              </a:ext>
            </a:extLst>
          </p:cNvPr>
          <p:cNvSpPr/>
          <p:nvPr/>
        </p:nvSpPr>
        <p:spPr>
          <a:xfrm>
            <a:off x="28471549" y="16934729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정보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상세보기 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F694C8D-684C-454E-B74C-81196277437F}"/>
              </a:ext>
            </a:extLst>
          </p:cNvPr>
          <p:cNvSpPr/>
          <p:nvPr/>
        </p:nvSpPr>
        <p:spPr>
          <a:xfrm>
            <a:off x="29735696" y="17644782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정보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변경 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04C747E-E060-4A81-9BC4-4391B46E737C}"/>
              </a:ext>
            </a:extLst>
          </p:cNvPr>
          <p:cNvCxnSpPr>
            <a:stCxn id="163" idx="2"/>
            <a:endCxn id="164" idx="1"/>
          </p:cNvCxnSpPr>
          <p:nvPr/>
        </p:nvCxnSpPr>
        <p:spPr>
          <a:xfrm rot="16200000" flipH="1">
            <a:off x="29284911" y="17403726"/>
            <a:ext cx="500324" cy="40124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897490A-C4EF-4194-8287-3180EC842176}"/>
              </a:ext>
            </a:extLst>
          </p:cNvPr>
          <p:cNvSpPr/>
          <p:nvPr/>
        </p:nvSpPr>
        <p:spPr>
          <a:xfrm>
            <a:off x="29770108" y="18357625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정보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삭제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FA228F3-BC7D-461A-B162-233906945B60}"/>
              </a:ext>
            </a:extLst>
          </p:cNvPr>
          <p:cNvCxnSpPr>
            <a:stCxn id="163" idx="2"/>
            <a:endCxn id="166" idx="1"/>
          </p:cNvCxnSpPr>
          <p:nvPr/>
        </p:nvCxnSpPr>
        <p:spPr>
          <a:xfrm rot="16200000" flipH="1">
            <a:off x="28945696" y="17742941"/>
            <a:ext cx="1213167" cy="43565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5A23689-B969-4DA9-8762-5A5D2B6F237A}"/>
              </a:ext>
            </a:extLst>
          </p:cNvPr>
          <p:cNvSpPr/>
          <p:nvPr/>
        </p:nvSpPr>
        <p:spPr>
          <a:xfrm>
            <a:off x="25877547" y="18016229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예매 내역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259C962-73BA-427A-8674-EFEAF311EBA5}"/>
              </a:ext>
            </a:extLst>
          </p:cNvPr>
          <p:cNvCxnSpPr>
            <a:stCxn id="167" idx="1"/>
            <a:endCxn id="212" idx="2"/>
          </p:cNvCxnSpPr>
          <p:nvPr/>
        </p:nvCxnSpPr>
        <p:spPr>
          <a:xfrm rot="10800000">
            <a:off x="25691639" y="15046788"/>
            <a:ext cx="185909" cy="31791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FD1D10F0-4A5E-4BA5-B507-CF9FAA1A25A9}"/>
              </a:ext>
            </a:extLst>
          </p:cNvPr>
          <p:cNvSpPr/>
          <p:nvPr/>
        </p:nvSpPr>
        <p:spPr>
          <a:xfrm>
            <a:off x="25898156" y="20425646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리뷰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026D083-2E56-4B61-AAC8-35485D5BF92D}"/>
              </a:ext>
            </a:extLst>
          </p:cNvPr>
          <p:cNvSpPr/>
          <p:nvPr/>
        </p:nvSpPr>
        <p:spPr>
          <a:xfrm>
            <a:off x="25898156" y="23476498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</a:t>
            </a:r>
            <a:r>
              <a:rPr lang="ko-KR" altLang="en-US" sz="2000" b="1" dirty="0" err="1"/>
              <a:t>한줄평</a:t>
            </a:r>
            <a:endParaRPr lang="ko-KR" altLang="en-US" sz="2000" b="1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6EB21736-2903-453A-BC42-8876977C8C5D}"/>
              </a:ext>
            </a:extLst>
          </p:cNvPr>
          <p:cNvSpPr/>
          <p:nvPr/>
        </p:nvSpPr>
        <p:spPr>
          <a:xfrm>
            <a:off x="25877547" y="27071019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</a:t>
            </a:r>
            <a:r>
              <a:rPr lang="ko-KR" altLang="en-US" sz="2000" b="1" dirty="0" err="1"/>
              <a:t>기프티콘</a:t>
            </a:r>
            <a:endParaRPr lang="ko-KR" altLang="en-US" sz="2000" b="1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7A22815-E39D-4B8B-9A2E-3F373D4DD698}"/>
              </a:ext>
            </a:extLst>
          </p:cNvPr>
          <p:cNvSpPr/>
          <p:nvPr/>
        </p:nvSpPr>
        <p:spPr>
          <a:xfrm>
            <a:off x="25924542" y="30306349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건의사항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ACFA56BF-16C2-49EE-83CE-F622D07F47B7}"/>
              </a:ext>
            </a:extLst>
          </p:cNvPr>
          <p:cNvSpPr/>
          <p:nvPr/>
        </p:nvSpPr>
        <p:spPr>
          <a:xfrm>
            <a:off x="27122075" y="18884052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예매내역 조회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572B6974-2B9D-4335-BAC5-1E6A8279A05C}"/>
              </a:ext>
            </a:extLst>
          </p:cNvPr>
          <p:cNvCxnSpPr>
            <a:stCxn id="167" idx="2"/>
            <a:endCxn id="180" idx="1"/>
          </p:cNvCxnSpPr>
          <p:nvPr/>
        </p:nvCxnSpPr>
        <p:spPr>
          <a:xfrm rot="16200000" flipH="1">
            <a:off x="26602215" y="18573921"/>
            <a:ext cx="658094" cy="38162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B9B0C6B5-7053-4BE7-AED8-82D647A1EA68}"/>
              </a:ext>
            </a:extLst>
          </p:cNvPr>
          <p:cNvSpPr/>
          <p:nvPr/>
        </p:nvSpPr>
        <p:spPr>
          <a:xfrm>
            <a:off x="28471548" y="21905052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리뷰 상세보기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B79F777F-F0E7-4848-A53F-DC418D072389}"/>
              </a:ext>
            </a:extLst>
          </p:cNvPr>
          <p:cNvSpPr/>
          <p:nvPr/>
        </p:nvSpPr>
        <p:spPr>
          <a:xfrm>
            <a:off x="29682263" y="22595549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리뷰 수정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9DBB419-A250-45D8-B32C-2783D25A3D47}"/>
              </a:ext>
            </a:extLst>
          </p:cNvPr>
          <p:cNvSpPr/>
          <p:nvPr/>
        </p:nvSpPr>
        <p:spPr>
          <a:xfrm>
            <a:off x="29682263" y="23334475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리뷰 삭제</a:t>
            </a:r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F9E03FDC-174A-478F-8659-3AB7FF6A345C}"/>
              </a:ext>
            </a:extLst>
          </p:cNvPr>
          <p:cNvCxnSpPr>
            <a:cxnSpLocks/>
            <a:stCxn id="171" idx="2"/>
            <a:endCxn id="275" idx="1"/>
          </p:cNvCxnSpPr>
          <p:nvPr/>
        </p:nvCxnSpPr>
        <p:spPr>
          <a:xfrm rot="16200000" flipH="1">
            <a:off x="26686454" y="20919708"/>
            <a:ext cx="562366" cy="41315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5588730C-4723-45AD-80A9-56358A3D476B}"/>
              </a:ext>
            </a:extLst>
          </p:cNvPr>
          <p:cNvCxnSpPr>
            <a:stCxn id="181" idx="2"/>
            <a:endCxn id="198" idx="1"/>
          </p:cNvCxnSpPr>
          <p:nvPr/>
        </p:nvCxnSpPr>
        <p:spPr>
          <a:xfrm rot="16200000" flipH="1">
            <a:off x="29267972" y="22390987"/>
            <a:ext cx="480768" cy="34781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32423AF-F62E-4C05-94EF-F7B45458B51A}"/>
              </a:ext>
            </a:extLst>
          </p:cNvPr>
          <p:cNvCxnSpPr>
            <a:stCxn id="181" idx="2"/>
            <a:endCxn id="199" idx="1"/>
          </p:cNvCxnSpPr>
          <p:nvPr/>
        </p:nvCxnSpPr>
        <p:spPr>
          <a:xfrm rot="16200000" flipH="1">
            <a:off x="28898509" y="22760450"/>
            <a:ext cx="1219694" cy="34781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2FB9ED56-D99D-44A8-A94C-1DB450A20A3B}"/>
              </a:ext>
            </a:extLst>
          </p:cNvPr>
          <p:cNvSpPr/>
          <p:nvPr/>
        </p:nvSpPr>
        <p:spPr>
          <a:xfrm>
            <a:off x="28464652" y="25156167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</a:t>
            </a:r>
            <a:r>
              <a:rPr lang="ko-KR" altLang="en-US" sz="2000" b="1" dirty="0" err="1"/>
              <a:t>한줄평</a:t>
            </a:r>
            <a:r>
              <a:rPr lang="ko-KR" altLang="en-US" sz="2000" b="1" dirty="0"/>
              <a:t> 상세보기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EED69AEA-D909-41A9-9B4A-618CD78BAE7A}"/>
              </a:ext>
            </a:extLst>
          </p:cNvPr>
          <p:cNvSpPr/>
          <p:nvPr/>
        </p:nvSpPr>
        <p:spPr>
          <a:xfrm>
            <a:off x="29675367" y="25846664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</a:t>
            </a:r>
            <a:r>
              <a:rPr lang="ko-KR" altLang="en-US" sz="2000" b="1" dirty="0" err="1"/>
              <a:t>한줄평</a:t>
            </a:r>
            <a:r>
              <a:rPr lang="ko-KR" altLang="en-US" sz="2000" b="1" dirty="0"/>
              <a:t> 수정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78853E67-C624-4FE1-8980-78DC4E700E89}"/>
              </a:ext>
            </a:extLst>
          </p:cNvPr>
          <p:cNvSpPr/>
          <p:nvPr/>
        </p:nvSpPr>
        <p:spPr>
          <a:xfrm>
            <a:off x="29675367" y="26585590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</a:t>
            </a:r>
            <a:r>
              <a:rPr lang="ko-KR" altLang="en-US" sz="2000" b="1" dirty="0" err="1"/>
              <a:t>한줄평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삭제</a:t>
            </a:r>
          </a:p>
        </p:txBody>
      </p: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91F9845E-3B46-449B-B44A-447B3386CDA4}"/>
              </a:ext>
            </a:extLst>
          </p:cNvPr>
          <p:cNvCxnSpPr>
            <a:stCxn id="200" idx="2"/>
            <a:endCxn id="201" idx="1"/>
          </p:cNvCxnSpPr>
          <p:nvPr/>
        </p:nvCxnSpPr>
        <p:spPr>
          <a:xfrm rot="16200000" flipH="1">
            <a:off x="29261076" y="25642102"/>
            <a:ext cx="480768" cy="34781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35E56270-C6C7-48B5-8F0C-08A57B27E54C}"/>
              </a:ext>
            </a:extLst>
          </p:cNvPr>
          <p:cNvCxnSpPr>
            <a:stCxn id="200" idx="2"/>
            <a:endCxn id="202" idx="1"/>
          </p:cNvCxnSpPr>
          <p:nvPr/>
        </p:nvCxnSpPr>
        <p:spPr>
          <a:xfrm rot="16200000" flipH="1">
            <a:off x="28891613" y="26011565"/>
            <a:ext cx="1219694" cy="34781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EC4852F-78BF-4A32-9319-8B6CD91C04A1}"/>
              </a:ext>
            </a:extLst>
          </p:cNvPr>
          <p:cNvCxnSpPr>
            <a:cxnSpLocks/>
            <a:stCxn id="173" idx="2"/>
            <a:endCxn id="279" idx="1"/>
          </p:cNvCxnSpPr>
          <p:nvPr/>
        </p:nvCxnSpPr>
        <p:spPr>
          <a:xfrm rot="16200000" flipH="1">
            <a:off x="26576059" y="24080954"/>
            <a:ext cx="731014" cy="36101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EF056986-74CB-4EB1-B3A0-DCC48548E8A7}"/>
              </a:ext>
            </a:extLst>
          </p:cNvPr>
          <p:cNvSpPr/>
          <p:nvPr/>
        </p:nvSpPr>
        <p:spPr>
          <a:xfrm>
            <a:off x="28464672" y="31824169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건의사항 상세보기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FB03B564-2525-4723-B4C9-4EA031D015BD}"/>
              </a:ext>
            </a:extLst>
          </p:cNvPr>
          <p:cNvSpPr/>
          <p:nvPr/>
        </p:nvSpPr>
        <p:spPr>
          <a:xfrm>
            <a:off x="29675387" y="32514666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건의사항 수정</a:t>
            </a: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687CFFAD-BF6F-46A7-93A2-32C9B7D650A1}"/>
              </a:ext>
            </a:extLst>
          </p:cNvPr>
          <p:cNvSpPr/>
          <p:nvPr/>
        </p:nvSpPr>
        <p:spPr>
          <a:xfrm>
            <a:off x="29675387" y="33253592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건의사항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삭제</a:t>
            </a:r>
          </a:p>
        </p:txBody>
      </p:sp>
      <p:cxnSp>
        <p:nvCxnSpPr>
          <p:cNvPr id="210" name="연결선: 꺾임 209">
            <a:extLst>
              <a:ext uri="{FF2B5EF4-FFF2-40B4-BE49-F238E27FC236}">
                <a16:creationId xmlns:a16="http://schemas.microsoft.com/office/drawing/2014/main" id="{03D68357-4F56-40F7-A23C-A6C49320A9EA}"/>
              </a:ext>
            </a:extLst>
          </p:cNvPr>
          <p:cNvCxnSpPr>
            <a:stCxn id="207" idx="2"/>
            <a:endCxn id="208" idx="1"/>
          </p:cNvCxnSpPr>
          <p:nvPr/>
        </p:nvCxnSpPr>
        <p:spPr>
          <a:xfrm rot="16200000" flipH="1">
            <a:off x="29261096" y="32310104"/>
            <a:ext cx="480768" cy="34781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9AE1C7E2-9772-4F84-ABB7-38A9FB374ACD}"/>
              </a:ext>
            </a:extLst>
          </p:cNvPr>
          <p:cNvCxnSpPr>
            <a:stCxn id="207" idx="2"/>
            <a:endCxn id="209" idx="1"/>
          </p:cNvCxnSpPr>
          <p:nvPr/>
        </p:nvCxnSpPr>
        <p:spPr>
          <a:xfrm rot="16200000" flipH="1">
            <a:off x="28891633" y="32679567"/>
            <a:ext cx="1219694" cy="34781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24E5FF1D-B393-46ED-9C49-1C3C240DFD3F}"/>
              </a:ext>
            </a:extLst>
          </p:cNvPr>
          <p:cNvSpPr/>
          <p:nvPr/>
        </p:nvSpPr>
        <p:spPr>
          <a:xfrm>
            <a:off x="28374951" y="28465551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</a:t>
            </a:r>
            <a:r>
              <a:rPr lang="ko-KR" altLang="en-US" sz="2000" b="1" dirty="0" err="1"/>
              <a:t>기프티콘</a:t>
            </a:r>
            <a:r>
              <a:rPr lang="ko-KR" altLang="en-US" sz="2000" b="1" dirty="0"/>
              <a:t> 상세보기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25108D91-3D18-46C8-A457-61ADB9EE4C3B}"/>
              </a:ext>
            </a:extLst>
          </p:cNvPr>
          <p:cNvSpPr/>
          <p:nvPr/>
        </p:nvSpPr>
        <p:spPr>
          <a:xfrm>
            <a:off x="29585666" y="29156048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</a:t>
            </a:r>
            <a:r>
              <a:rPr lang="ko-KR" altLang="en-US" sz="2000" b="1" dirty="0" err="1"/>
              <a:t>기프티콘</a:t>
            </a:r>
            <a:r>
              <a:rPr lang="ko-KR" altLang="en-US" sz="2000" b="1" dirty="0"/>
              <a:t> 수정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684C68E2-0E45-4116-9DA4-4A433E71C914}"/>
              </a:ext>
            </a:extLst>
          </p:cNvPr>
          <p:cNvSpPr/>
          <p:nvPr/>
        </p:nvSpPr>
        <p:spPr>
          <a:xfrm>
            <a:off x="29585666" y="29894974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</a:t>
            </a:r>
            <a:r>
              <a:rPr lang="ko-KR" altLang="en-US" sz="2000" b="1" dirty="0" err="1"/>
              <a:t>기프티콘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삭제</a:t>
            </a:r>
          </a:p>
        </p:txBody>
      </p: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607A871A-FA8B-4A3F-8134-71D4C933FED5}"/>
              </a:ext>
            </a:extLst>
          </p:cNvPr>
          <p:cNvCxnSpPr>
            <a:stCxn id="214" idx="2"/>
            <a:endCxn id="215" idx="1"/>
          </p:cNvCxnSpPr>
          <p:nvPr/>
        </p:nvCxnSpPr>
        <p:spPr>
          <a:xfrm rot="16200000" flipH="1">
            <a:off x="29171375" y="28951486"/>
            <a:ext cx="480768" cy="34781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F912BBBA-1107-4542-8DC1-0B433CBF9800}"/>
              </a:ext>
            </a:extLst>
          </p:cNvPr>
          <p:cNvCxnSpPr>
            <a:stCxn id="214" idx="2"/>
            <a:endCxn id="216" idx="1"/>
          </p:cNvCxnSpPr>
          <p:nvPr/>
        </p:nvCxnSpPr>
        <p:spPr>
          <a:xfrm rot="16200000" flipH="1">
            <a:off x="28801912" y="29320949"/>
            <a:ext cx="1219694" cy="34781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99C22C0E-C762-4302-89D7-0E266B6C98FB}"/>
              </a:ext>
            </a:extLst>
          </p:cNvPr>
          <p:cNvCxnSpPr>
            <a:cxnSpLocks/>
            <a:stCxn id="175" idx="2"/>
            <a:endCxn id="283" idx="1"/>
          </p:cNvCxnSpPr>
          <p:nvPr/>
        </p:nvCxnSpPr>
        <p:spPr>
          <a:xfrm rot="16200000" flipH="1">
            <a:off x="26676633" y="27554293"/>
            <a:ext cx="562366" cy="43473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5BC64E9F-CBF0-4CCC-B589-B74F0CB7F404}"/>
              </a:ext>
            </a:extLst>
          </p:cNvPr>
          <p:cNvSpPr/>
          <p:nvPr/>
        </p:nvSpPr>
        <p:spPr>
          <a:xfrm>
            <a:off x="39703256" y="21173123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영화 상세보기</a:t>
            </a:r>
          </a:p>
        </p:txBody>
      </p: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937F1EAD-5350-400A-A991-F524065024FA}"/>
              </a:ext>
            </a:extLst>
          </p:cNvPr>
          <p:cNvCxnSpPr>
            <a:cxnSpLocks/>
            <a:stCxn id="221" idx="2"/>
            <a:endCxn id="110" idx="1"/>
          </p:cNvCxnSpPr>
          <p:nvPr/>
        </p:nvCxnSpPr>
        <p:spPr>
          <a:xfrm rot="16200000" flipH="1">
            <a:off x="40802088" y="21622949"/>
            <a:ext cx="460455" cy="39971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35C599B3-F1B2-4B89-9EC1-06865C255BB6}"/>
              </a:ext>
            </a:extLst>
          </p:cNvPr>
          <p:cNvSpPr/>
          <p:nvPr/>
        </p:nvSpPr>
        <p:spPr>
          <a:xfrm>
            <a:off x="39671880" y="26335530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상영스케줄 상세보기</a:t>
            </a:r>
          </a:p>
        </p:txBody>
      </p: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673FA2D6-7E5C-4A09-B94E-AD8DB0858B58}"/>
              </a:ext>
            </a:extLst>
          </p:cNvPr>
          <p:cNvCxnSpPr>
            <a:stCxn id="222" idx="2"/>
            <a:endCxn id="151" idx="1"/>
          </p:cNvCxnSpPr>
          <p:nvPr/>
        </p:nvCxnSpPr>
        <p:spPr>
          <a:xfrm rot="16200000" flipH="1">
            <a:off x="40850137" y="26705932"/>
            <a:ext cx="379769" cy="47788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4793AD6-8E12-4BF6-8C1C-BA0EA8A85ACF}"/>
              </a:ext>
            </a:extLst>
          </p:cNvPr>
          <p:cNvCxnSpPr>
            <a:stCxn id="222" idx="2"/>
            <a:endCxn id="152" idx="1"/>
          </p:cNvCxnSpPr>
          <p:nvPr/>
        </p:nvCxnSpPr>
        <p:spPr>
          <a:xfrm rot="16200000" flipH="1">
            <a:off x="40523382" y="27032687"/>
            <a:ext cx="1033279" cy="47788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460A965-B820-4A75-A07F-A43895C38FF7}"/>
              </a:ext>
            </a:extLst>
          </p:cNvPr>
          <p:cNvSpPr/>
          <p:nvPr/>
        </p:nvSpPr>
        <p:spPr>
          <a:xfrm>
            <a:off x="39769561" y="17352835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err="1"/>
              <a:t>기프티콘</a:t>
            </a:r>
            <a:r>
              <a:rPr lang="ko-KR" altLang="en-US" sz="2000" b="1" dirty="0"/>
              <a:t> 상세보기</a:t>
            </a:r>
          </a:p>
        </p:txBody>
      </p:sp>
      <p:cxnSp>
        <p:nvCxnSpPr>
          <p:cNvPr id="326" name="연결선: 꺾임 325">
            <a:extLst>
              <a:ext uri="{FF2B5EF4-FFF2-40B4-BE49-F238E27FC236}">
                <a16:creationId xmlns:a16="http://schemas.microsoft.com/office/drawing/2014/main" id="{1473097C-294C-4D0B-BD5E-2FD7F45ED835}"/>
              </a:ext>
            </a:extLst>
          </p:cNvPr>
          <p:cNvCxnSpPr>
            <a:stCxn id="232" idx="2"/>
            <a:endCxn id="490" idx="1"/>
          </p:cNvCxnSpPr>
          <p:nvPr/>
        </p:nvCxnSpPr>
        <p:spPr>
          <a:xfrm rot="16200000" flipH="1">
            <a:off x="40859863" y="17811192"/>
            <a:ext cx="513587" cy="43578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연결선: 꺾임 327">
            <a:extLst>
              <a:ext uri="{FF2B5EF4-FFF2-40B4-BE49-F238E27FC236}">
                <a16:creationId xmlns:a16="http://schemas.microsoft.com/office/drawing/2014/main" id="{402A4DC4-7614-4945-A4EC-35F026C55B62}"/>
              </a:ext>
            </a:extLst>
          </p:cNvPr>
          <p:cNvCxnSpPr>
            <a:stCxn id="232" idx="2"/>
            <a:endCxn id="479" idx="1"/>
          </p:cNvCxnSpPr>
          <p:nvPr/>
        </p:nvCxnSpPr>
        <p:spPr>
          <a:xfrm rot="16200000" flipH="1">
            <a:off x="40467413" y="18203642"/>
            <a:ext cx="1254478" cy="39178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연결선: 꺾임 342">
            <a:extLst>
              <a:ext uri="{FF2B5EF4-FFF2-40B4-BE49-F238E27FC236}">
                <a16:creationId xmlns:a16="http://schemas.microsoft.com/office/drawing/2014/main" id="{E525069F-9AB2-41FA-A541-AAA86296B4BF}"/>
              </a:ext>
            </a:extLst>
          </p:cNvPr>
          <p:cNvCxnSpPr>
            <a:stCxn id="145" idx="2"/>
            <a:endCxn id="222" idx="1"/>
          </p:cNvCxnSpPr>
          <p:nvPr/>
        </p:nvCxnSpPr>
        <p:spPr>
          <a:xfrm rot="16200000" flipH="1">
            <a:off x="39239054" y="26112433"/>
            <a:ext cx="494006" cy="37164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BA68836F-9E26-4E79-9354-A28A6391F589}"/>
              </a:ext>
            </a:extLst>
          </p:cNvPr>
          <p:cNvSpPr/>
          <p:nvPr/>
        </p:nvSpPr>
        <p:spPr>
          <a:xfrm>
            <a:off x="38189265" y="20477995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영화 랭킹 조회</a:t>
            </a:r>
          </a:p>
        </p:txBody>
      </p:sp>
      <p:cxnSp>
        <p:nvCxnSpPr>
          <p:cNvPr id="346" name="연결선: 꺾임 345">
            <a:extLst>
              <a:ext uri="{FF2B5EF4-FFF2-40B4-BE49-F238E27FC236}">
                <a16:creationId xmlns:a16="http://schemas.microsoft.com/office/drawing/2014/main" id="{46EBEFFA-E45C-4A56-B0AF-15B6D5456B52}"/>
              </a:ext>
            </a:extLst>
          </p:cNvPr>
          <p:cNvCxnSpPr>
            <a:stCxn id="448" idx="2"/>
            <a:endCxn id="249" idx="1"/>
          </p:cNvCxnSpPr>
          <p:nvPr/>
        </p:nvCxnSpPr>
        <p:spPr>
          <a:xfrm rot="16200000" flipH="1">
            <a:off x="37193886" y="19692345"/>
            <a:ext cx="1586532" cy="40422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17C31CDC-6498-417C-B3AB-15879ED2CB43}"/>
              </a:ext>
            </a:extLst>
          </p:cNvPr>
          <p:cNvCxnSpPr>
            <a:stCxn id="249" idx="2"/>
            <a:endCxn id="221" idx="1"/>
          </p:cNvCxnSpPr>
          <p:nvPr/>
        </p:nvCxnSpPr>
        <p:spPr>
          <a:xfrm rot="16200000" flipH="1">
            <a:off x="39268162" y="20947757"/>
            <a:ext cx="485399" cy="3847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AFF1CA3D-047F-4115-BDAF-0B6541BC33A9}"/>
              </a:ext>
            </a:extLst>
          </p:cNvPr>
          <p:cNvSpPr/>
          <p:nvPr/>
        </p:nvSpPr>
        <p:spPr>
          <a:xfrm>
            <a:off x="38120879" y="16738645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err="1"/>
              <a:t>기프티콘</a:t>
            </a:r>
            <a:r>
              <a:rPr lang="ko-KR" altLang="en-US" sz="2000" b="1" dirty="0"/>
              <a:t> 조회</a:t>
            </a:r>
          </a:p>
        </p:txBody>
      </p:sp>
      <p:cxnSp>
        <p:nvCxnSpPr>
          <p:cNvPr id="351" name="연결선: 꺾임 350">
            <a:extLst>
              <a:ext uri="{FF2B5EF4-FFF2-40B4-BE49-F238E27FC236}">
                <a16:creationId xmlns:a16="http://schemas.microsoft.com/office/drawing/2014/main" id="{1D2BE765-20CD-4EBE-97E0-4B417B1A8B9C}"/>
              </a:ext>
            </a:extLst>
          </p:cNvPr>
          <p:cNvCxnSpPr>
            <a:stCxn id="466" idx="2"/>
            <a:endCxn id="255" idx="1"/>
          </p:cNvCxnSpPr>
          <p:nvPr/>
        </p:nvCxnSpPr>
        <p:spPr>
          <a:xfrm rot="16200000" flipH="1">
            <a:off x="37335108" y="16162603"/>
            <a:ext cx="1235702" cy="3358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B54CD36A-B336-46E1-981B-B0227BE41D3C}"/>
              </a:ext>
            </a:extLst>
          </p:cNvPr>
          <p:cNvCxnSpPr>
            <a:stCxn id="255" idx="2"/>
            <a:endCxn id="232" idx="1"/>
          </p:cNvCxnSpPr>
          <p:nvPr/>
        </p:nvCxnSpPr>
        <p:spPr>
          <a:xfrm rot="16200000" flipH="1">
            <a:off x="39307590" y="17100592"/>
            <a:ext cx="404461" cy="5194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F0A571EE-E3D5-483F-A215-1A2414213B17}"/>
              </a:ext>
            </a:extLst>
          </p:cNvPr>
          <p:cNvSpPr/>
          <p:nvPr/>
        </p:nvSpPr>
        <p:spPr>
          <a:xfrm>
            <a:off x="33542721" y="16371036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건의사항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상세보기</a:t>
            </a:r>
            <a:endParaRPr lang="en-US" altLang="ko-KR" sz="2000" b="1" dirty="0"/>
          </a:p>
        </p:txBody>
      </p:sp>
      <p:cxnSp>
        <p:nvCxnSpPr>
          <p:cNvPr id="227" name="연결선: 꺾임 226">
            <a:extLst>
              <a:ext uri="{FF2B5EF4-FFF2-40B4-BE49-F238E27FC236}">
                <a16:creationId xmlns:a16="http://schemas.microsoft.com/office/drawing/2014/main" id="{7DBB2CCD-9D0D-43AE-A2EE-8761F0FCCE4F}"/>
              </a:ext>
            </a:extLst>
          </p:cNvPr>
          <p:cNvCxnSpPr>
            <a:stCxn id="196" idx="2"/>
            <a:endCxn id="260" idx="1"/>
          </p:cNvCxnSpPr>
          <p:nvPr/>
        </p:nvCxnSpPr>
        <p:spPr>
          <a:xfrm rot="16200000" flipH="1">
            <a:off x="32953039" y="15991082"/>
            <a:ext cx="658365" cy="5210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1A41C0E7-030C-4BA1-A51C-D0DCC87562F8}"/>
              </a:ext>
            </a:extLst>
          </p:cNvPr>
          <p:cNvSpPr/>
          <p:nvPr/>
        </p:nvSpPr>
        <p:spPr>
          <a:xfrm>
            <a:off x="27269559" y="16190327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정보 조회</a:t>
            </a:r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89F3A3FD-1610-4008-A43F-E69BE603DD43}"/>
              </a:ext>
            </a:extLst>
          </p:cNvPr>
          <p:cNvCxnSpPr>
            <a:stCxn id="140" idx="2"/>
            <a:endCxn id="264" idx="1"/>
          </p:cNvCxnSpPr>
          <p:nvPr/>
        </p:nvCxnSpPr>
        <p:spPr>
          <a:xfrm rot="16200000" flipH="1">
            <a:off x="26723135" y="15853632"/>
            <a:ext cx="563738" cy="52910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ED92D91E-16FF-4D7F-BEA3-0A04A79EF9CD}"/>
              </a:ext>
            </a:extLst>
          </p:cNvPr>
          <p:cNvCxnSpPr>
            <a:stCxn id="264" idx="2"/>
            <a:endCxn id="163" idx="1"/>
          </p:cNvCxnSpPr>
          <p:nvPr/>
        </p:nvCxnSpPr>
        <p:spPr>
          <a:xfrm rot="16200000" flipH="1">
            <a:off x="28034669" y="16707577"/>
            <a:ext cx="534673" cy="33908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E65D8199-786A-41B3-83AE-E7C2FCEB0D30}"/>
              </a:ext>
            </a:extLst>
          </p:cNvPr>
          <p:cNvSpPr/>
          <p:nvPr/>
        </p:nvSpPr>
        <p:spPr>
          <a:xfrm>
            <a:off x="28689377" y="19626295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예매 취소</a:t>
            </a:r>
          </a:p>
        </p:txBody>
      </p:sp>
      <p:cxnSp>
        <p:nvCxnSpPr>
          <p:cNvPr id="237" name="연결선: 꺾임 236">
            <a:extLst>
              <a:ext uri="{FF2B5EF4-FFF2-40B4-BE49-F238E27FC236}">
                <a16:creationId xmlns:a16="http://schemas.microsoft.com/office/drawing/2014/main" id="{6C6FD0E0-22BA-4211-A8F5-2CC11230271E}"/>
              </a:ext>
            </a:extLst>
          </p:cNvPr>
          <p:cNvCxnSpPr>
            <a:stCxn id="180" idx="2"/>
            <a:endCxn id="271" idx="1"/>
          </p:cNvCxnSpPr>
          <p:nvPr/>
        </p:nvCxnSpPr>
        <p:spPr>
          <a:xfrm rot="16200000" flipH="1">
            <a:off x="28070920" y="19217567"/>
            <a:ext cx="532514" cy="7044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A287EC34-A256-4B1A-8637-D50C4267C5D0}"/>
              </a:ext>
            </a:extLst>
          </p:cNvPr>
          <p:cNvSpPr/>
          <p:nvPr/>
        </p:nvSpPr>
        <p:spPr>
          <a:xfrm>
            <a:off x="27174216" y="21197741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리뷰 조회</a:t>
            </a:r>
          </a:p>
        </p:txBody>
      </p:sp>
      <p:cxnSp>
        <p:nvCxnSpPr>
          <p:cNvPr id="241" name="연결선: 꺾임 240">
            <a:extLst>
              <a:ext uri="{FF2B5EF4-FFF2-40B4-BE49-F238E27FC236}">
                <a16:creationId xmlns:a16="http://schemas.microsoft.com/office/drawing/2014/main" id="{F23470F4-C337-4278-8230-F4B6B83CB33E}"/>
              </a:ext>
            </a:extLst>
          </p:cNvPr>
          <p:cNvCxnSpPr>
            <a:stCxn id="275" idx="2"/>
            <a:endCxn id="181" idx="1"/>
          </p:cNvCxnSpPr>
          <p:nvPr/>
        </p:nvCxnSpPr>
        <p:spPr>
          <a:xfrm rot="16200000" flipH="1">
            <a:off x="28005542" y="21648775"/>
            <a:ext cx="497582" cy="4344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5F3531D0-11CD-4B7F-87C8-0547125CE554}"/>
              </a:ext>
            </a:extLst>
          </p:cNvPr>
          <p:cNvSpPr/>
          <p:nvPr/>
        </p:nvSpPr>
        <p:spPr>
          <a:xfrm>
            <a:off x="27122075" y="24417241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</a:t>
            </a:r>
            <a:r>
              <a:rPr lang="ko-KR" altLang="en-US" sz="2000" b="1" dirty="0" err="1"/>
              <a:t>한줄평</a:t>
            </a:r>
            <a:r>
              <a:rPr lang="ko-KR" altLang="en-US" sz="2000" b="1" dirty="0"/>
              <a:t> 조회</a:t>
            </a:r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166276B5-259C-47E7-A43D-3B9857DD984C}"/>
              </a:ext>
            </a:extLst>
          </p:cNvPr>
          <p:cNvCxnSpPr>
            <a:stCxn id="279" idx="2"/>
            <a:endCxn id="200" idx="1"/>
          </p:cNvCxnSpPr>
          <p:nvPr/>
        </p:nvCxnSpPr>
        <p:spPr>
          <a:xfrm rot="16200000" flipH="1">
            <a:off x="27960216" y="24861459"/>
            <a:ext cx="529197" cy="47967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1B4C5D57-E9E4-47BC-8308-6BD9857F7646}"/>
              </a:ext>
            </a:extLst>
          </p:cNvPr>
          <p:cNvSpPr/>
          <p:nvPr/>
        </p:nvSpPr>
        <p:spPr>
          <a:xfrm>
            <a:off x="27175183" y="27843114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</a:t>
            </a:r>
            <a:r>
              <a:rPr lang="ko-KR" altLang="en-US" sz="2000" b="1" dirty="0" err="1"/>
              <a:t>기프티콘</a:t>
            </a:r>
            <a:r>
              <a:rPr lang="ko-KR" altLang="en-US" sz="2000" b="1" dirty="0"/>
              <a:t> 조회</a:t>
            </a:r>
          </a:p>
        </p:txBody>
      </p: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3A1052A4-BD3A-4DFC-90EC-55F6962A8FA9}"/>
              </a:ext>
            </a:extLst>
          </p:cNvPr>
          <p:cNvCxnSpPr>
            <a:stCxn id="283" idx="2"/>
            <a:endCxn id="214" idx="1"/>
          </p:cNvCxnSpPr>
          <p:nvPr/>
        </p:nvCxnSpPr>
        <p:spPr>
          <a:xfrm rot="16200000" flipH="1">
            <a:off x="28000164" y="28300493"/>
            <a:ext cx="412708" cy="33686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A2584CA-C73A-4167-AE23-3439C5E6049E}"/>
              </a:ext>
            </a:extLst>
          </p:cNvPr>
          <p:cNvSpPr/>
          <p:nvPr/>
        </p:nvSpPr>
        <p:spPr>
          <a:xfrm>
            <a:off x="27174216" y="31090618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건의사항 조회</a:t>
            </a:r>
          </a:p>
        </p:txBody>
      </p: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067135C8-1D3C-4D17-ACB6-E993BA90BA05}"/>
              </a:ext>
            </a:extLst>
          </p:cNvPr>
          <p:cNvCxnSpPr>
            <a:stCxn id="178" idx="2"/>
            <a:endCxn id="287" idx="1"/>
          </p:cNvCxnSpPr>
          <p:nvPr/>
        </p:nvCxnSpPr>
        <p:spPr>
          <a:xfrm rot="16200000" flipH="1">
            <a:off x="26693560" y="30819691"/>
            <a:ext cx="574540" cy="3867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연결선: 꺾임 251">
            <a:extLst>
              <a:ext uri="{FF2B5EF4-FFF2-40B4-BE49-F238E27FC236}">
                <a16:creationId xmlns:a16="http://schemas.microsoft.com/office/drawing/2014/main" id="{BBB61D2A-9B02-42ED-A8DF-7E1547F6FB2D}"/>
              </a:ext>
            </a:extLst>
          </p:cNvPr>
          <p:cNvCxnSpPr>
            <a:stCxn id="287" idx="2"/>
            <a:endCxn id="207" idx="1"/>
          </p:cNvCxnSpPr>
          <p:nvPr/>
        </p:nvCxnSpPr>
        <p:spPr>
          <a:xfrm rot="16200000" flipH="1">
            <a:off x="27988984" y="31558210"/>
            <a:ext cx="523822" cy="4275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연결선: 꺾임 258">
            <a:extLst>
              <a:ext uri="{FF2B5EF4-FFF2-40B4-BE49-F238E27FC236}">
                <a16:creationId xmlns:a16="http://schemas.microsoft.com/office/drawing/2014/main" id="{E263C0B0-6169-4FCF-B148-A983D099AC46}"/>
              </a:ext>
            </a:extLst>
          </p:cNvPr>
          <p:cNvCxnSpPr>
            <a:stCxn id="339" idx="2"/>
            <a:endCxn id="362" idx="0"/>
          </p:cNvCxnSpPr>
          <p:nvPr/>
        </p:nvCxnSpPr>
        <p:spPr>
          <a:xfrm rot="16200000" flipH="1">
            <a:off x="9974888" y="13706619"/>
            <a:ext cx="1639469" cy="29334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연결선: 꺾임 261">
            <a:extLst>
              <a:ext uri="{FF2B5EF4-FFF2-40B4-BE49-F238E27FC236}">
                <a16:creationId xmlns:a16="http://schemas.microsoft.com/office/drawing/2014/main" id="{F3F2DFFD-7B6E-41DE-9244-7AD8A932FC87}"/>
              </a:ext>
            </a:extLst>
          </p:cNvPr>
          <p:cNvCxnSpPr>
            <a:stCxn id="212" idx="2"/>
            <a:endCxn id="171" idx="1"/>
          </p:cNvCxnSpPr>
          <p:nvPr/>
        </p:nvCxnSpPr>
        <p:spPr>
          <a:xfrm rot="16200000" flipH="1">
            <a:off x="23000604" y="17737822"/>
            <a:ext cx="5588587" cy="20651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4BA5F18C-90EC-4117-BC9E-417141D325B7}"/>
              </a:ext>
            </a:extLst>
          </p:cNvPr>
          <p:cNvCxnSpPr>
            <a:stCxn id="212" idx="2"/>
            <a:endCxn id="173" idx="1"/>
          </p:cNvCxnSpPr>
          <p:nvPr/>
        </p:nvCxnSpPr>
        <p:spPr>
          <a:xfrm rot="16200000" flipH="1">
            <a:off x="21475178" y="19263248"/>
            <a:ext cx="8639439" cy="20651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369F9BD1-8DC3-4A63-8769-AD4A61497B54}"/>
              </a:ext>
            </a:extLst>
          </p:cNvPr>
          <p:cNvCxnSpPr>
            <a:stCxn id="212" idx="2"/>
            <a:endCxn id="175" idx="1"/>
          </p:cNvCxnSpPr>
          <p:nvPr/>
        </p:nvCxnSpPr>
        <p:spPr>
          <a:xfrm rot="16200000" flipH="1">
            <a:off x="19667612" y="21070813"/>
            <a:ext cx="12233960" cy="18590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5939E9B3-58A5-4D4D-9D35-53B027F4575C}"/>
              </a:ext>
            </a:extLst>
          </p:cNvPr>
          <p:cNvCxnSpPr>
            <a:cxnSpLocks/>
            <a:stCxn id="212" idx="2"/>
            <a:endCxn id="178" idx="1"/>
          </p:cNvCxnSpPr>
          <p:nvPr/>
        </p:nvCxnSpPr>
        <p:spPr>
          <a:xfrm rot="16200000" flipH="1">
            <a:off x="18073445" y="22664981"/>
            <a:ext cx="15469290" cy="23290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1BC8CBB8-9841-4309-A57B-FFDECD1139A4}"/>
              </a:ext>
            </a:extLst>
          </p:cNvPr>
          <p:cNvSpPr/>
          <p:nvPr/>
        </p:nvSpPr>
        <p:spPr>
          <a:xfrm>
            <a:off x="20824194" y="16205782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건의사항 조회</a:t>
            </a:r>
          </a:p>
        </p:txBody>
      </p:sp>
      <p:cxnSp>
        <p:nvCxnSpPr>
          <p:cNvPr id="272" name="연결선: 꺾임 271">
            <a:extLst>
              <a:ext uri="{FF2B5EF4-FFF2-40B4-BE49-F238E27FC236}">
                <a16:creationId xmlns:a16="http://schemas.microsoft.com/office/drawing/2014/main" id="{8AE19040-7E79-449F-A681-3A93D257DC7D}"/>
              </a:ext>
            </a:extLst>
          </p:cNvPr>
          <p:cNvCxnSpPr>
            <a:stCxn id="366" idx="2"/>
            <a:endCxn id="306" idx="1"/>
          </p:cNvCxnSpPr>
          <p:nvPr/>
        </p:nvCxnSpPr>
        <p:spPr>
          <a:xfrm rot="16200000" flipH="1">
            <a:off x="20013485" y="15604801"/>
            <a:ext cx="1368723" cy="2526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연결선: 꺾임 273">
            <a:extLst>
              <a:ext uri="{FF2B5EF4-FFF2-40B4-BE49-F238E27FC236}">
                <a16:creationId xmlns:a16="http://schemas.microsoft.com/office/drawing/2014/main" id="{7986EB70-620A-40C7-A3DC-3A1B18E58B62}"/>
              </a:ext>
            </a:extLst>
          </p:cNvPr>
          <p:cNvCxnSpPr>
            <a:stCxn id="306" idx="2"/>
            <a:endCxn id="430" idx="1"/>
          </p:cNvCxnSpPr>
          <p:nvPr/>
        </p:nvCxnSpPr>
        <p:spPr>
          <a:xfrm rot="16200000" flipH="1">
            <a:off x="21713500" y="16745990"/>
            <a:ext cx="472120" cy="23061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6F482912-BBD6-4127-B2AE-57D9CC32ABC4}"/>
              </a:ext>
            </a:extLst>
          </p:cNvPr>
          <p:cNvSpPr/>
          <p:nvPr/>
        </p:nvSpPr>
        <p:spPr>
          <a:xfrm>
            <a:off x="15067259" y="16161065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할인정보</a:t>
            </a:r>
            <a:br>
              <a:rPr lang="en-US" altLang="ko-KR" sz="2000" b="1" dirty="0"/>
            </a:br>
            <a:r>
              <a:rPr lang="ko-KR" altLang="en-US" sz="2000" b="1" dirty="0"/>
              <a:t>상세보기</a:t>
            </a:r>
            <a:endParaRPr lang="en-US" altLang="ko-KR" sz="2000" b="1" dirty="0"/>
          </a:p>
        </p:txBody>
      </p:sp>
      <p:cxnSp>
        <p:nvCxnSpPr>
          <p:cNvPr id="277" name="연결선: 꺾임 276">
            <a:extLst>
              <a:ext uri="{FF2B5EF4-FFF2-40B4-BE49-F238E27FC236}">
                <a16:creationId xmlns:a16="http://schemas.microsoft.com/office/drawing/2014/main" id="{E9C375BE-0069-4EC3-BD58-5457AB41EE92}"/>
              </a:ext>
            </a:extLst>
          </p:cNvPr>
          <p:cNvCxnSpPr>
            <a:stCxn id="161" idx="2"/>
            <a:endCxn id="311" idx="1"/>
          </p:cNvCxnSpPr>
          <p:nvPr/>
        </p:nvCxnSpPr>
        <p:spPr>
          <a:xfrm rot="16200000" flipH="1">
            <a:off x="14563410" y="15866944"/>
            <a:ext cx="592691" cy="4150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연결선: 꺾임 280">
            <a:extLst>
              <a:ext uri="{FF2B5EF4-FFF2-40B4-BE49-F238E27FC236}">
                <a16:creationId xmlns:a16="http://schemas.microsoft.com/office/drawing/2014/main" id="{7EDA0B3F-D45C-4A10-853C-C60226319CA6}"/>
              </a:ext>
            </a:extLst>
          </p:cNvPr>
          <p:cNvCxnSpPr>
            <a:stCxn id="339" idx="2"/>
            <a:endCxn id="363" idx="0"/>
          </p:cNvCxnSpPr>
          <p:nvPr/>
        </p:nvCxnSpPr>
        <p:spPr>
          <a:xfrm rot="16200000" flipH="1">
            <a:off x="11379682" y="12301824"/>
            <a:ext cx="1625834" cy="308929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C49D84CC-3461-4B7A-9CDC-530125A7C615}"/>
              </a:ext>
            </a:extLst>
          </p:cNvPr>
          <p:cNvSpPr/>
          <p:nvPr/>
        </p:nvSpPr>
        <p:spPr>
          <a:xfrm>
            <a:off x="11319582" y="15422042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공지사항조회</a:t>
            </a:r>
            <a:endParaRPr lang="en-US" altLang="ko-KR" sz="2000" b="1" dirty="0"/>
          </a:p>
        </p:txBody>
      </p:sp>
      <p:cxnSp>
        <p:nvCxnSpPr>
          <p:cNvPr id="285" name="연결선: 꺾임 284">
            <a:extLst>
              <a:ext uri="{FF2B5EF4-FFF2-40B4-BE49-F238E27FC236}">
                <a16:creationId xmlns:a16="http://schemas.microsoft.com/office/drawing/2014/main" id="{4265C116-1B5F-4B9C-BFBF-E06273C47EA6}"/>
              </a:ext>
            </a:extLst>
          </p:cNvPr>
          <p:cNvCxnSpPr>
            <a:stCxn id="362" idx="2"/>
            <a:endCxn id="318" idx="1"/>
          </p:cNvCxnSpPr>
          <p:nvPr/>
        </p:nvCxnSpPr>
        <p:spPr>
          <a:xfrm rot="16200000" flipH="1">
            <a:off x="10860793" y="15172981"/>
            <a:ext cx="539289" cy="3782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연결선: 꺾임 287">
            <a:extLst>
              <a:ext uri="{FF2B5EF4-FFF2-40B4-BE49-F238E27FC236}">
                <a16:creationId xmlns:a16="http://schemas.microsoft.com/office/drawing/2014/main" id="{7EEAAF3B-1E86-4A07-8033-33D5A840E497}"/>
              </a:ext>
            </a:extLst>
          </p:cNvPr>
          <p:cNvCxnSpPr>
            <a:stCxn id="318" idx="2"/>
            <a:endCxn id="155" idx="1"/>
          </p:cNvCxnSpPr>
          <p:nvPr/>
        </p:nvCxnSpPr>
        <p:spPr>
          <a:xfrm rot="16200000" flipH="1">
            <a:off x="11946773" y="15956538"/>
            <a:ext cx="564116" cy="3340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21663B32-CDF8-416D-9F78-293E468AF714}"/>
              </a:ext>
            </a:extLst>
          </p:cNvPr>
          <p:cNvSpPr/>
          <p:nvPr/>
        </p:nvSpPr>
        <p:spPr>
          <a:xfrm>
            <a:off x="9227458" y="7473340"/>
            <a:ext cx="1484457" cy="7227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게시글</a:t>
            </a:r>
            <a:br>
              <a:rPr lang="en-US" altLang="ko-KR" sz="2000" b="1" dirty="0"/>
            </a:br>
            <a:r>
              <a:rPr lang="ko-KR" altLang="en-US" sz="2000" b="1" dirty="0"/>
              <a:t>상세보기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9DC9B8D0-4FBC-4F97-9420-69D655D1F9A6}"/>
              </a:ext>
            </a:extLst>
          </p:cNvPr>
          <p:cNvCxnSpPr>
            <a:cxnSpLocks/>
            <a:stCxn id="548" idx="2"/>
            <a:endCxn id="223" idx="1"/>
          </p:cNvCxnSpPr>
          <p:nvPr/>
        </p:nvCxnSpPr>
        <p:spPr>
          <a:xfrm rot="16200000" flipH="1">
            <a:off x="8839095" y="7446334"/>
            <a:ext cx="552562" cy="22416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EEB16E34-20A9-411E-A70F-5793385D4DFB}"/>
              </a:ext>
            </a:extLst>
          </p:cNvPr>
          <p:cNvSpPr/>
          <p:nvPr/>
        </p:nvSpPr>
        <p:spPr>
          <a:xfrm>
            <a:off x="12464497" y="7452110"/>
            <a:ext cx="1484457" cy="7439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게시글</a:t>
            </a:r>
            <a:br>
              <a:rPr lang="en-US" altLang="ko-KR" sz="2000" b="1" dirty="0"/>
            </a:br>
            <a:r>
              <a:rPr lang="ko-KR" altLang="en-US" sz="2000" b="1" dirty="0"/>
              <a:t>상세보기</a:t>
            </a:r>
            <a:endParaRPr lang="en-US" altLang="ko-KR" sz="2000" b="1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1478841C-6F85-487A-A161-95EDD5826D92}"/>
              </a:ext>
            </a:extLst>
          </p:cNvPr>
          <p:cNvCxnSpPr>
            <a:cxnSpLocks/>
            <a:stCxn id="322" idx="2"/>
            <a:endCxn id="224" idx="1"/>
          </p:cNvCxnSpPr>
          <p:nvPr/>
        </p:nvCxnSpPr>
        <p:spPr>
          <a:xfrm rot="16200000" flipH="1">
            <a:off x="12073238" y="7432823"/>
            <a:ext cx="556606" cy="2259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2679657-0575-43BD-AFEE-2C85C6A52205}"/>
              </a:ext>
            </a:extLst>
          </p:cNvPr>
          <p:cNvSpPr/>
          <p:nvPr/>
        </p:nvSpPr>
        <p:spPr>
          <a:xfrm>
            <a:off x="18767053" y="7462724"/>
            <a:ext cx="1484457" cy="7227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게시글 상세보기</a:t>
            </a:r>
            <a:endParaRPr lang="en-US" altLang="ko-KR" sz="2000" b="1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21F0D243-FA21-4A3A-8E2C-5428BD833B0B}"/>
              </a:ext>
            </a:extLst>
          </p:cNvPr>
          <p:cNvCxnSpPr>
            <a:cxnSpLocks/>
            <a:stCxn id="126" idx="2"/>
            <a:endCxn id="226" idx="1"/>
          </p:cNvCxnSpPr>
          <p:nvPr/>
        </p:nvCxnSpPr>
        <p:spPr>
          <a:xfrm rot="16200000" flipH="1">
            <a:off x="18391770" y="7448798"/>
            <a:ext cx="586378" cy="1641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2BE4F5F1-5515-43F3-A943-0DDE0F9675BD}"/>
              </a:ext>
            </a:extLst>
          </p:cNvPr>
          <p:cNvSpPr/>
          <p:nvPr/>
        </p:nvSpPr>
        <p:spPr>
          <a:xfrm>
            <a:off x="19203881" y="16870480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 구매</a:t>
            </a: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48F0F6D0-C2D0-44C2-B924-F8B1D1DF59CD}"/>
              </a:ext>
            </a:extLst>
          </p:cNvPr>
          <p:cNvSpPr/>
          <p:nvPr/>
        </p:nvSpPr>
        <p:spPr>
          <a:xfrm>
            <a:off x="17914798" y="16166012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err="1"/>
              <a:t>기프티콘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상세보가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FF97418-E075-4E93-A144-48EC9FA265A8}"/>
              </a:ext>
            </a:extLst>
          </p:cNvPr>
          <p:cNvCxnSpPr>
            <a:cxnSpLocks/>
            <a:stCxn id="422" idx="2"/>
            <a:endCxn id="229" idx="1"/>
          </p:cNvCxnSpPr>
          <p:nvPr/>
        </p:nvCxnSpPr>
        <p:spPr>
          <a:xfrm rot="16200000" flipH="1">
            <a:off x="17501568" y="15962511"/>
            <a:ext cx="563168" cy="2632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0F4B6EB-86A1-4BBE-9111-C483CEEFF33D}"/>
              </a:ext>
            </a:extLst>
          </p:cNvPr>
          <p:cNvCxnSpPr>
            <a:stCxn id="229" idx="2"/>
            <a:endCxn id="228" idx="1"/>
          </p:cNvCxnSpPr>
          <p:nvPr/>
        </p:nvCxnSpPr>
        <p:spPr>
          <a:xfrm rot="16200000" flipH="1">
            <a:off x="18816999" y="16693326"/>
            <a:ext cx="494739" cy="27902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A5BD945C-1DE0-4953-8205-CFF25F361656}"/>
              </a:ext>
            </a:extLst>
          </p:cNvPr>
          <p:cNvSpPr/>
          <p:nvPr/>
        </p:nvSpPr>
        <p:spPr>
          <a:xfrm>
            <a:off x="36737908" y="27574930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회원 관리</a:t>
            </a: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6E09A00-22A4-494E-A2F7-35C4578A3B2B}"/>
              </a:ext>
            </a:extLst>
          </p:cNvPr>
          <p:cNvSpPr/>
          <p:nvPr/>
        </p:nvSpPr>
        <p:spPr>
          <a:xfrm>
            <a:off x="38182614" y="28236366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회원 조회</a:t>
            </a:r>
          </a:p>
        </p:txBody>
      </p:sp>
      <p:cxnSp>
        <p:nvCxnSpPr>
          <p:cNvPr id="234" name="연결선: 꺾임 233">
            <a:extLst>
              <a:ext uri="{FF2B5EF4-FFF2-40B4-BE49-F238E27FC236}">
                <a16:creationId xmlns:a16="http://schemas.microsoft.com/office/drawing/2014/main" id="{3E16D2B1-74DA-473C-838E-8F30838BAB70}"/>
              </a:ext>
            </a:extLst>
          </p:cNvPr>
          <p:cNvCxnSpPr>
            <a:cxnSpLocks/>
            <a:stCxn id="231" idx="1"/>
            <a:endCxn id="230" idx="2"/>
          </p:cNvCxnSpPr>
          <p:nvPr/>
        </p:nvCxnSpPr>
        <p:spPr>
          <a:xfrm rot="10800000">
            <a:off x="37867110" y="27994389"/>
            <a:ext cx="315505" cy="45170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09AE09BB-74FD-429E-AC96-EDCE01A5BC6A}"/>
              </a:ext>
            </a:extLst>
          </p:cNvPr>
          <p:cNvSpPr/>
          <p:nvPr/>
        </p:nvSpPr>
        <p:spPr>
          <a:xfrm>
            <a:off x="41290542" y="29593169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상영스케줄 삭제</a:t>
            </a: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991C33D-085E-4D38-B171-CC13212D4C03}"/>
              </a:ext>
            </a:extLst>
          </p:cNvPr>
          <p:cNvSpPr/>
          <p:nvPr/>
        </p:nvSpPr>
        <p:spPr>
          <a:xfrm>
            <a:off x="39683461" y="28940101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회원상세보기</a:t>
            </a:r>
          </a:p>
        </p:txBody>
      </p:sp>
      <p:cxnSp>
        <p:nvCxnSpPr>
          <p:cNvPr id="245" name="연결선: 꺾임 244">
            <a:extLst>
              <a:ext uri="{FF2B5EF4-FFF2-40B4-BE49-F238E27FC236}">
                <a16:creationId xmlns:a16="http://schemas.microsoft.com/office/drawing/2014/main" id="{06891210-8B80-4929-80B3-B7A857877ECB}"/>
              </a:ext>
            </a:extLst>
          </p:cNvPr>
          <p:cNvCxnSpPr>
            <a:stCxn id="242" idx="2"/>
            <a:endCxn id="239" idx="1"/>
          </p:cNvCxnSpPr>
          <p:nvPr/>
        </p:nvCxnSpPr>
        <p:spPr>
          <a:xfrm rot="16200000" flipH="1">
            <a:off x="40829933" y="29342288"/>
            <a:ext cx="443339" cy="47788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A7088F8E-2CA1-416B-BE5F-4E2B327D40D3}"/>
              </a:ext>
            </a:extLst>
          </p:cNvPr>
          <p:cNvCxnSpPr>
            <a:stCxn id="231" idx="2"/>
            <a:endCxn id="242" idx="1"/>
          </p:cNvCxnSpPr>
          <p:nvPr/>
        </p:nvCxnSpPr>
        <p:spPr>
          <a:xfrm rot="16200000" flipH="1">
            <a:off x="39250635" y="28717004"/>
            <a:ext cx="494006" cy="37164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4EFDDD0-D03B-42B3-893F-C5EFACB3168D}"/>
              </a:ext>
            </a:extLst>
          </p:cNvPr>
          <p:cNvCxnSpPr>
            <a:stCxn id="462" idx="2"/>
            <a:endCxn id="230" idx="1"/>
          </p:cNvCxnSpPr>
          <p:nvPr/>
        </p:nvCxnSpPr>
        <p:spPr>
          <a:xfrm rot="16200000" flipH="1">
            <a:off x="30135263" y="21182013"/>
            <a:ext cx="12802161" cy="4031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E5B47528-6276-4DE3-8E8D-970F3F99BB8C}"/>
              </a:ext>
            </a:extLst>
          </p:cNvPr>
          <p:cNvSpPr/>
          <p:nvPr/>
        </p:nvSpPr>
        <p:spPr>
          <a:xfrm>
            <a:off x="36742823" y="29762611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신고 관리</a:t>
            </a: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A8DDE36F-6382-4252-A428-3AE6AB75C699}"/>
              </a:ext>
            </a:extLst>
          </p:cNvPr>
          <p:cNvSpPr/>
          <p:nvPr/>
        </p:nvSpPr>
        <p:spPr>
          <a:xfrm>
            <a:off x="38187529" y="30424047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신고 조회</a:t>
            </a:r>
          </a:p>
        </p:txBody>
      </p:sp>
      <p:cxnSp>
        <p:nvCxnSpPr>
          <p:cNvPr id="253" name="연결선: 꺾임 252">
            <a:extLst>
              <a:ext uri="{FF2B5EF4-FFF2-40B4-BE49-F238E27FC236}">
                <a16:creationId xmlns:a16="http://schemas.microsoft.com/office/drawing/2014/main" id="{F4E841BE-2ACD-4DA6-95CA-1CD973BF6EC7}"/>
              </a:ext>
            </a:extLst>
          </p:cNvPr>
          <p:cNvCxnSpPr>
            <a:cxnSpLocks/>
            <a:stCxn id="251" idx="1"/>
            <a:endCxn id="248" idx="2"/>
          </p:cNvCxnSpPr>
          <p:nvPr/>
        </p:nvCxnSpPr>
        <p:spPr>
          <a:xfrm rot="10800000">
            <a:off x="37872025" y="30182070"/>
            <a:ext cx="315505" cy="45170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B46862D-0CB8-46E2-B93A-C020FC782317}"/>
              </a:ext>
            </a:extLst>
          </p:cNvPr>
          <p:cNvSpPr/>
          <p:nvPr/>
        </p:nvSpPr>
        <p:spPr>
          <a:xfrm>
            <a:off x="41295457" y="31780850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신고 삭제</a:t>
            </a: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BD04584C-2F0C-4BB1-952F-FABA9546A010}"/>
              </a:ext>
            </a:extLst>
          </p:cNvPr>
          <p:cNvSpPr/>
          <p:nvPr/>
        </p:nvSpPr>
        <p:spPr>
          <a:xfrm>
            <a:off x="39688376" y="31127782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신고 상세보기</a:t>
            </a:r>
          </a:p>
        </p:txBody>
      </p:sp>
      <p:cxnSp>
        <p:nvCxnSpPr>
          <p:cNvPr id="257" name="연결선: 꺾임 256">
            <a:extLst>
              <a:ext uri="{FF2B5EF4-FFF2-40B4-BE49-F238E27FC236}">
                <a16:creationId xmlns:a16="http://schemas.microsoft.com/office/drawing/2014/main" id="{86EF314F-C923-4934-955E-7CE70AA67D9B}"/>
              </a:ext>
            </a:extLst>
          </p:cNvPr>
          <p:cNvCxnSpPr>
            <a:stCxn id="256" idx="2"/>
            <a:endCxn id="254" idx="1"/>
          </p:cNvCxnSpPr>
          <p:nvPr/>
        </p:nvCxnSpPr>
        <p:spPr>
          <a:xfrm rot="16200000" flipH="1">
            <a:off x="40834848" y="31529969"/>
            <a:ext cx="443339" cy="47788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연결선: 꺾임 257">
            <a:extLst>
              <a:ext uri="{FF2B5EF4-FFF2-40B4-BE49-F238E27FC236}">
                <a16:creationId xmlns:a16="http://schemas.microsoft.com/office/drawing/2014/main" id="{21113B22-0AEE-4FDB-801E-5356019D7219}"/>
              </a:ext>
            </a:extLst>
          </p:cNvPr>
          <p:cNvCxnSpPr>
            <a:stCxn id="251" idx="2"/>
            <a:endCxn id="256" idx="1"/>
          </p:cNvCxnSpPr>
          <p:nvPr/>
        </p:nvCxnSpPr>
        <p:spPr>
          <a:xfrm rot="16200000" flipH="1">
            <a:off x="39255550" y="30904685"/>
            <a:ext cx="494006" cy="37164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76CE281-A8D5-4CC0-BE35-9D97EC296DF0}"/>
              </a:ext>
            </a:extLst>
          </p:cNvPr>
          <p:cNvCxnSpPr>
            <a:stCxn id="462" idx="2"/>
            <a:endCxn id="248" idx="1"/>
          </p:cNvCxnSpPr>
          <p:nvPr/>
        </p:nvCxnSpPr>
        <p:spPr>
          <a:xfrm rot="16200000" flipH="1">
            <a:off x="29043880" y="22273397"/>
            <a:ext cx="14989842" cy="408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7C3350C7-C830-4147-8598-544372569151}"/>
              </a:ext>
            </a:extLst>
          </p:cNvPr>
          <p:cNvSpPr/>
          <p:nvPr/>
        </p:nvSpPr>
        <p:spPr>
          <a:xfrm>
            <a:off x="39856056" y="14593231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공지사항</a:t>
            </a: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BC14FF26-2C06-458F-93CF-EDB3DCC1F116}"/>
              </a:ext>
            </a:extLst>
          </p:cNvPr>
          <p:cNvSpPr/>
          <p:nvPr/>
        </p:nvSpPr>
        <p:spPr>
          <a:xfrm>
            <a:off x="42052844" y="16116094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공지사항 상세보기</a:t>
            </a: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D8E89BCF-A748-4E78-B48E-6E8B4E0EFFEC}"/>
              </a:ext>
            </a:extLst>
          </p:cNvPr>
          <p:cNvSpPr/>
          <p:nvPr/>
        </p:nvSpPr>
        <p:spPr>
          <a:xfrm>
            <a:off x="40976575" y="15342249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공지사항조회</a:t>
            </a:r>
            <a:endParaRPr lang="en-US" altLang="ko-KR" sz="2000" b="1" dirty="0"/>
          </a:p>
        </p:txBody>
      </p: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1F916CDC-A21F-45E0-B153-119AC542BFEB}"/>
              </a:ext>
            </a:extLst>
          </p:cNvPr>
          <p:cNvCxnSpPr>
            <a:stCxn id="261" idx="2"/>
            <a:endCxn id="268" idx="1"/>
          </p:cNvCxnSpPr>
          <p:nvPr/>
        </p:nvCxnSpPr>
        <p:spPr>
          <a:xfrm rot="16200000" flipH="1">
            <a:off x="40517786" y="15093188"/>
            <a:ext cx="539289" cy="3782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연결선: 꺾임 272">
            <a:extLst>
              <a:ext uri="{FF2B5EF4-FFF2-40B4-BE49-F238E27FC236}">
                <a16:creationId xmlns:a16="http://schemas.microsoft.com/office/drawing/2014/main" id="{BBDF3C06-DCB4-4B43-A7AD-6F1A6810115E}"/>
              </a:ext>
            </a:extLst>
          </p:cNvPr>
          <p:cNvCxnSpPr>
            <a:stCxn id="268" idx="2"/>
            <a:endCxn id="263" idx="1"/>
          </p:cNvCxnSpPr>
          <p:nvPr/>
        </p:nvCxnSpPr>
        <p:spPr>
          <a:xfrm rot="16200000" flipH="1">
            <a:off x="41603766" y="15876745"/>
            <a:ext cx="564116" cy="3340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6C2A037-EFCC-46EF-97A5-7E6BC982A83B}"/>
              </a:ext>
            </a:extLst>
          </p:cNvPr>
          <p:cNvCxnSpPr>
            <a:stCxn id="438" idx="2"/>
            <a:endCxn id="261" idx="0"/>
          </p:cNvCxnSpPr>
          <p:nvPr/>
        </p:nvCxnSpPr>
        <p:spPr>
          <a:xfrm rot="5400000">
            <a:off x="39977543" y="13617797"/>
            <a:ext cx="1596177" cy="35469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0EC4A49-4F35-4D3C-93AF-2CCCC513CEB4}"/>
              </a:ext>
            </a:extLst>
          </p:cNvPr>
          <p:cNvCxnSpPr>
            <a:stCxn id="438" idx="2"/>
            <a:endCxn id="453" idx="0"/>
          </p:cNvCxnSpPr>
          <p:nvPr/>
        </p:nvCxnSpPr>
        <p:spPr>
          <a:xfrm rot="5400000">
            <a:off x="35480250" y="9090314"/>
            <a:ext cx="1565986" cy="937946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2580CE3-8603-4675-BC24-B8D9A3018B62}"/>
              </a:ext>
            </a:extLst>
          </p:cNvPr>
          <p:cNvCxnSpPr>
            <a:stCxn id="438" idx="2"/>
            <a:endCxn id="462" idx="0"/>
          </p:cNvCxnSpPr>
          <p:nvPr/>
        </p:nvCxnSpPr>
        <p:spPr>
          <a:xfrm rot="5400000">
            <a:off x="37860885" y="11470949"/>
            <a:ext cx="1565986" cy="461819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350D630E-D593-4F7B-9BEC-FBD63C09D47A}"/>
              </a:ext>
            </a:extLst>
          </p:cNvPr>
          <p:cNvSpPr/>
          <p:nvPr/>
        </p:nvSpPr>
        <p:spPr>
          <a:xfrm>
            <a:off x="42815547" y="14501454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할인정보</a:t>
            </a: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CDCD638C-1E17-43A1-9779-933933473726}"/>
              </a:ext>
            </a:extLst>
          </p:cNvPr>
          <p:cNvSpPr/>
          <p:nvPr/>
        </p:nvSpPr>
        <p:spPr>
          <a:xfrm>
            <a:off x="43730551" y="15200710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할인정보</a:t>
            </a:r>
            <a:br>
              <a:rPr lang="en-US" altLang="ko-KR" sz="2000" b="1" dirty="0"/>
            </a:br>
            <a:r>
              <a:rPr lang="ko-KR" altLang="en-US" sz="2000" b="1" dirty="0"/>
              <a:t>조회</a:t>
            </a:r>
            <a:endParaRPr lang="en-US" altLang="ko-KR" sz="2000" b="1" dirty="0"/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70E9F867-2779-4C7C-9FAA-E4E2F1C60A20}"/>
              </a:ext>
            </a:extLst>
          </p:cNvPr>
          <p:cNvSpPr/>
          <p:nvPr/>
        </p:nvSpPr>
        <p:spPr>
          <a:xfrm>
            <a:off x="44887788" y="16003130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할인정보</a:t>
            </a:r>
            <a:br>
              <a:rPr lang="en-US" altLang="ko-KR" sz="2000" b="1" dirty="0"/>
            </a:br>
            <a:r>
              <a:rPr lang="ko-KR" altLang="en-US" sz="2000" b="1" dirty="0"/>
              <a:t>상세보기</a:t>
            </a:r>
            <a:endParaRPr lang="en-US" altLang="ko-KR" sz="2000" b="1" dirty="0"/>
          </a:p>
        </p:txBody>
      </p:sp>
      <p:cxnSp>
        <p:nvCxnSpPr>
          <p:cNvPr id="282" name="연결선: 꺾임 281">
            <a:extLst>
              <a:ext uri="{FF2B5EF4-FFF2-40B4-BE49-F238E27FC236}">
                <a16:creationId xmlns:a16="http://schemas.microsoft.com/office/drawing/2014/main" id="{FCDD866E-6623-4E5B-91FE-CF52FE2620FD}"/>
              </a:ext>
            </a:extLst>
          </p:cNvPr>
          <p:cNvCxnSpPr>
            <a:stCxn id="278" idx="2"/>
            <a:endCxn id="280" idx="1"/>
          </p:cNvCxnSpPr>
          <p:nvPr/>
        </p:nvCxnSpPr>
        <p:spPr>
          <a:xfrm rot="16200000" flipH="1">
            <a:off x="44383939" y="15709009"/>
            <a:ext cx="592691" cy="4150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BE52A22-24BB-4C45-ACEE-CBE127C2A61E}"/>
              </a:ext>
            </a:extLst>
          </p:cNvPr>
          <p:cNvCxnSpPr>
            <a:stCxn id="438" idx="2"/>
            <a:endCxn id="276" idx="0"/>
          </p:cNvCxnSpPr>
          <p:nvPr/>
        </p:nvCxnSpPr>
        <p:spPr>
          <a:xfrm rot="16200000" flipH="1">
            <a:off x="41503176" y="12446854"/>
            <a:ext cx="1504400" cy="26048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DD1F4E3E-855F-499A-B959-53380A567228}"/>
              </a:ext>
            </a:extLst>
          </p:cNvPr>
          <p:cNvSpPr/>
          <p:nvPr/>
        </p:nvSpPr>
        <p:spPr>
          <a:xfrm>
            <a:off x="41232174" y="23469210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영화 </a:t>
            </a:r>
            <a:r>
              <a:rPr lang="ko-KR" altLang="en-US" sz="2000" b="1" dirty="0" err="1"/>
              <a:t>한줄평</a:t>
            </a:r>
            <a:r>
              <a:rPr lang="ko-KR" altLang="en-US" sz="2000" b="1" dirty="0"/>
              <a:t> 조회</a:t>
            </a: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66F4A63D-DA8D-422C-9806-A377C2C6C4A8}"/>
              </a:ext>
            </a:extLst>
          </p:cNvPr>
          <p:cNvSpPr/>
          <p:nvPr/>
        </p:nvSpPr>
        <p:spPr>
          <a:xfrm>
            <a:off x="41232174" y="22640893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정보 삭제</a:t>
            </a:r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9D447733-1B27-456E-9FA6-C7145AF50819}"/>
              </a:ext>
            </a:extLst>
          </p:cNvPr>
          <p:cNvCxnSpPr>
            <a:stCxn id="221" idx="2"/>
            <a:endCxn id="286" idx="1"/>
          </p:cNvCxnSpPr>
          <p:nvPr/>
        </p:nvCxnSpPr>
        <p:spPr>
          <a:xfrm rot="16200000" flipH="1">
            <a:off x="40403295" y="22021742"/>
            <a:ext cx="1258041" cy="39971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55DAD30C-EED2-4C7F-AEDC-0119CD930576}"/>
              </a:ext>
            </a:extLst>
          </p:cNvPr>
          <p:cNvCxnSpPr>
            <a:stCxn id="221" idx="2"/>
            <a:endCxn id="284" idx="1"/>
          </p:cNvCxnSpPr>
          <p:nvPr/>
        </p:nvCxnSpPr>
        <p:spPr>
          <a:xfrm rot="16200000" flipH="1">
            <a:off x="39989136" y="22435901"/>
            <a:ext cx="2086358" cy="39971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F30D1BEB-17A3-4638-975A-62595C0F72A0}"/>
              </a:ext>
            </a:extLst>
          </p:cNvPr>
          <p:cNvSpPr/>
          <p:nvPr/>
        </p:nvSpPr>
        <p:spPr>
          <a:xfrm>
            <a:off x="42752181" y="24207512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영화 </a:t>
            </a:r>
            <a:r>
              <a:rPr lang="ko-KR" altLang="en-US" sz="2000" b="1" dirty="0" err="1"/>
              <a:t>한줄평</a:t>
            </a:r>
            <a:r>
              <a:rPr lang="ko-KR" altLang="en-US" sz="2000" b="1" dirty="0"/>
              <a:t> 수정</a:t>
            </a:r>
            <a:endParaRPr lang="en-US" altLang="ko-KR" sz="2000" b="1" dirty="0"/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0B86A549-0F50-48E8-85BB-7D1FF7A8F560}"/>
              </a:ext>
            </a:extLst>
          </p:cNvPr>
          <p:cNvSpPr/>
          <p:nvPr/>
        </p:nvSpPr>
        <p:spPr>
          <a:xfrm>
            <a:off x="42783139" y="24977115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영화 </a:t>
            </a:r>
            <a:r>
              <a:rPr lang="ko-KR" altLang="en-US" sz="2000" b="1" dirty="0" err="1"/>
              <a:t>한줄평</a:t>
            </a:r>
            <a:r>
              <a:rPr lang="ko-KR" altLang="en-US" sz="2000" b="1" dirty="0"/>
              <a:t> 삭제</a:t>
            </a:r>
            <a:endParaRPr lang="en-US" altLang="ko-KR" sz="2000" b="1" dirty="0"/>
          </a:p>
        </p:txBody>
      </p: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8AF47CC4-404D-4147-B36A-5BD7DE2CA1C4}"/>
              </a:ext>
            </a:extLst>
          </p:cNvPr>
          <p:cNvCxnSpPr>
            <a:stCxn id="284" idx="2"/>
            <a:endCxn id="289" idx="1"/>
          </p:cNvCxnSpPr>
          <p:nvPr/>
        </p:nvCxnSpPr>
        <p:spPr>
          <a:xfrm rot="16200000" flipH="1">
            <a:off x="42292492" y="23957551"/>
            <a:ext cx="528573" cy="39080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CE315833-A323-4831-8376-FF11B6209035}"/>
              </a:ext>
            </a:extLst>
          </p:cNvPr>
          <p:cNvCxnSpPr>
            <a:stCxn id="284" idx="2"/>
            <a:endCxn id="290" idx="1"/>
          </p:cNvCxnSpPr>
          <p:nvPr/>
        </p:nvCxnSpPr>
        <p:spPr>
          <a:xfrm rot="16200000" flipH="1">
            <a:off x="41923169" y="24326874"/>
            <a:ext cx="1298176" cy="4217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C1CB0867-4A55-477F-8B6A-4B0A45CA074A}"/>
              </a:ext>
            </a:extLst>
          </p:cNvPr>
          <p:cNvSpPr/>
          <p:nvPr/>
        </p:nvSpPr>
        <p:spPr>
          <a:xfrm>
            <a:off x="14406275" y="6818245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err="1"/>
              <a:t>기프티콘</a:t>
            </a:r>
            <a:r>
              <a:rPr lang="ko-KR" altLang="en-US" sz="2000" b="1" dirty="0"/>
              <a:t> 조회</a:t>
            </a: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06500068-A6A3-4691-9D08-56C3F8050C51}"/>
              </a:ext>
            </a:extLst>
          </p:cNvPr>
          <p:cNvCxnSpPr>
            <a:stCxn id="357" idx="2"/>
            <a:endCxn id="291" idx="1"/>
          </p:cNvCxnSpPr>
          <p:nvPr/>
        </p:nvCxnSpPr>
        <p:spPr>
          <a:xfrm rot="16200000" flipH="1">
            <a:off x="14137558" y="6759257"/>
            <a:ext cx="457020" cy="8041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08EACD67-959B-44BB-A576-CD244721A520}"/>
              </a:ext>
            </a:extLst>
          </p:cNvPr>
          <p:cNvSpPr/>
          <p:nvPr/>
        </p:nvSpPr>
        <p:spPr>
          <a:xfrm>
            <a:off x="15640576" y="7453277"/>
            <a:ext cx="1471902" cy="7427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 err="1"/>
              <a:t>기프티콘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상세보기</a:t>
            </a:r>
          </a:p>
        </p:txBody>
      </p:sp>
      <p:cxnSp>
        <p:nvCxnSpPr>
          <p:cNvPr id="292" name="연결선: 꺾임 291">
            <a:extLst>
              <a:ext uri="{FF2B5EF4-FFF2-40B4-BE49-F238E27FC236}">
                <a16:creationId xmlns:a16="http://schemas.microsoft.com/office/drawing/2014/main" id="{E7CAFF07-6BDA-4E6C-A658-E56DB2359DB2}"/>
              </a:ext>
            </a:extLst>
          </p:cNvPr>
          <p:cNvCxnSpPr>
            <a:cxnSpLocks/>
            <a:stCxn id="291" idx="2"/>
            <a:endCxn id="266" idx="1"/>
          </p:cNvCxnSpPr>
          <p:nvPr/>
        </p:nvCxnSpPr>
        <p:spPr>
          <a:xfrm rot="16200000" flipH="1">
            <a:off x="15234973" y="7419062"/>
            <a:ext cx="586962" cy="2242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0F492452-BC27-456F-81D1-9CCEE5919E6A}"/>
              </a:ext>
            </a:extLst>
          </p:cNvPr>
          <p:cNvSpPr/>
          <p:nvPr/>
        </p:nvSpPr>
        <p:spPr>
          <a:xfrm>
            <a:off x="11168554" y="6816202"/>
            <a:ext cx="2140064" cy="4512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게시글 조회</a:t>
            </a:r>
          </a:p>
        </p:txBody>
      </p:sp>
      <p:cxnSp>
        <p:nvCxnSpPr>
          <p:cNvPr id="382" name="연결선: 꺾임 381">
            <a:extLst>
              <a:ext uri="{FF2B5EF4-FFF2-40B4-BE49-F238E27FC236}">
                <a16:creationId xmlns:a16="http://schemas.microsoft.com/office/drawing/2014/main" id="{565A33F6-CFA2-40E8-B22A-16A9372FC3A9}"/>
              </a:ext>
            </a:extLst>
          </p:cNvPr>
          <p:cNvCxnSpPr>
            <a:stCxn id="122" idx="0"/>
            <a:endCxn id="4" idx="2"/>
          </p:cNvCxnSpPr>
          <p:nvPr/>
        </p:nvCxnSpPr>
        <p:spPr>
          <a:xfrm rot="5400000" flipH="1" flipV="1">
            <a:off x="22898158" y="1304281"/>
            <a:ext cx="1567037" cy="4167102"/>
          </a:xfrm>
          <a:prstGeom prst="bentConnector3">
            <a:avLst>
              <a:gd name="adj1" fmla="val 522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연결선: 꺾임 393">
            <a:extLst>
              <a:ext uri="{FF2B5EF4-FFF2-40B4-BE49-F238E27FC236}">
                <a16:creationId xmlns:a16="http://schemas.microsoft.com/office/drawing/2014/main" id="{A61045C8-CF35-46E2-9923-F801C6B391E0}"/>
              </a:ext>
            </a:extLst>
          </p:cNvPr>
          <p:cNvCxnSpPr>
            <a:stCxn id="125" idx="0"/>
            <a:endCxn id="4" idx="2"/>
          </p:cNvCxnSpPr>
          <p:nvPr/>
        </p:nvCxnSpPr>
        <p:spPr>
          <a:xfrm rot="5400000" flipH="1" flipV="1">
            <a:off x="24083482" y="2465533"/>
            <a:ext cx="1542965" cy="1820526"/>
          </a:xfrm>
          <a:prstGeom prst="bentConnector3">
            <a:avLst>
              <a:gd name="adj1" fmla="val 515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399">
            <a:extLst>
              <a:ext uri="{FF2B5EF4-FFF2-40B4-BE49-F238E27FC236}">
                <a16:creationId xmlns:a16="http://schemas.microsoft.com/office/drawing/2014/main" id="{81A7CD86-B56E-4D5E-A1F6-5277EB8FDDBF}"/>
              </a:ext>
            </a:extLst>
          </p:cNvPr>
          <p:cNvCxnSpPr>
            <a:cxnSpLocks/>
            <a:stCxn id="4" idx="2"/>
            <a:endCxn id="141" idx="0"/>
          </p:cNvCxnSpPr>
          <p:nvPr/>
        </p:nvCxnSpPr>
        <p:spPr>
          <a:xfrm rot="16200000" flipH="1">
            <a:off x="26963160" y="1406380"/>
            <a:ext cx="1511862" cy="39077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A72872B5-F45D-40DC-AFE0-C5AE07931BF1}"/>
              </a:ext>
            </a:extLst>
          </p:cNvPr>
          <p:cNvSpPr/>
          <p:nvPr/>
        </p:nvSpPr>
        <p:spPr>
          <a:xfrm>
            <a:off x="19452669" y="6129271"/>
            <a:ext cx="2196763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습득물 게시판</a:t>
            </a:r>
          </a:p>
        </p:txBody>
      </p:sp>
      <p:cxnSp>
        <p:nvCxnSpPr>
          <p:cNvPr id="416" name="연결선: 꺾임 415">
            <a:extLst>
              <a:ext uri="{FF2B5EF4-FFF2-40B4-BE49-F238E27FC236}">
                <a16:creationId xmlns:a16="http://schemas.microsoft.com/office/drawing/2014/main" id="{FEE2AB10-0342-44A0-86F3-EC99162B3D9A}"/>
              </a:ext>
            </a:extLst>
          </p:cNvPr>
          <p:cNvCxnSpPr>
            <a:stCxn id="114" idx="2"/>
            <a:endCxn id="414" idx="0"/>
          </p:cNvCxnSpPr>
          <p:nvPr/>
        </p:nvCxnSpPr>
        <p:spPr>
          <a:xfrm rot="16200000" flipH="1">
            <a:off x="13923948" y="-497832"/>
            <a:ext cx="1593638" cy="11660567"/>
          </a:xfrm>
          <a:prstGeom prst="bentConnector3">
            <a:avLst>
              <a:gd name="adj1" fmla="val 525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285BBC25-A598-4316-A13B-9685A7AD0EC0}"/>
              </a:ext>
            </a:extLst>
          </p:cNvPr>
          <p:cNvSpPr/>
          <p:nvPr/>
        </p:nvSpPr>
        <p:spPr>
          <a:xfrm>
            <a:off x="20729029" y="6747991"/>
            <a:ext cx="2020114" cy="4570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게시글 조회</a:t>
            </a:r>
            <a:endParaRPr lang="en-US" altLang="ko-KR" sz="2000" b="1" dirty="0"/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A661C256-1FB7-4E39-A6D9-09CB34E7F082}"/>
              </a:ext>
            </a:extLst>
          </p:cNvPr>
          <p:cNvSpPr/>
          <p:nvPr/>
        </p:nvSpPr>
        <p:spPr>
          <a:xfrm>
            <a:off x="21903273" y="7430032"/>
            <a:ext cx="1484457" cy="7227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게시글</a:t>
            </a:r>
            <a:br>
              <a:rPr lang="en-US" altLang="ko-KR" sz="2000" b="1" dirty="0"/>
            </a:br>
            <a:r>
              <a:rPr lang="ko-KR" altLang="en-US" sz="2000" b="1" dirty="0"/>
              <a:t>상세보기</a:t>
            </a:r>
            <a:endParaRPr lang="en-US" altLang="ko-KR" sz="2000" b="1" dirty="0"/>
          </a:p>
        </p:txBody>
      </p:sp>
      <p:cxnSp>
        <p:nvCxnSpPr>
          <p:cNvPr id="421" name="연결선: 꺾임 420">
            <a:extLst>
              <a:ext uri="{FF2B5EF4-FFF2-40B4-BE49-F238E27FC236}">
                <a16:creationId xmlns:a16="http://schemas.microsoft.com/office/drawing/2014/main" id="{D396803B-BFB0-41E0-AFF8-584660153895}"/>
              </a:ext>
            </a:extLst>
          </p:cNvPr>
          <p:cNvCxnSpPr>
            <a:cxnSpLocks/>
            <a:stCxn id="418" idx="2"/>
            <a:endCxn id="420" idx="1"/>
          </p:cNvCxnSpPr>
          <p:nvPr/>
        </p:nvCxnSpPr>
        <p:spPr>
          <a:xfrm rot="16200000" flipH="1">
            <a:off x="21527990" y="7416106"/>
            <a:ext cx="586378" cy="1641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연결선: 꺾임 423">
            <a:extLst>
              <a:ext uri="{FF2B5EF4-FFF2-40B4-BE49-F238E27FC236}">
                <a16:creationId xmlns:a16="http://schemas.microsoft.com/office/drawing/2014/main" id="{4968962B-6F9B-43D1-8486-C8812B4B3A49}"/>
              </a:ext>
            </a:extLst>
          </p:cNvPr>
          <p:cNvCxnSpPr>
            <a:stCxn id="414" idx="2"/>
            <a:endCxn id="418" idx="1"/>
          </p:cNvCxnSpPr>
          <p:nvPr/>
        </p:nvCxnSpPr>
        <p:spPr>
          <a:xfrm rot="16200000" flipH="1">
            <a:off x="20426154" y="6673626"/>
            <a:ext cx="427772" cy="17797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CCF0DEAA-E9B4-4D38-A565-8C0AC0303A16}"/>
              </a:ext>
            </a:extLst>
          </p:cNvPr>
          <p:cNvSpPr/>
          <p:nvPr/>
        </p:nvSpPr>
        <p:spPr>
          <a:xfrm>
            <a:off x="18720026" y="19146228"/>
            <a:ext cx="2196763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습득물 게시판</a:t>
            </a: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9958C774-529E-478E-9152-9E41FFA55D25}"/>
              </a:ext>
            </a:extLst>
          </p:cNvPr>
          <p:cNvSpPr/>
          <p:nvPr/>
        </p:nvSpPr>
        <p:spPr>
          <a:xfrm>
            <a:off x="19996386" y="19764948"/>
            <a:ext cx="2020114" cy="4570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게시글 조회</a:t>
            </a:r>
            <a:endParaRPr lang="en-US" altLang="ko-KR" sz="2000" b="1" dirty="0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CEF6F9BF-CF84-43FC-8E80-ACDA47A89BDB}"/>
              </a:ext>
            </a:extLst>
          </p:cNvPr>
          <p:cNvSpPr/>
          <p:nvPr/>
        </p:nvSpPr>
        <p:spPr>
          <a:xfrm>
            <a:off x="21170630" y="20446989"/>
            <a:ext cx="1484457" cy="7227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게시글</a:t>
            </a:r>
            <a:br>
              <a:rPr lang="en-US" altLang="ko-KR" sz="2000" b="1" dirty="0"/>
            </a:br>
            <a:r>
              <a:rPr lang="ko-KR" altLang="en-US" sz="2000" b="1" dirty="0"/>
              <a:t>상세보기</a:t>
            </a:r>
            <a:endParaRPr lang="en-US" altLang="ko-KR" sz="2000" b="1" dirty="0"/>
          </a:p>
        </p:txBody>
      </p: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B55461D7-8610-4E54-B897-A5FEBC7C827B}"/>
              </a:ext>
            </a:extLst>
          </p:cNvPr>
          <p:cNvCxnSpPr>
            <a:cxnSpLocks/>
            <a:stCxn id="294" idx="2"/>
            <a:endCxn id="295" idx="1"/>
          </p:cNvCxnSpPr>
          <p:nvPr/>
        </p:nvCxnSpPr>
        <p:spPr>
          <a:xfrm rot="16200000" flipH="1">
            <a:off x="20795347" y="20433063"/>
            <a:ext cx="586378" cy="1641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58EFCD98-DD39-4406-9DFD-89B6B5C9ADE2}"/>
              </a:ext>
            </a:extLst>
          </p:cNvPr>
          <p:cNvCxnSpPr>
            <a:stCxn id="293" idx="2"/>
            <a:endCxn id="294" idx="1"/>
          </p:cNvCxnSpPr>
          <p:nvPr/>
        </p:nvCxnSpPr>
        <p:spPr>
          <a:xfrm rot="16200000" flipH="1">
            <a:off x="19693511" y="19690583"/>
            <a:ext cx="427772" cy="17797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12D0E7C-5D5F-4D68-9CA2-5003E0D45463}"/>
              </a:ext>
            </a:extLst>
          </p:cNvPr>
          <p:cNvCxnSpPr>
            <a:stCxn id="339" idx="2"/>
            <a:endCxn id="293" idx="0"/>
          </p:cNvCxnSpPr>
          <p:nvPr/>
        </p:nvCxnSpPr>
        <p:spPr>
          <a:xfrm rot="16200000" flipH="1">
            <a:off x="12176844" y="11504663"/>
            <a:ext cx="6112673" cy="9170456"/>
          </a:xfrm>
          <a:prstGeom prst="bentConnector3">
            <a:avLst>
              <a:gd name="adj1" fmla="val 131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3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4F70CE-2F0E-4D51-9200-0555972D7E4F}"/>
              </a:ext>
            </a:extLst>
          </p:cNvPr>
          <p:cNvSpPr/>
          <p:nvPr/>
        </p:nvSpPr>
        <p:spPr>
          <a:xfrm>
            <a:off x="24403413" y="2184855"/>
            <a:ext cx="272362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영화관 예약 시스템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FEFC95F-61E2-4F6F-BCB6-C33CC6E705B7}"/>
              </a:ext>
            </a:extLst>
          </p:cNvPr>
          <p:cNvSpPr/>
          <p:nvPr/>
        </p:nvSpPr>
        <p:spPr>
          <a:xfrm>
            <a:off x="8233346" y="4116175"/>
            <a:ext cx="1314275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비회원</a:t>
            </a:r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DEE78ACB-5C3A-45D3-8863-FD98B8315CE3}"/>
              </a:ext>
            </a:extLst>
          </p:cNvPr>
          <p:cNvCxnSpPr>
            <a:cxnSpLocks/>
            <a:stCxn id="4" idx="2"/>
            <a:endCxn id="114" idx="0"/>
          </p:cNvCxnSpPr>
          <p:nvPr/>
        </p:nvCxnSpPr>
        <p:spPr>
          <a:xfrm rot="5400000">
            <a:off x="16571925" y="-5077127"/>
            <a:ext cx="1511862" cy="168747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EDEC305-0216-4189-B060-1CC8B093D06A}"/>
              </a:ext>
            </a:extLst>
          </p:cNvPr>
          <p:cNvSpPr/>
          <p:nvPr/>
        </p:nvSpPr>
        <p:spPr>
          <a:xfrm>
            <a:off x="372228" y="6195336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</a:t>
            </a:r>
          </a:p>
        </p:txBody>
      </p: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6E809625-F3EE-4D7C-9C08-2D530EFC99D3}"/>
              </a:ext>
            </a:extLst>
          </p:cNvPr>
          <p:cNvCxnSpPr>
            <a:cxnSpLocks/>
            <a:stCxn id="165" idx="0"/>
            <a:endCxn id="114" idx="2"/>
          </p:cNvCxnSpPr>
          <p:nvPr/>
        </p:nvCxnSpPr>
        <p:spPr>
          <a:xfrm rot="5400000" flipH="1" flipV="1">
            <a:off x="4172619" y="1477472"/>
            <a:ext cx="1659703" cy="77760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5C938C4-E216-465E-9406-F0A4137EC4CC}"/>
              </a:ext>
            </a:extLst>
          </p:cNvPr>
          <p:cNvSpPr/>
          <p:nvPr/>
        </p:nvSpPr>
        <p:spPr>
          <a:xfrm>
            <a:off x="18509321" y="4153816"/>
            <a:ext cx="148445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회원 가입</a:t>
            </a:r>
          </a:p>
        </p:txBody>
      </p: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770C9ADC-6E8C-4A2F-9977-FBE5BFCE445D}"/>
              </a:ext>
            </a:extLst>
          </p:cNvPr>
          <p:cNvCxnSpPr>
            <a:cxnSpLocks/>
            <a:stCxn id="172" idx="0"/>
            <a:endCxn id="4" idx="2"/>
          </p:cNvCxnSpPr>
          <p:nvPr/>
        </p:nvCxnSpPr>
        <p:spPr>
          <a:xfrm rot="5400000" flipH="1" flipV="1">
            <a:off x="21733636" y="122226"/>
            <a:ext cx="1549503" cy="6513679"/>
          </a:xfrm>
          <a:prstGeom prst="bentConnector3">
            <a:avLst>
              <a:gd name="adj1" fmla="val 51494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957D2BB-AB4A-484B-AD10-2C969B31F2F6}"/>
              </a:ext>
            </a:extLst>
          </p:cNvPr>
          <p:cNvSpPr/>
          <p:nvPr/>
        </p:nvSpPr>
        <p:spPr>
          <a:xfrm>
            <a:off x="2493125" y="7526060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상세보기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C522F08-9717-4CDE-BBC2-26A485263377}"/>
              </a:ext>
            </a:extLst>
          </p:cNvPr>
          <p:cNvSpPr/>
          <p:nvPr/>
        </p:nvSpPr>
        <p:spPr>
          <a:xfrm>
            <a:off x="7122295" y="6195336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공지사항</a:t>
            </a:r>
          </a:p>
        </p:txBody>
      </p: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34F8B876-3071-4512-AFED-9EC0014868E5}"/>
              </a:ext>
            </a:extLst>
          </p:cNvPr>
          <p:cNvCxnSpPr>
            <a:cxnSpLocks/>
            <a:stCxn id="184" idx="0"/>
            <a:endCxn id="114" idx="2"/>
          </p:cNvCxnSpPr>
          <p:nvPr/>
        </p:nvCxnSpPr>
        <p:spPr>
          <a:xfrm rot="5400000" flipH="1" flipV="1">
            <a:off x="7547653" y="4852505"/>
            <a:ext cx="1659703" cy="10259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B4A9889-6282-4A71-965A-174CC381CE44}"/>
              </a:ext>
            </a:extLst>
          </p:cNvPr>
          <p:cNvSpPr/>
          <p:nvPr/>
        </p:nvSpPr>
        <p:spPr>
          <a:xfrm>
            <a:off x="10352964" y="6165908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할인정보</a:t>
            </a:r>
          </a:p>
        </p:txBody>
      </p: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A3906E0-6AA9-4280-B635-F05E9BFE7F68}"/>
              </a:ext>
            </a:extLst>
          </p:cNvPr>
          <p:cNvCxnSpPr>
            <a:cxnSpLocks/>
            <a:stCxn id="187" idx="0"/>
            <a:endCxn id="114" idx="2"/>
          </p:cNvCxnSpPr>
          <p:nvPr/>
        </p:nvCxnSpPr>
        <p:spPr>
          <a:xfrm rot="16200000" flipV="1">
            <a:off x="9177702" y="4248416"/>
            <a:ext cx="1630275" cy="2204709"/>
          </a:xfrm>
          <a:prstGeom prst="bentConnector3">
            <a:avLst>
              <a:gd name="adj1" fmla="val 4813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B9C305B5-2C38-40D6-A8E8-D8C0C4AB91EF}"/>
              </a:ext>
            </a:extLst>
          </p:cNvPr>
          <p:cNvCxnSpPr>
            <a:cxnSpLocks/>
            <a:stCxn id="183" idx="1"/>
            <a:endCxn id="218" idx="2"/>
          </p:cNvCxnSpPr>
          <p:nvPr/>
        </p:nvCxnSpPr>
        <p:spPr>
          <a:xfrm rot="10800000">
            <a:off x="2335275" y="7270291"/>
            <a:ext cx="157850" cy="46549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31621739-2B84-4E18-B7BF-BC339672F9B9}"/>
              </a:ext>
            </a:extLst>
          </p:cNvPr>
          <p:cNvSpPr/>
          <p:nvPr/>
        </p:nvSpPr>
        <p:spPr>
          <a:xfrm>
            <a:off x="3918897" y="8782634"/>
            <a:ext cx="2344476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영화 </a:t>
            </a:r>
            <a:r>
              <a:rPr lang="ko-KR" altLang="en-US" sz="2000" b="1" dirty="0" err="1"/>
              <a:t>한줄평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조회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8FDAEDAC-753B-4390-898A-177CA4821810}"/>
              </a:ext>
            </a:extLst>
          </p:cNvPr>
          <p:cNvCxnSpPr>
            <a:cxnSpLocks/>
            <a:stCxn id="194" idx="1"/>
            <a:endCxn id="183" idx="2"/>
          </p:cNvCxnSpPr>
          <p:nvPr/>
        </p:nvCxnSpPr>
        <p:spPr>
          <a:xfrm rot="10800000">
            <a:off x="3503183" y="7945519"/>
            <a:ext cx="415715" cy="104684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7CCB8AA4-5AD3-4A4A-80BC-079F20D4A650}"/>
              </a:ext>
            </a:extLst>
          </p:cNvPr>
          <p:cNvSpPr/>
          <p:nvPr/>
        </p:nvSpPr>
        <p:spPr>
          <a:xfrm>
            <a:off x="3918897" y="8091281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정보</a:t>
            </a:r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2AE551FF-82B7-4475-BF5C-718E2F0EA088}"/>
              </a:ext>
            </a:extLst>
          </p:cNvPr>
          <p:cNvCxnSpPr>
            <a:cxnSpLocks/>
            <a:stCxn id="203" idx="1"/>
            <a:endCxn id="183" idx="2"/>
          </p:cNvCxnSpPr>
          <p:nvPr/>
        </p:nvCxnSpPr>
        <p:spPr>
          <a:xfrm rot="10800000">
            <a:off x="3503183" y="7945518"/>
            <a:ext cx="415715" cy="3554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99286EDB-1D7B-4BE1-B273-0090C90A9390}"/>
              </a:ext>
            </a:extLst>
          </p:cNvPr>
          <p:cNvSpPr/>
          <p:nvPr/>
        </p:nvSpPr>
        <p:spPr>
          <a:xfrm>
            <a:off x="1325218" y="6850832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영화 랭킹 조회</a:t>
            </a:r>
          </a:p>
        </p:txBody>
      </p: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4E2A06B-699E-48FA-8FE5-58A53ED96B85}"/>
              </a:ext>
            </a:extLst>
          </p:cNvPr>
          <p:cNvCxnSpPr>
            <a:cxnSpLocks/>
            <a:stCxn id="218" idx="1"/>
            <a:endCxn id="165" idx="2"/>
          </p:cNvCxnSpPr>
          <p:nvPr/>
        </p:nvCxnSpPr>
        <p:spPr>
          <a:xfrm rot="10800000">
            <a:off x="1114458" y="6614795"/>
            <a:ext cx="210761" cy="44576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8C91E7B-E5EB-45BD-9038-A719F931650A}"/>
              </a:ext>
            </a:extLst>
          </p:cNvPr>
          <p:cNvSpPr/>
          <p:nvPr/>
        </p:nvSpPr>
        <p:spPr>
          <a:xfrm>
            <a:off x="28930728" y="4116175"/>
            <a:ext cx="1484453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로그인</a:t>
            </a: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4D6F9FED-C797-402E-BA14-D71B02AD54F2}"/>
              </a:ext>
            </a:extLst>
          </p:cNvPr>
          <p:cNvSpPr/>
          <p:nvPr/>
        </p:nvSpPr>
        <p:spPr>
          <a:xfrm>
            <a:off x="3676217" y="6183576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예매</a:t>
            </a:r>
          </a:p>
        </p:txBody>
      </p:sp>
      <p:cxnSp>
        <p:nvCxnSpPr>
          <p:cNvPr id="330" name="연결선: 꺾임 329">
            <a:extLst>
              <a:ext uri="{FF2B5EF4-FFF2-40B4-BE49-F238E27FC236}">
                <a16:creationId xmlns:a16="http://schemas.microsoft.com/office/drawing/2014/main" id="{AA83284E-1CAE-4543-BABA-883CAF095C05}"/>
              </a:ext>
            </a:extLst>
          </p:cNvPr>
          <p:cNvCxnSpPr>
            <a:cxnSpLocks/>
            <a:stCxn id="329" idx="0"/>
            <a:endCxn id="114" idx="2"/>
          </p:cNvCxnSpPr>
          <p:nvPr/>
        </p:nvCxnSpPr>
        <p:spPr>
          <a:xfrm rot="5400000" flipH="1" flipV="1">
            <a:off x="5830494" y="3123586"/>
            <a:ext cx="1647943" cy="44720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B7769C80-5B5F-4424-9B73-ACA8391FBCD8}"/>
              </a:ext>
            </a:extLst>
          </p:cNvPr>
          <p:cNvSpPr/>
          <p:nvPr/>
        </p:nvSpPr>
        <p:spPr>
          <a:xfrm>
            <a:off x="4534325" y="6848959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상영 시간표</a:t>
            </a:r>
          </a:p>
        </p:txBody>
      </p:sp>
      <p:cxnSp>
        <p:nvCxnSpPr>
          <p:cNvPr id="335" name="연결선: 꺾임 334">
            <a:extLst>
              <a:ext uri="{FF2B5EF4-FFF2-40B4-BE49-F238E27FC236}">
                <a16:creationId xmlns:a16="http://schemas.microsoft.com/office/drawing/2014/main" id="{7EA9AB4B-00A4-40B2-A898-7658BD1B57B8}"/>
              </a:ext>
            </a:extLst>
          </p:cNvPr>
          <p:cNvCxnSpPr>
            <a:cxnSpLocks/>
            <a:stCxn id="334" idx="1"/>
            <a:endCxn id="329" idx="2"/>
          </p:cNvCxnSpPr>
          <p:nvPr/>
        </p:nvCxnSpPr>
        <p:spPr>
          <a:xfrm rot="10800000">
            <a:off x="4418447" y="6603034"/>
            <a:ext cx="115879" cy="4556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9AE3970A-F152-4FF1-9EA7-29393CD20141}"/>
              </a:ext>
            </a:extLst>
          </p:cNvPr>
          <p:cNvSpPr/>
          <p:nvPr/>
        </p:nvSpPr>
        <p:spPr>
          <a:xfrm>
            <a:off x="9990814" y="12614097"/>
            <a:ext cx="1314275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회원</a:t>
            </a:r>
          </a:p>
        </p:txBody>
      </p:sp>
      <p:cxnSp>
        <p:nvCxnSpPr>
          <p:cNvPr id="340" name="연결선: 꺾임 339">
            <a:extLst>
              <a:ext uri="{FF2B5EF4-FFF2-40B4-BE49-F238E27FC236}">
                <a16:creationId xmlns:a16="http://schemas.microsoft.com/office/drawing/2014/main" id="{9D7FB316-E6FC-4F11-A5AF-F582255A3ACE}"/>
              </a:ext>
            </a:extLst>
          </p:cNvPr>
          <p:cNvCxnSpPr>
            <a:cxnSpLocks/>
            <a:stCxn id="141" idx="2"/>
            <a:endCxn id="339" idx="0"/>
          </p:cNvCxnSpPr>
          <p:nvPr/>
        </p:nvCxnSpPr>
        <p:spPr>
          <a:xfrm rot="5400000">
            <a:off x="16121222" y="-937636"/>
            <a:ext cx="8078464" cy="190250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연결선: 꺾임 352">
            <a:extLst>
              <a:ext uri="{FF2B5EF4-FFF2-40B4-BE49-F238E27FC236}">
                <a16:creationId xmlns:a16="http://schemas.microsoft.com/office/drawing/2014/main" id="{5F251045-077A-41AC-AEFA-88361F39B542}"/>
              </a:ext>
            </a:extLst>
          </p:cNvPr>
          <p:cNvCxnSpPr>
            <a:cxnSpLocks/>
            <a:stCxn id="361" idx="0"/>
            <a:endCxn id="339" idx="2"/>
          </p:cNvCxnSpPr>
          <p:nvPr/>
        </p:nvCxnSpPr>
        <p:spPr>
          <a:xfrm rot="5400000" flipH="1" flipV="1">
            <a:off x="6632514" y="10704334"/>
            <a:ext cx="1686216" cy="63446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연결선: 꺾임 353">
            <a:extLst>
              <a:ext uri="{FF2B5EF4-FFF2-40B4-BE49-F238E27FC236}">
                <a16:creationId xmlns:a16="http://schemas.microsoft.com/office/drawing/2014/main" id="{66D4F16E-6F92-49A6-8360-E54EA6FBCF09}"/>
              </a:ext>
            </a:extLst>
          </p:cNvPr>
          <p:cNvCxnSpPr>
            <a:cxnSpLocks/>
            <a:stCxn id="364" idx="0"/>
            <a:endCxn id="339" idx="2"/>
          </p:cNvCxnSpPr>
          <p:nvPr/>
        </p:nvCxnSpPr>
        <p:spPr>
          <a:xfrm rot="5400000" flipH="1" flipV="1">
            <a:off x="8351092" y="12330471"/>
            <a:ext cx="1593775" cy="29999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ACF3FF90-E1D8-4927-B2DA-00407138588A}"/>
              </a:ext>
            </a:extLst>
          </p:cNvPr>
          <p:cNvSpPr/>
          <p:nvPr/>
        </p:nvSpPr>
        <p:spPr>
          <a:xfrm>
            <a:off x="13583633" y="6151496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</a:t>
            </a:r>
          </a:p>
        </p:txBody>
      </p:sp>
      <p:cxnSp>
        <p:nvCxnSpPr>
          <p:cNvPr id="358" name="연결선: 꺾임 357">
            <a:extLst>
              <a:ext uri="{FF2B5EF4-FFF2-40B4-BE49-F238E27FC236}">
                <a16:creationId xmlns:a16="http://schemas.microsoft.com/office/drawing/2014/main" id="{6DC144DF-0FCC-4808-8B1C-6A8A214BC5D3}"/>
              </a:ext>
            </a:extLst>
          </p:cNvPr>
          <p:cNvCxnSpPr>
            <a:cxnSpLocks/>
            <a:stCxn id="357" idx="0"/>
            <a:endCxn id="114" idx="2"/>
          </p:cNvCxnSpPr>
          <p:nvPr/>
        </p:nvCxnSpPr>
        <p:spPr>
          <a:xfrm rot="16200000" flipV="1">
            <a:off x="10800242" y="2625876"/>
            <a:ext cx="1615863" cy="5435378"/>
          </a:xfrm>
          <a:prstGeom prst="bentConnector3">
            <a:avLst>
              <a:gd name="adj1" fmla="val 4717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BDFDB0A8-5972-40A7-9B65-BBEA0313DE4F}"/>
              </a:ext>
            </a:extLst>
          </p:cNvPr>
          <p:cNvSpPr/>
          <p:nvPr/>
        </p:nvSpPr>
        <p:spPr>
          <a:xfrm>
            <a:off x="16753155" y="6129271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건의사항</a:t>
            </a:r>
          </a:p>
        </p:txBody>
      </p: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78D1A285-911E-44AB-ABC6-741251A48381}"/>
              </a:ext>
            </a:extLst>
          </p:cNvPr>
          <p:cNvCxnSpPr>
            <a:cxnSpLocks/>
            <a:stCxn id="359" idx="0"/>
            <a:endCxn id="114" idx="2"/>
          </p:cNvCxnSpPr>
          <p:nvPr/>
        </p:nvCxnSpPr>
        <p:spPr>
          <a:xfrm rot="16200000" flipV="1">
            <a:off x="12396115" y="1030002"/>
            <a:ext cx="1593638" cy="8604900"/>
          </a:xfrm>
          <a:prstGeom prst="bentConnector3">
            <a:avLst>
              <a:gd name="adj1" fmla="val 47131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94A039CF-E44A-49BA-A95C-64CAC1285595}"/>
              </a:ext>
            </a:extLst>
          </p:cNvPr>
          <p:cNvSpPr/>
          <p:nvPr/>
        </p:nvSpPr>
        <p:spPr>
          <a:xfrm>
            <a:off x="3561064" y="14719771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</a:t>
            </a: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C050281E-0717-46D8-B1CB-5C01E9AA0C34}"/>
              </a:ext>
            </a:extLst>
          </p:cNvPr>
          <p:cNvSpPr/>
          <p:nvPr/>
        </p:nvSpPr>
        <p:spPr>
          <a:xfrm>
            <a:off x="10199063" y="14673024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공지사항</a:t>
            </a: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52B0410C-7813-4509-B2FF-A8BBE7423A3E}"/>
              </a:ext>
            </a:extLst>
          </p:cNvPr>
          <p:cNvSpPr/>
          <p:nvPr/>
        </p:nvSpPr>
        <p:spPr>
          <a:xfrm>
            <a:off x="12995018" y="14659389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할인정보</a:t>
            </a: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9934EEC8-191F-4015-B00C-5EEA72C7FAC6}"/>
              </a:ext>
            </a:extLst>
          </p:cNvPr>
          <p:cNvSpPr/>
          <p:nvPr/>
        </p:nvSpPr>
        <p:spPr>
          <a:xfrm>
            <a:off x="6905778" y="14627330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예매</a:t>
            </a: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99F37188-EA12-4CCE-BBB8-2E08E47EE7D0}"/>
              </a:ext>
            </a:extLst>
          </p:cNvPr>
          <p:cNvSpPr/>
          <p:nvPr/>
        </p:nvSpPr>
        <p:spPr>
          <a:xfrm>
            <a:off x="15584795" y="14627330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</a:t>
            </a: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29E4E78C-7F87-4515-8FBC-8C5E2BBD718A}"/>
              </a:ext>
            </a:extLst>
          </p:cNvPr>
          <p:cNvSpPr/>
          <p:nvPr/>
        </p:nvSpPr>
        <p:spPr>
          <a:xfrm>
            <a:off x="17889516" y="14627330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건의사항</a:t>
            </a:r>
          </a:p>
        </p:txBody>
      </p:sp>
      <p:cxnSp>
        <p:nvCxnSpPr>
          <p:cNvPr id="377" name="연결선: 꺾임 376">
            <a:extLst>
              <a:ext uri="{FF2B5EF4-FFF2-40B4-BE49-F238E27FC236}">
                <a16:creationId xmlns:a16="http://schemas.microsoft.com/office/drawing/2014/main" id="{11D8C12D-D04C-4D5F-9A0A-56AA55F41998}"/>
              </a:ext>
            </a:extLst>
          </p:cNvPr>
          <p:cNvCxnSpPr>
            <a:cxnSpLocks/>
            <a:stCxn id="365" idx="0"/>
            <a:endCxn id="339" idx="2"/>
          </p:cNvCxnSpPr>
          <p:nvPr/>
        </p:nvCxnSpPr>
        <p:spPr>
          <a:xfrm rot="16200000" flipV="1">
            <a:off x="12690601" y="10990907"/>
            <a:ext cx="1593775" cy="56790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B1C2732F-2906-4E08-A348-B5F1BD79D318}"/>
              </a:ext>
            </a:extLst>
          </p:cNvPr>
          <p:cNvSpPr/>
          <p:nvPr/>
        </p:nvSpPr>
        <p:spPr>
          <a:xfrm>
            <a:off x="5958678" y="16426908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상세보기</a:t>
            </a:r>
          </a:p>
        </p:txBody>
      </p:sp>
      <p:cxnSp>
        <p:nvCxnSpPr>
          <p:cNvPr id="385" name="연결선: 꺾임 384">
            <a:extLst>
              <a:ext uri="{FF2B5EF4-FFF2-40B4-BE49-F238E27FC236}">
                <a16:creationId xmlns:a16="http://schemas.microsoft.com/office/drawing/2014/main" id="{F994B7EA-E4C8-4768-BF36-9A2818E02ED1}"/>
              </a:ext>
            </a:extLst>
          </p:cNvPr>
          <p:cNvCxnSpPr>
            <a:cxnSpLocks/>
            <a:stCxn id="384" idx="1"/>
            <a:endCxn id="392" idx="2"/>
          </p:cNvCxnSpPr>
          <p:nvPr/>
        </p:nvCxnSpPr>
        <p:spPr>
          <a:xfrm rot="10800000">
            <a:off x="5729810" y="15895203"/>
            <a:ext cx="228869" cy="74143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62F59960-9A6C-46ED-A64E-1BB1C5861B73}"/>
              </a:ext>
            </a:extLst>
          </p:cNvPr>
          <p:cNvSpPr/>
          <p:nvPr/>
        </p:nvSpPr>
        <p:spPr>
          <a:xfrm>
            <a:off x="7325365" y="18096111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영화 </a:t>
            </a:r>
            <a:r>
              <a:rPr lang="ko-KR" altLang="en-US" sz="2000" b="1" dirty="0" err="1"/>
              <a:t>한줄평</a:t>
            </a:r>
            <a:endParaRPr lang="ko-KR" altLang="en-US" sz="2000" b="1" dirty="0"/>
          </a:p>
        </p:txBody>
      </p:sp>
      <p:cxnSp>
        <p:nvCxnSpPr>
          <p:cNvPr id="387" name="연결선: 꺾임 386">
            <a:extLst>
              <a:ext uri="{FF2B5EF4-FFF2-40B4-BE49-F238E27FC236}">
                <a16:creationId xmlns:a16="http://schemas.microsoft.com/office/drawing/2014/main" id="{AE803DEF-5473-4E8A-9F08-DCA13BE5315D}"/>
              </a:ext>
            </a:extLst>
          </p:cNvPr>
          <p:cNvCxnSpPr>
            <a:cxnSpLocks/>
            <a:stCxn id="386" idx="1"/>
            <a:endCxn id="384" idx="2"/>
          </p:cNvCxnSpPr>
          <p:nvPr/>
        </p:nvCxnSpPr>
        <p:spPr>
          <a:xfrm rot="10800000">
            <a:off x="6968735" y="16846366"/>
            <a:ext cx="356630" cy="145947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F1BF8A98-20F4-443B-A6E2-09F5C3DDFC58}"/>
              </a:ext>
            </a:extLst>
          </p:cNvPr>
          <p:cNvSpPr/>
          <p:nvPr/>
        </p:nvSpPr>
        <p:spPr>
          <a:xfrm>
            <a:off x="7325365" y="17404741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정보</a:t>
            </a:r>
          </a:p>
        </p:txBody>
      </p:sp>
      <p:cxnSp>
        <p:nvCxnSpPr>
          <p:cNvPr id="391" name="연결선: 꺾임 390">
            <a:extLst>
              <a:ext uri="{FF2B5EF4-FFF2-40B4-BE49-F238E27FC236}">
                <a16:creationId xmlns:a16="http://schemas.microsoft.com/office/drawing/2014/main" id="{1D1E578D-4927-435D-B181-B73EAA46A72E}"/>
              </a:ext>
            </a:extLst>
          </p:cNvPr>
          <p:cNvCxnSpPr>
            <a:cxnSpLocks/>
            <a:stCxn id="390" idx="1"/>
            <a:endCxn id="384" idx="2"/>
          </p:cNvCxnSpPr>
          <p:nvPr/>
        </p:nvCxnSpPr>
        <p:spPr>
          <a:xfrm rot="10800000">
            <a:off x="6968735" y="16846366"/>
            <a:ext cx="356630" cy="76810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8F51C461-1A98-4135-9C3F-A5D8D5F5D51A}"/>
              </a:ext>
            </a:extLst>
          </p:cNvPr>
          <p:cNvSpPr/>
          <p:nvPr/>
        </p:nvSpPr>
        <p:spPr>
          <a:xfrm>
            <a:off x="4719752" y="15475744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영화 랭킹 조회</a:t>
            </a:r>
          </a:p>
        </p:txBody>
      </p:sp>
      <p:cxnSp>
        <p:nvCxnSpPr>
          <p:cNvPr id="393" name="연결선: 꺾임 392">
            <a:extLst>
              <a:ext uri="{FF2B5EF4-FFF2-40B4-BE49-F238E27FC236}">
                <a16:creationId xmlns:a16="http://schemas.microsoft.com/office/drawing/2014/main" id="{95093247-B63E-4C9E-B26A-FA2F839FFF70}"/>
              </a:ext>
            </a:extLst>
          </p:cNvPr>
          <p:cNvCxnSpPr>
            <a:cxnSpLocks/>
            <a:stCxn id="361" idx="2"/>
            <a:endCxn id="392" idx="1"/>
          </p:cNvCxnSpPr>
          <p:nvPr/>
        </p:nvCxnSpPr>
        <p:spPr>
          <a:xfrm rot="16200000" flipH="1">
            <a:off x="4238373" y="15204129"/>
            <a:ext cx="546243" cy="41646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E99E2D26-D6BF-43E4-BE4D-D98C46BA6DE6}"/>
              </a:ext>
            </a:extLst>
          </p:cNvPr>
          <p:cNvSpPr/>
          <p:nvPr/>
        </p:nvSpPr>
        <p:spPr>
          <a:xfrm>
            <a:off x="8080076" y="15383303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상영 시간표</a:t>
            </a:r>
          </a:p>
        </p:txBody>
      </p:sp>
      <p:cxnSp>
        <p:nvCxnSpPr>
          <p:cNvPr id="403" name="연결선: 꺾임 402">
            <a:extLst>
              <a:ext uri="{FF2B5EF4-FFF2-40B4-BE49-F238E27FC236}">
                <a16:creationId xmlns:a16="http://schemas.microsoft.com/office/drawing/2014/main" id="{360644D1-A239-4927-8C9D-2710EBF8BDBF}"/>
              </a:ext>
            </a:extLst>
          </p:cNvPr>
          <p:cNvCxnSpPr>
            <a:cxnSpLocks/>
            <a:stCxn id="402" idx="1"/>
            <a:endCxn id="364" idx="2"/>
          </p:cNvCxnSpPr>
          <p:nvPr/>
        </p:nvCxnSpPr>
        <p:spPr>
          <a:xfrm rot="10800000">
            <a:off x="7647988" y="15046799"/>
            <a:ext cx="432079" cy="54624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B2FA90B7-FCC9-487A-BC32-78D5BC48075C}"/>
              </a:ext>
            </a:extLst>
          </p:cNvPr>
          <p:cNvSpPr/>
          <p:nvPr/>
        </p:nvSpPr>
        <p:spPr>
          <a:xfrm>
            <a:off x="8080076" y="15996629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예매</a:t>
            </a:r>
          </a:p>
        </p:txBody>
      </p:sp>
      <p:cxnSp>
        <p:nvCxnSpPr>
          <p:cNvPr id="406" name="연결선: 꺾임 405">
            <a:extLst>
              <a:ext uri="{FF2B5EF4-FFF2-40B4-BE49-F238E27FC236}">
                <a16:creationId xmlns:a16="http://schemas.microsoft.com/office/drawing/2014/main" id="{77464C52-2D1D-4223-821D-A4B07708A56C}"/>
              </a:ext>
            </a:extLst>
          </p:cNvPr>
          <p:cNvCxnSpPr>
            <a:cxnSpLocks/>
            <a:stCxn id="405" idx="1"/>
            <a:endCxn id="364" idx="2"/>
          </p:cNvCxnSpPr>
          <p:nvPr/>
        </p:nvCxnSpPr>
        <p:spPr>
          <a:xfrm rot="10800000">
            <a:off x="7647988" y="15046804"/>
            <a:ext cx="432079" cy="11595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BBB08D3B-7E05-4333-B4DA-FFA3981359F1}"/>
              </a:ext>
            </a:extLst>
          </p:cNvPr>
          <p:cNvSpPr/>
          <p:nvPr/>
        </p:nvSpPr>
        <p:spPr>
          <a:xfrm>
            <a:off x="33700267" y="8301010"/>
            <a:ext cx="1314275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관리자</a:t>
            </a:r>
          </a:p>
        </p:txBody>
      </p:sp>
      <p:cxnSp>
        <p:nvCxnSpPr>
          <p:cNvPr id="439" name="연결선: 꺾임 438">
            <a:extLst>
              <a:ext uri="{FF2B5EF4-FFF2-40B4-BE49-F238E27FC236}">
                <a16:creationId xmlns:a16="http://schemas.microsoft.com/office/drawing/2014/main" id="{030DCC80-5BF0-4276-8DB2-FB0F2FF1C93A}"/>
              </a:ext>
            </a:extLst>
          </p:cNvPr>
          <p:cNvCxnSpPr>
            <a:cxnSpLocks/>
            <a:stCxn id="141" idx="2"/>
            <a:endCxn id="438" idx="0"/>
          </p:cNvCxnSpPr>
          <p:nvPr/>
        </p:nvCxnSpPr>
        <p:spPr>
          <a:xfrm rot="16200000" flipH="1">
            <a:off x="30132492" y="4076096"/>
            <a:ext cx="3765377" cy="46844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D778AED1-F241-42FC-B583-E0BC7BB7D9B4}"/>
              </a:ext>
            </a:extLst>
          </p:cNvPr>
          <p:cNvSpPr/>
          <p:nvPr/>
        </p:nvSpPr>
        <p:spPr>
          <a:xfrm>
            <a:off x="30147252" y="11988638"/>
            <a:ext cx="2258402" cy="3376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관리</a:t>
            </a: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FE4D3A97-4FDB-46D3-8397-99FCE148247D}"/>
              </a:ext>
            </a:extLst>
          </p:cNvPr>
          <p:cNvSpPr/>
          <p:nvPr/>
        </p:nvSpPr>
        <p:spPr>
          <a:xfrm>
            <a:off x="26734706" y="10350743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건의사항 관리</a:t>
            </a:r>
          </a:p>
        </p:txBody>
      </p: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21C9A0A8-5CAD-452B-AF3B-7C8D8CFB9A69}"/>
              </a:ext>
            </a:extLst>
          </p:cNvPr>
          <p:cNvSpPr/>
          <p:nvPr/>
        </p:nvSpPr>
        <p:spPr>
          <a:xfrm>
            <a:off x="28610007" y="10286454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관리자 페이지</a:t>
            </a:r>
          </a:p>
        </p:txBody>
      </p: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A8F8794F-1492-4739-A625-E6BB7638C2E4}"/>
              </a:ext>
            </a:extLst>
          </p:cNvPr>
          <p:cNvSpPr/>
          <p:nvPr/>
        </p:nvSpPr>
        <p:spPr>
          <a:xfrm>
            <a:off x="30060268" y="11016628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기프티콘 관리</a:t>
            </a:r>
          </a:p>
        </p:txBody>
      </p:sp>
      <p:cxnSp>
        <p:nvCxnSpPr>
          <p:cNvPr id="467" name="연결선: 꺾임 466">
            <a:extLst>
              <a:ext uri="{FF2B5EF4-FFF2-40B4-BE49-F238E27FC236}">
                <a16:creationId xmlns:a16="http://schemas.microsoft.com/office/drawing/2014/main" id="{2466BB86-1253-480A-B99F-EA5451879850}"/>
              </a:ext>
            </a:extLst>
          </p:cNvPr>
          <p:cNvCxnSpPr>
            <a:cxnSpLocks/>
            <a:stCxn id="462" idx="2"/>
            <a:endCxn id="466" idx="1"/>
          </p:cNvCxnSpPr>
          <p:nvPr/>
        </p:nvCxnSpPr>
        <p:spPr>
          <a:xfrm rot="16200000" flipH="1">
            <a:off x="29639516" y="10805604"/>
            <a:ext cx="520445" cy="3210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9" name="직사각형 538">
            <a:extLst>
              <a:ext uri="{FF2B5EF4-FFF2-40B4-BE49-F238E27FC236}">
                <a16:creationId xmlns:a16="http://schemas.microsoft.com/office/drawing/2014/main" id="{EDEEC952-4D8D-451F-9501-2A39FD9DE5A9}"/>
              </a:ext>
            </a:extLst>
          </p:cNvPr>
          <p:cNvSpPr/>
          <p:nvPr/>
        </p:nvSpPr>
        <p:spPr>
          <a:xfrm>
            <a:off x="7328338" y="18819211"/>
            <a:ext cx="202011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영화 예매</a:t>
            </a:r>
          </a:p>
        </p:txBody>
      </p:sp>
      <p:cxnSp>
        <p:nvCxnSpPr>
          <p:cNvPr id="544" name="연결선: 꺾임 543">
            <a:extLst>
              <a:ext uri="{FF2B5EF4-FFF2-40B4-BE49-F238E27FC236}">
                <a16:creationId xmlns:a16="http://schemas.microsoft.com/office/drawing/2014/main" id="{09A581C3-5427-456C-81D6-F7D522FB0EF4}"/>
              </a:ext>
            </a:extLst>
          </p:cNvPr>
          <p:cNvCxnSpPr>
            <a:cxnSpLocks/>
            <a:stCxn id="539" idx="1"/>
            <a:endCxn id="384" idx="2"/>
          </p:cNvCxnSpPr>
          <p:nvPr/>
        </p:nvCxnSpPr>
        <p:spPr>
          <a:xfrm rot="10800000">
            <a:off x="6968736" y="16846366"/>
            <a:ext cx="359603" cy="218257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44C212AB-4739-4598-9B85-1ED45BE7E029}"/>
              </a:ext>
            </a:extLst>
          </p:cNvPr>
          <p:cNvCxnSpPr>
            <a:cxnSpLocks/>
            <a:stCxn id="462" idx="2"/>
            <a:endCxn id="448" idx="1"/>
          </p:cNvCxnSpPr>
          <p:nvPr/>
        </p:nvCxnSpPr>
        <p:spPr>
          <a:xfrm rot="16200000" flipH="1">
            <a:off x="29217462" y="11227658"/>
            <a:ext cx="1451536" cy="408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CD07B59-3D99-41BF-A15E-B08F7B1FC822}"/>
              </a:ext>
            </a:extLst>
          </p:cNvPr>
          <p:cNvSpPr/>
          <p:nvPr/>
        </p:nvSpPr>
        <p:spPr>
          <a:xfrm>
            <a:off x="30257038" y="12994580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상영 스케줄 관리</a:t>
            </a:r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7F82065E-A1B2-4F09-BCDE-A3BC1F526405}"/>
              </a:ext>
            </a:extLst>
          </p:cNvPr>
          <p:cNvCxnSpPr>
            <a:cxnSpLocks/>
            <a:stCxn id="462" idx="2"/>
            <a:endCxn id="136" idx="1"/>
          </p:cNvCxnSpPr>
          <p:nvPr/>
        </p:nvCxnSpPr>
        <p:spPr>
          <a:xfrm rot="16200000" flipH="1">
            <a:off x="28748925" y="11696195"/>
            <a:ext cx="2498397" cy="5178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461E5DB-3F15-481D-8449-1E3C3A145358}"/>
              </a:ext>
            </a:extLst>
          </p:cNvPr>
          <p:cNvSpPr/>
          <p:nvPr/>
        </p:nvSpPr>
        <p:spPr>
          <a:xfrm>
            <a:off x="20855898" y="4171350"/>
            <a:ext cx="1484453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/>
              <a:t>ID </a:t>
            </a:r>
            <a:r>
              <a:rPr lang="ko-KR" altLang="en-US" sz="2000" b="1" dirty="0"/>
              <a:t>찾기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3DD21EA-7BB0-433A-A1B1-0C6C0F0FEE70}"/>
              </a:ext>
            </a:extLst>
          </p:cNvPr>
          <p:cNvSpPr/>
          <p:nvPr/>
        </p:nvSpPr>
        <p:spPr>
          <a:xfrm>
            <a:off x="23202474" y="4147278"/>
            <a:ext cx="1484453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/>
              <a:t>PW </a:t>
            </a:r>
            <a:r>
              <a:rPr lang="ko-KR" altLang="en-US" sz="2000" b="1" dirty="0"/>
              <a:t>찾기</a:t>
            </a: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8B726137-940D-43DD-9BF0-C7D3453E9C62}"/>
              </a:ext>
            </a:extLst>
          </p:cNvPr>
          <p:cNvSpPr/>
          <p:nvPr/>
        </p:nvSpPr>
        <p:spPr>
          <a:xfrm>
            <a:off x="19766723" y="14563040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/>
              <a:t>마이페이지</a:t>
            </a:r>
            <a:endParaRPr lang="ko-KR" altLang="en-US" sz="2000" b="1" dirty="0"/>
          </a:p>
        </p:txBody>
      </p: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521DEBA4-1729-4BAC-830C-7591F576EB93}"/>
              </a:ext>
            </a:extLst>
          </p:cNvPr>
          <p:cNvCxnSpPr>
            <a:cxnSpLocks/>
            <a:stCxn id="212" idx="0"/>
            <a:endCxn id="339" idx="2"/>
          </p:cNvCxnSpPr>
          <p:nvPr/>
        </p:nvCxnSpPr>
        <p:spPr>
          <a:xfrm rot="16200000" flipV="1">
            <a:off x="14874047" y="8807461"/>
            <a:ext cx="1529485" cy="99816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D91A0FF-C86E-4AFB-8AA8-D4026E8E2FF2}"/>
              </a:ext>
            </a:extLst>
          </p:cNvPr>
          <p:cNvSpPr/>
          <p:nvPr/>
        </p:nvSpPr>
        <p:spPr>
          <a:xfrm>
            <a:off x="20815535" y="15352570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정보 관리 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157E151-136F-4C1F-953B-2CB8F3FB8D6D}"/>
              </a:ext>
            </a:extLst>
          </p:cNvPr>
          <p:cNvCxnSpPr>
            <a:stCxn id="212" idx="2"/>
            <a:endCxn id="140" idx="1"/>
          </p:cNvCxnSpPr>
          <p:nvPr/>
        </p:nvCxnSpPr>
        <p:spPr>
          <a:xfrm rot="16200000" flipH="1">
            <a:off x="20432680" y="15179443"/>
            <a:ext cx="579801" cy="1859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5A23689-B969-4DA9-8762-5A5D2B6F237A}"/>
              </a:ext>
            </a:extLst>
          </p:cNvPr>
          <p:cNvSpPr/>
          <p:nvPr/>
        </p:nvSpPr>
        <p:spPr>
          <a:xfrm>
            <a:off x="20815534" y="16306746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예매 내 역 관리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259C962-73BA-427A-8674-EFEAF311EBA5}"/>
              </a:ext>
            </a:extLst>
          </p:cNvPr>
          <p:cNvCxnSpPr>
            <a:stCxn id="167" idx="1"/>
            <a:endCxn id="212" idx="2"/>
          </p:cNvCxnSpPr>
          <p:nvPr/>
        </p:nvCxnSpPr>
        <p:spPr>
          <a:xfrm rot="10800000">
            <a:off x="20629626" y="14982499"/>
            <a:ext cx="185909" cy="15339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FD1D10F0-4A5E-4BA5-B507-CF9FAA1A25A9}"/>
              </a:ext>
            </a:extLst>
          </p:cNvPr>
          <p:cNvSpPr/>
          <p:nvPr/>
        </p:nvSpPr>
        <p:spPr>
          <a:xfrm>
            <a:off x="20802341" y="17209643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리뷰 관리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026D083-2E56-4B61-AAC8-35485D5BF92D}"/>
              </a:ext>
            </a:extLst>
          </p:cNvPr>
          <p:cNvSpPr/>
          <p:nvPr/>
        </p:nvSpPr>
        <p:spPr>
          <a:xfrm>
            <a:off x="20836144" y="17933815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</a:t>
            </a:r>
            <a:r>
              <a:rPr lang="ko-KR" altLang="en-US" sz="2000" b="1" dirty="0" err="1"/>
              <a:t>한줄평</a:t>
            </a:r>
            <a:r>
              <a:rPr lang="ko-KR" altLang="en-US" sz="2000" b="1" dirty="0"/>
              <a:t> 관리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6EB21736-2903-453A-BC42-8876977C8C5D}"/>
              </a:ext>
            </a:extLst>
          </p:cNvPr>
          <p:cNvSpPr/>
          <p:nvPr/>
        </p:nvSpPr>
        <p:spPr>
          <a:xfrm>
            <a:off x="20862530" y="18793024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</a:t>
            </a:r>
            <a:r>
              <a:rPr lang="ko-KR" altLang="en-US" sz="2000" b="1" dirty="0" err="1"/>
              <a:t>기프티콘</a:t>
            </a:r>
            <a:r>
              <a:rPr lang="ko-KR" altLang="en-US" sz="2000" b="1" dirty="0"/>
              <a:t> 관리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7A22815-E39D-4B8B-9A2E-3F373D4DD698}"/>
              </a:ext>
            </a:extLst>
          </p:cNvPr>
          <p:cNvSpPr/>
          <p:nvPr/>
        </p:nvSpPr>
        <p:spPr>
          <a:xfrm>
            <a:off x="20862530" y="19664187"/>
            <a:ext cx="1725804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내 건의사항 관리</a:t>
            </a:r>
          </a:p>
        </p:txBody>
      </p:sp>
      <p:cxnSp>
        <p:nvCxnSpPr>
          <p:cNvPr id="259" name="연결선: 꺾임 258">
            <a:extLst>
              <a:ext uri="{FF2B5EF4-FFF2-40B4-BE49-F238E27FC236}">
                <a16:creationId xmlns:a16="http://schemas.microsoft.com/office/drawing/2014/main" id="{E263C0B0-6169-4FCF-B148-A983D099AC46}"/>
              </a:ext>
            </a:extLst>
          </p:cNvPr>
          <p:cNvCxnSpPr>
            <a:stCxn id="339" idx="2"/>
            <a:endCxn id="362" idx="0"/>
          </p:cNvCxnSpPr>
          <p:nvPr/>
        </p:nvCxnSpPr>
        <p:spPr>
          <a:xfrm rot="16200000" flipH="1">
            <a:off x="9974888" y="13706619"/>
            <a:ext cx="1639469" cy="29334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연결선: 꺾임 261">
            <a:extLst>
              <a:ext uri="{FF2B5EF4-FFF2-40B4-BE49-F238E27FC236}">
                <a16:creationId xmlns:a16="http://schemas.microsoft.com/office/drawing/2014/main" id="{F3F2DFFD-7B6E-41DE-9244-7AD8A932FC87}"/>
              </a:ext>
            </a:extLst>
          </p:cNvPr>
          <p:cNvCxnSpPr>
            <a:stCxn id="212" idx="2"/>
            <a:endCxn id="171" idx="1"/>
          </p:cNvCxnSpPr>
          <p:nvPr/>
        </p:nvCxnSpPr>
        <p:spPr>
          <a:xfrm rot="16200000" flipH="1">
            <a:off x="19497546" y="16114577"/>
            <a:ext cx="2436874" cy="17271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4BA5F18C-90EC-4117-BC9E-417141D325B7}"/>
              </a:ext>
            </a:extLst>
          </p:cNvPr>
          <p:cNvCxnSpPr>
            <a:stCxn id="212" idx="2"/>
            <a:endCxn id="173" idx="1"/>
          </p:cNvCxnSpPr>
          <p:nvPr/>
        </p:nvCxnSpPr>
        <p:spPr>
          <a:xfrm rot="16200000" flipH="1">
            <a:off x="19152361" y="16459761"/>
            <a:ext cx="3161046" cy="20651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369F9BD1-8DC3-4A63-8769-AD4A61497B54}"/>
              </a:ext>
            </a:extLst>
          </p:cNvPr>
          <p:cNvCxnSpPr>
            <a:stCxn id="212" idx="2"/>
            <a:endCxn id="175" idx="1"/>
          </p:cNvCxnSpPr>
          <p:nvPr/>
        </p:nvCxnSpPr>
        <p:spPr>
          <a:xfrm rot="16200000" flipH="1">
            <a:off x="18735950" y="16876172"/>
            <a:ext cx="4020255" cy="23290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5939E9B3-58A5-4D4D-9D35-53B027F4575C}"/>
              </a:ext>
            </a:extLst>
          </p:cNvPr>
          <p:cNvCxnSpPr>
            <a:cxnSpLocks/>
            <a:stCxn id="212" idx="2"/>
            <a:endCxn id="178" idx="1"/>
          </p:cNvCxnSpPr>
          <p:nvPr/>
        </p:nvCxnSpPr>
        <p:spPr>
          <a:xfrm rot="16200000" flipH="1">
            <a:off x="18300368" y="17311754"/>
            <a:ext cx="4891418" cy="23290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연결선: 꺾임 280">
            <a:extLst>
              <a:ext uri="{FF2B5EF4-FFF2-40B4-BE49-F238E27FC236}">
                <a16:creationId xmlns:a16="http://schemas.microsoft.com/office/drawing/2014/main" id="{7EDA0B3F-D45C-4A10-853C-C60226319CA6}"/>
              </a:ext>
            </a:extLst>
          </p:cNvPr>
          <p:cNvCxnSpPr>
            <a:stCxn id="339" idx="2"/>
            <a:endCxn id="363" idx="0"/>
          </p:cNvCxnSpPr>
          <p:nvPr/>
        </p:nvCxnSpPr>
        <p:spPr>
          <a:xfrm rot="16200000" flipH="1">
            <a:off x="11379682" y="12301824"/>
            <a:ext cx="1625834" cy="308929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A5BD945C-1DE0-4953-8205-CFF25F361656}"/>
              </a:ext>
            </a:extLst>
          </p:cNvPr>
          <p:cNvSpPr/>
          <p:nvPr/>
        </p:nvSpPr>
        <p:spPr>
          <a:xfrm>
            <a:off x="29998123" y="14072890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회원 관리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4EFDDD0-D03B-42B3-893F-C5EFACB3168D}"/>
              </a:ext>
            </a:extLst>
          </p:cNvPr>
          <p:cNvCxnSpPr>
            <a:stCxn id="462" idx="2"/>
            <a:endCxn id="230" idx="1"/>
          </p:cNvCxnSpPr>
          <p:nvPr/>
        </p:nvCxnSpPr>
        <p:spPr>
          <a:xfrm rot="16200000" flipH="1">
            <a:off x="28080312" y="12364807"/>
            <a:ext cx="3576707" cy="25891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E5B47528-6276-4DE3-8E8D-970F3F99BB8C}"/>
              </a:ext>
            </a:extLst>
          </p:cNvPr>
          <p:cNvSpPr/>
          <p:nvPr/>
        </p:nvSpPr>
        <p:spPr>
          <a:xfrm>
            <a:off x="30112010" y="14906492"/>
            <a:ext cx="2258402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신고 관리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76CE281-A8D5-4CC0-BE35-9D97EC296DF0}"/>
              </a:ext>
            </a:extLst>
          </p:cNvPr>
          <p:cNvCxnSpPr>
            <a:stCxn id="462" idx="2"/>
            <a:endCxn id="248" idx="1"/>
          </p:cNvCxnSpPr>
          <p:nvPr/>
        </p:nvCxnSpPr>
        <p:spPr>
          <a:xfrm rot="16200000" flipH="1">
            <a:off x="27720455" y="12724665"/>
            <a:ext cx="4410309" cy="37280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7C3350C7-C830-4147-8598-544372569151}"/>
              </a:ext>
            </a:extLst>
          </p:cNvPr>
          <p:cNvSpPr/>
          <p:nvPr/>
        </p:nvSpPr>
        <p:spPr>
          <a:xfrm>
            <a:off x="33260485" y="10316645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공지사항 관리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6C2A037-EFCC-46EF-97A5-7E6BC982A83B}"/>
              </a:ext>
            </a:extLst>
          </p:cNvPr>
          <p:cNvCxnSpPr>
            <a:stCxn id="438" idx="2"/>
            <a:endCxn id="261" idx="0"/>
          </p:cNvCxnSpPr>
          <p:nvPr/>
        </p:nvCxnSpPr>
        <p:spPr>
          <a:xfrm rot="5400000">
            <a:off x="33381972" y="9341211"/>
            <a:ext cx="1596177" cy="35469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0EC4A49-4F35-4D3C-93AF-2CCCC513CEB4}"/>
              </a:ext>
            </a:extLst>
          </p:cNvPr>
          <p:cNvCxnSpPr>
            <a:stCxn id="438" idx="2"/>
            <a:endCxn id="453" idx="0"/>
          </p:cNvCxnSpPr>
          <p:nvPr/>
        </p:nvCxnSpPr>
        <p:spPr>
          <a:xfrm rot="5400000">
            <a:off x="30102033" y="6095370"/>
            <a:ext cx="1630275" cy="688047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2580CE3-8603-4675-BC24-B8D9A3018B62}"/>
              </a:ext>
            </a:extLst>
          </p:cNvPr>
          <p:cNvCxnSpPr>
            <a:stCxn id="438" idx="2"/>
            <a:endCxn id="462" idx="0"/>
          </p:cNvCxnSpPr>
          <p:nvPr/>
        </p:nvCxnSpPr>
        <p:spPr>
          <a:xfrm rot="5400000">
            <a:off x="31265314" y="7194363"/>
            <a:ext cx="1565986" cy="461819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350D630E-D593-4F7B-9BEC-FBD63C09D47A}"/>
              </a:ext>
            </a:extLst>
          </p:cNvPr>
          <p:cNvSpPr/>
          <p:nvPr/>
        </p:nvSpPr>
        <p:spPr>
          <a:xfrm>
            <a:off x="36219976" y="10224868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할인정보 관리</a:t>
            </a: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BE52A22-24BB-4C45-ACEE-CBE127C2A61E}"/>
              </a:ext>
            </a:extLst>
          </p:cNvPr>
          <p:cNvCxnSpPr>
            <a:stCxn id="438" idx="2"/>
            <a:endCxn id="276" idx="0"/>
          </p:cNvCxnSpPr>
          <p:nvPr/>
        </p:nvCxnSpPr>
        <p:spPr>
          <a:xfrm rot="16200000" flipH="1">
            <a:off x="34907605" y="8170268"/>
            <a:ext cx="1504400" cy="26048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연결선: 꺾임 381">
            <a:extLst>
              <a:ext uri="{FF2B5EF4-FFF2-40B4-BE49-F238E27FC236}">
                <a16:creationId xmlns:a16="http://schemas.microsoft.com/office/drawing/2014/main" id="{565A33F6-CFA2-40E8-B22A-16A9372FC3A9}"/>
              </a:ext>
            </a:extLst>
          </p:cNvPr>
          <p:cNvCxnSpPr>
            <a:stCxn id="122" idx="0"/>
            <a:endCxn id="4" idx="2"/>
          </p:cNvCxnSpPr>
          <p:nvPr/>
        </p:nvCxnSpPr>
        <p:spPr>
          <a:xfrm rot="5400000" flipH="1" flipV="1">
            <a:off x="22898158" y="1304281"/>
            <a:ext cx="1567037" cy="4167102"/>
          </a:xfrm>
          <a:prstGeom prst="bentConnector3">
            <a:avLst>
              <a:gd name="adj1" fmla="val 522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연결선: 꺾임 393">
            <a:extLst>
              <a:ext uri="{FF2B5EF4-FFF2-40B4-BE49-F238E27FC236}">
                <a16:creationId xmlns:a16="http://schemas.microsoft.com/office/drawing/2014/main" id="{A61045C8-CF35-46E2-9923-F801C6B391E0}"/>
              </a:ext>
            </a:extLst>
          </p:cNvPr>
          <p:cNvCxnSpPr>
            <a:stCxn id="125" idx="0"/>
            <a:endCxn id="4" idx="2"/>
          </p:cNvCxnSpPr>
          <p:nvPr/>
        </p:nvCxnSpPr>
        <p:spPr>
          <a:xfrm rot="5400000" flipH="1" flipV="1">
            <a:off x="24083482" y="2465533"/>
            <a:ext cx="1542965" cy="1820526"/>
          </a:xfrm>
          <a:prstGeom prst="bentConnector3">
            <a:avLst>
              <a:gd name="adj1" fmla="val 515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399">
            <a:extLst>
              <a:ext uri="{FF2B5EF4-FFF2-40B4-BE49-F238E27FC236}">
                <a16:creationId xmlns:a16="http://schemas.microsoft.com/office/drawing/2014/main" id="{81A7CD86-B56E-4D5E-A1F6-5277EB8FDDBF}"/>
              </a:ext>
            </a:extLst>
          </p:cNvPr>
          <p:cNvCxnSpPr>
            <a:cxnSpLocks/>
            <a:stCxn id="4" idx="2"/>
            <a:endCxn id="141" idx="0"/>
          </p:cNvCxnSpPr>
          <p:nvPr/>
        </p:nvCxnSpPr>
        <p:spPr>
          <a:xfrm rot="16200000" flipH="1">
            <a:off x="26963160" y="1406380"/>
            <a:ext cx="1511862" cy="39077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76B0C92A-9B14-431F-8049-5677F4D92270}"/>
              </a:ext>
            </a:extLst>
          </p:cNvPr>
          <p:cNvSpPr/>
          <p:nvPr/>
        </p:nvSpPr>
        <p:spPr>
          <a:xfrm>
            <a:off x="19129959" y="6129271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습득물 게시판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C9939E6-33BB-41A3-A411-C8D1C95E7F31}"/>
              </a:ext>
            </a:extLst>
          </p:cNvPr>
          <p:cNvCxnSpPr>
            <a:stCxn id="114" idx="2"/>
            <a:endCxn id="293" idx="0"/>
          </p:cNvCxnSpPr>
          <p:nvPr/>
        </p:nvCxnSpPr>
        <p:spPr>
          <a:xfrm rot="16200000" flipH="1">
            <a:off x="13584517" y="-158400"/>
            <a:ext cx="1593638" cy="1098170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83C3F9F3-7581-4341-8ED2-A15A822F62EF}"/>
              </a:ext>
            </a:extLst>
          </p:cNvPr>
          <p:cNvSpPr/>
          <p:nvPr/>
        </p:nvSpPr>
        <p:spPr>
          <a:xfrm>
            <a:off x="38742933" y="10173074"/>
            <a:ext cx="1484457" cy="419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69" tIns="91446" rIns="182869" bIns="914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/>
              <a:t>습득물 게시판 관리</a:t>
            </a: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3826F329-2BFE-429A-8E0A-567AFD40ED9E}"/>
              </a:ext>
            </a:extLst>
          </p:cNvPr>
          <p:cNvCxnSpPr>
            <a:stCxn id="438" idx="2"/>
            <a:endCxn id="294" idx="0"/>
          </p:cNvCxnSpPr>
          <p:nvPr/>
        </p:nvCxnSpPr>
        <p:spPr>
          <a:xfrm rot="16200000" flipH="1">
            <a:off x="36194980" y="6882892"/>
            <a:ext cx="1452606" cy="512775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455DC102-5BA5-42D0-B817-10AF9F84D582}"/>
              </a:ext>
            </a:extLst>
          </p:cNvPr>
          <p:cNvCxnSpPr>
            <a:stCxn id="339" idx="2"/>
            <a:endCxn id="366" idx="0"/>
          </p:cNvCxnSpPr>
          <p:nvPr/>
        </p:nvCxnSpPr>
        <p:spPr>
          <a:xfrm rot="16200000" flipH="1">
            <a:off x="13842961" y="9838545"/>
            <a:ext cx="1593775" cy="798379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27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1422</TotalTime>
  <Words>399</Words>
  <Application>Microsoft Office PowerPoint</Application>
  <PresentationFormat>사용자 지정</PresentationFormat>
  <Paragraphs>192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영우</dc:creator>
  <cp:lastModifiedBy>hanna</cp:lastModifiedBy>
  <cp:revision>103</cp:revision>
  <dcterms:created xsi:type="dcterms:W3CDTF">2019-12-10T12:59:29Z</dcterms:created>
  <dcterms:modified xsi:type="dcterms:W3CDTF">2019-12-17T10:54:32Z</dcterms:modified>
</cp:coreProperties>
</file>