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02" autoAdjust="0"/>
  </p:normalViewPr>
  <p:slideViewPr>
    <p:cSldViewPr snapToGrid="0">
      <p:cViewPr varScale="1">
        <p:scale>
          <a:sx n="27" d="100"/>
          <a:sy n="27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7" y="4522871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683285" y="4924191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3"/>
            <a:endCxn id="4" idx="2"/>
          </p:cNvCxnSpPr>
          <p:nvPr/>
        </p:nvCxnSpPr>
        <p:spPr>
          <a:xfrm flipV="1">
            <a:off x="23775440" y="4836231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5527322" y="6314285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로그인</a:t>
            </a: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0192920" y="7584267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7896587" y="-592546"/>
            <a:ext cx="956621" cy="153970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5391710" y="3300083"/>
            <a:ext cx="687139" cy="98822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7847229" y="5758236"/>
            <a:ext cx="689774" cy="49685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248086" y="858476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7836126" y="857801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1382806" y="8599602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5161761" y="8587402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3506806" y="10752383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7305480" y="855017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0937263" y="7636761"/>
            <a:ext cx="2854755" cy="3376489"/>
          </a:xfrm>
          <a:prstGeom prst="bentConnector3">
            <a:avLst>
              <a:gd name="adj1" fmla="val 87369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1807232" y="9430202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1666064" y="9296371"/>
            <a:ext cx="141168" cy="2905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2753972" y="10275636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2550361" y="9743562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2753972" y="9864234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2550361" y="9743562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922937" y="8983009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737769" y="8954521"/>
            <a:ext cx="241562" cy="1287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5914366" y="902002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5914366" y="9452654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6829921" y="10668855"/>
            <a:ext cx="1486254" cy="444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7761363" y="1131555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좌석 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7573050" y="11113229"/>
            <a:ext cx="188315" cy="3590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6657493" y="9766014"/>
            <a:ext cx="172428" cy="112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stCxn id="365" idx="2"/>
            <a:endCxn id="422" idx="1"/>
          </p:cNvCxnSpPr>
          <p:nvPr/>
        </p:nvCxnSpPr>
        <p:spPr>
          <a:xfrm rot="16200000" flipH="1">
            <a:off x="14016040" y="11102586"/>
            <a:ext cx="297888" cy="22420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4277085" y="11206951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19105295" y="989723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18110470" y="898723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17851559" y="8863536"/>
            <a:ext cx="258913" cy="2803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3650733" y="1069211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6" idx="2"/>
          </p:cNvCxnSpPr>
          <p:nvPr/>
        </p:nvCxnSpPr>
        <p:spPr>
          <a:xfrm rot="10800000">
            <a:off x="3497099" y="10588996"/>
            <a:ext cx="153634" cy="25979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2692620" y="5333216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2683285" y="5777782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9302597" y="9449719"/>
            <a:ext cx="1092155" cy="414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2095920" y="903374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0079564" y="1033654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stCxn id="176" idx="1"/>
            <a:endCxn id="430" idx="2"/>
          </p:cNvCxnSpPr>
          <p:nvPr/>
        </p:nvCxnSpPr>
        <p:spPr>
          <a:xfrm rot="10800000">
            <a:off x="19848422" y="10210592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0079564" y="1077773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3663001" y="1111323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386" idx="2"/>
          </p:cNvCxnSpPr>
          <p:nvPr/>
        </p:nvCxnSpPr>
        <p:spPr>
          <a:xfrm rot="10800000">
            <a:off x="3497099" y="10588996"/>
            <a:ext cx="165902" cy="6809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3663001" y="1150296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386" idx="2"/>
          </p:cNvCxnSpPr>
          <p:nvPr/>
        </p:nvCxnSpPr>
        <p:spPr>
          <a:xfrm rot="10800000">
            <a:off x="3497099" y="10588996"/>
            <a:ext cx="165902" cy="10706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1400530" y="855017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2295941" y="897712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 조회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2030531" y="8868393"/>
            <a:ext cx="27027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265C65-140C-44C8-9F2D-13008871096E}"/>
              </a:ext>
            </a:extLst>
          </p:cNvPr>
          <p:cNvSpPr/>
          <p:nvPr/>
        </p:nvSpPr>
        <p:spPr>
          <a:xfrm>
            <a:off x="23186712" y="945269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694C8D-684C-454E-B74C-81196277437F}"/>
              </a:ext>
            </a:extLst>
          </p:cNvPr>
          <p:cNvSpPr/>
          <p:nvPr/>
        </p:nvSpPr>
        <p:spPr>
          <a:xfrm>
            <a:off x="24050200" y="98702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4C747E-E060-4A81-9BC4-4391B46E737C}"/>
              </a:ext>
            </a:extLst>
          </p:cNvPr>
          <p:cNvCxnSpPr>
            <a:stCxn id="163" idx="2"/>
            <a:endCxn id="164" idx="1"/>
          </p:cNvCxnSpPr>
          <p:nvPr/>
        </p:nvCxnSpPr>
        <p:spPr>
          <a:xfrm rot="16200000" flipH="1">
            <a:off x="23805463" y="9782169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897490A-C4EF-4194-8287-3180EC842176}"/>
              </a:ext>
            </a:extLst>
          </p:cNvPr>
          <p:cNvSpPr/>
          <p:nvPr/>
        </p:nvSpPr>
        <p:spPr>
          <a:xfrm>
            <a:off x="24050200" y="1030679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FA228F3-BC7D-461A-B162-233906945B60}"/>
              </a:ext>
            </a:extLst>
          </p:cNvPr>
          <p:cNvCxnSpPr>
            <a:stCxn id="163" idx="2"/>
            <a:endCxn id="166" idx="1"/>
          </p:cNvCxnSpPr>
          <p:nvPr/>
        </p:nvCxnSpPr>
        <p:spPr>
          <a:xfrm rot="16200000" flipH="1">
            <a:off x="23587180" y="10000452"/>
            <a:ext cx="697415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2295941" y="1103262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2035391" y="8863533"/>
            <a:ext cx="260550" cy="2325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2295941" y="1383204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2295941" y="159079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2295941" y="1805773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2295941" y="2017537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CFA56BF-16C2-49EE-83CE-F622D07F47B7}"/>
              </a:ext>
            </a:extLst>
          </p:cNvPr>
          <p:cNvSpPr/>
          <p:nvPr/>
        </p:nvSpPr>
        <p:spPr>
          <a:xfrm>
            <a:off x="23145093" y="115153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72B6974-2B9D-4335-BAC5-1E6A8279A05C}"/>
              </a:ext>
            </a:extLst>
          </p:cNvPr>
          <p:cNvCxnSpPr>
            <a:stCxn id="167" idx="2"/>
            <a:endCxn id="180" idx="1"/>
          </p:cNvCxnSpPr>
          <p:nvPr/>
        </p:nvCxnSpPr>
        <p:spPr>
          <a:xfrm rot="16200000" flipH="1">
            <a:off x="22874930" y="11401855"/>
            <a:ext cx="326034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9B0C6B5-7053-4BE7-AED8-82D647A1EA68}"/>
              </a:ext>
            </a:extLst>
          </p:cNvPr>
          <p:cNvSpPr/>
          <p:nvPr/>
        </p:nvSpPr>
        <p:spPr>
          <a:xfrm>
            <a:off x="23957324" y="1475582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9F777F-F0E7-4848-A53F-DC418D072389}"/>
              </a:ext>
            </a:extLst>
          </p:cNvPr>
          <p:cNvSpPr/>
          <p:nvPr/>
        </p:nvSpPr>
        <p:spPr>
          <a:xfrm>
            <a:off x="24822400" y="1521621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9DBB419-A250-45D8-B32C-2783D25A3D47}"/>
              </a:ext>
            </a:extLst>
          </p:cNvPr>
          <p:cNvSpPr/>
          <p:nvPr/>
        </p:nvSpPr>
        <p:spPr>
          <a:xfrm>
            <a:off x="24820812" y="1567685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E03FDC-174A-478F-8659-3AB7FF6A345C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22879946" y="14196263"/>
            <a:ext cx="316002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88730C-4723-45AD-80A9-56358A3D476B}"/>
              </a:ext>
            </a:extLst>
          </p:cNvPr>
          <p:cNvCxnSpPr>
            <a:stCxn id="181" idx="2"/>
            <a:endCxn id="198" idx="1"/>
          </p:cNvCxnSpPr>
          <p:nvPr/>
        </p:nvCxnSpPr>
        <p:spPr>
          <a:xfrm rot="16200000" flipH="1">
            <a:off x="24555438" y="15105934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32423AF-F62E-4C05-94EF-F7B45458B51A}"/>
              </a:ext>
            </a:extLst>
          </p:cNvPr>
          <p:cNvCxnSpPr>
            <a:stCxn id="181" idx="2"/>
            <a:endCxn id="199" idx="1"/>
          </p:cNvCxnSpPr>
          <p:nvPr/>
        </p:nvCxnSpPr>
        <p:spPr>
          <a:xfrm rot="16200000" flipH="1">
            <a:off x="24324325" y="15337047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D69AEA-D909-41A9-9B4A-618CD78BAE7A}"/>
              </a:ext>
            </a:extLst>
          </p:cNvPr>
          <p:cNvSpPr/>
          <p:nvPr/>
        </p:nvSpPr>
        <p:spPr>
          <a:xfrm>
            <a:off x="23971556" y="169284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8853E67-C624-4FE1-8980-78DC4E700E89}"/>
              </a:ext>
            </a:extLst>
          </p:cNvPr>
          <p:cNvSpPr/>
          <p:nvPr/>
        </p:nvSpPr>
        <p:spPr>
          <a:xfrm>
            <a:off x="23971556" y="17379413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91F9845E-3B46-449B-B44A-447B3386CDA4}"/>
              </a:ext>
            </a:extLst>
          </p:cNvPr>
          <p:cNvCxnSpPr>
            <a:cxnSpLocks/>
            <a:stCxn id="279" idx="2"/>
            <a:endCxn id="201" idx="1"/>
          </p:cNvCxnSpPr>
          <p:nvPr/>
        </p:nvCxnSpPr>
        <p:spPr>
          <a:xfrm rot="16200000" flipH="1">
            <a:off x="23673157" y="16786709"/>
            <a:ext cx="399738" cy="197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5E56270-C6C7-48B5-8F0C-08A57B27E54C}"/>
              </a:ext>
            </a:extLst>
          </p:cNvPr>
          <p:cNvCxnSpPr>
            <a:cxnSpLocks/>
            <a:stCxn id="279" idx="2"/>
            <a:endCxn id="202" idx="1"/>
          </p:cNvCxnSpPr>
          <p:nvPr/>
        </p:nvCxnSpPr>
        <p:spPr>
          <a:xfrm rot="16200000" flipH="1">
            <a:off x="23433436" y="17026430"/>
            <a:ext cx="879181" cy="197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EC4852F-78BF-4A32-9319-8B6CD91C04A1}"/>
              </a:ext>
            </a:extLst>
          </p:cNvPr>
          <p:cNvCxnSpPr>
            <a:cxnSpLocks/>
            <a:stCxn id="173" idx="2"/>
            <a:endCxn id="279" idx="1"/>
          </p:cNvCxnSpPr>
          <p:nvPr/>
        </p:nvCxnSpPr>
        <p:spPr>
          <a:xfrm rot="16200000" flipH="1">
            <a:off x="22881547" y="16270600"/>
            <a:ext cx="30734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F056986-74CB-4EB1-B3A0-DCC48548E8A7}"/>
              </a:ext>
            </a:extLst>
          </p:cNvPr>
          <p:cNvSpPr/>
          <p:nvPr/>
        </p:nvSpPr>
        <p:spPr>
          <a:xfrm>
            <a:off x="23957324" y="21072856"/>
            <a:ext cx="1269722" cy="370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B03B564-2525-4723-B4C9-4EA031D015BD}"/>
              </a:ext>
            </a:extLst>
          </p:cNvPr>
          <p:cNvSpPr/>
          <p:nvPr/>
        </p:nvSpPr>
        <p:spPr>
          <a:xfrm>
            <a:off x="24820812" y="2155563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7CFFAD-BF6F-46A7-93A2-32C9B7D650A1}"/>
              </a:ext>
            </a:extLst>
          </p:cNvPr>
          <p:cNvSpPr/>
          <p:nvPr/>
        </p:nvSpPr>
        <p:spPr>
          <a:xfrm>
            <a:off x="24820812" y="2198150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03D68357-4F56-40F7-A23C-A6C49320A9EA}"/>
              </a:ext>
            </a:extLst>
          </p:cNvPr>
          <p:cNvCxnSpPr>
            <a:cxnSpLocks/>
            <a:stCxn id="207" idx="2"/>
            <a:endCxn id="208" idx="1"/>
          </p:cNvCxnSpPr>
          <p:nvPr/>
        </p:nvCxnSpPr>
        <p:spPr>
          <a:xfrm rot="16200000" flipH="1">
            <a:off x="24571904" y="21463411"/>
            <a:ext cx="26918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AE1C7E2-9772-4F84-ABB7-38A9FB374ACD}"/>
              </a:ext>
            </a:extLst>
          </p:cNvPr>
          <p:cNvCxnSpPr>
            <a:cxnSpLocks/>
            <a:stCxn id="207" idx="2"/>
            <a:endCxn id="209" idx="1"/>
          </p:cNvCxnSpPr>
          <p:nvPr/>
        </p:nvCxnSpPr>
        <p:spPr>
          <a:xfrm rot="16200000" flipH="1">
            <a:off x="24358970" y="21676345"/>
            <a:ext cx="69505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4E5FF1D-B393-46ED-9C49-1C3C240DFD3F}"/>
              </a:ext>
            </a:extLst>
          </p:cNvPr>
          <p:cNvSpPr/>
          <p:nvPr/>
        </p:nvSpPr>
        <p:spPr>
          <a:xfrm>
            <a:off x="23957324" y="18976632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108D91-3D18-46C8-A457-61ADB9EE4C3B}"/>
              </a:ext>
            </a:extLst>
          </p:cNvPr>
          <p:cNvSpPr/>
          <p:nvPr/>
        </p:nvSpPr>
        <p:spPr>
          <a:xfrm>
            <a:off x="24820812" y="19458709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4C68E2-0E45-4116-9DA4-4A433E71C914}"/>
              </a:ext>
            </a:extLst>
          </p:cNvPr>
          <p:cNvSpPr/>
          <p:nvPr/>
        </p:nvSpPr>
        <p:spPr>
          <a:xfrm>
            <a:off x="24820812" y="199096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07A871A-FA8B-4A3F-8134-71D4C933FED5}"/>
              </a:ext>
            </a:extLst>
          </p:cNvPr>
          <p:cNvCxnSpPr>
            <a:cxnSpLocks/>
            <a:endCxn id="215" idx="1"/>
          </p:cNvCxnSpPr>
          <p:nvPr/>
        </p:nvCxnSpPr>
        <p:spPr>
          <a:xfrm rot="16200000" flipH="1">
            <a:off x="24589805" y="19396913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912BBBA-1107-4542-8DC1-0B433CBF9800}"/>
              </a:ext>
            </a:extLst>
          </p:cNvPr>
          <p:cNvCxnSpPr>
            <a:cxnSpLocks/>
            <a:stCxn id="214" idx="2"/>
            <a:endCxn id="216" idx="1"/>
          </p:cNvCxnSpPr>
          <p:nvPr/>
        </p:nvCxnSpPr>
        <p:spPr>
          <a:xfrm rot="16200000" flipH="1">
            <a:off x="24346795" y="19592299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C22C0E-C762-4302-89D7-0E266B6C98FB}"/>
              </a:ext>
            </a:extLst>
          </p:cNvPr>
          <p:cNvCxnSpPr>
            <a:cxnSpLocks/>
            <a:stCxn id="175" idx="2"/>
            <a:endCxn id="283" idx="1"/>
          </p:cNvCxnSpPr>
          <p:nvPr/>
        </p:nvCxnSpPr>
        <p:spPr>
          <a:xfrm rot="16200000" flipH="1">
            <a:off x="22879774" y="18422120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D92D91E-16FF-4D7F-BEA3-0A04A79EF9CD}"/>
              </a:ext>
            </a:extLst>
          </p:cNvPr>
          <p:cNvCxnSpPr>
            <a:cxnSpLocks/>
            <a:stCxn id="140" idx="2"/>
            <a:endCxn id="163" idx="1"/>
          </p:cNvCxnSpPr>
          <p:nvPr/>
        </p:nvCxnSpPr>
        <p:spPr>
          <a:xfrm rot="16200000" flipH="1">
            <a:off x="22899311" y="9321975"/>
            <a:ext cx="318895" cy="25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D8199-786A-41B3-83AE-E7C2FCEB0D30}"/>
              </a:ext>
            </a:extLst>
          </p:cNvPr>
          <p:cNvSpPr/>
          <p:nvPr/>
        </p:nvSpPr>
        <p:spPr>
          <a:xfrm>
            <a:off x="23957324" y="1196548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C6FD0E0-22BA-4211-A8F5-2CC11230271E}"/>
              </a:ext>
            </a:extLst>
          </p:cNvPr>
          <p:cNvCxnSpPr>
            <a:stCxn id="180" idx="2"/>
            <a:endCxn id="271" idx="1"/>
          </p:cNvCxnSpPr>
          <p:nvPr/>
        </p:nvCxnSpPr>
        <p:spPr>
          <a:xfrm rot="16200000" flipH="1">
            <a:off x="23721903" y="11886748"/>
            <a:ext cx="293472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7EC34-A256-4B1A-8637-D50C4267C5D0}"/>
              </a:ext>
            </a:extLst>
          </p:cNvPr>
          <p:cNvSpPr/>
          <p:nvPr/>
        </p:nvSpPr>
        <p:spPr>
          <a:xfrm>
            <a:off x="23145093" y="1430472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23470F4-C337-4278-8230-F4B6B83CB33E}"/>
              </a:ext>
            </a:extLst>
          </p:cNvPr>
          <p:cNvCxnSpPr>
            <a:stCxn id="275" idx="2"/>
            <a:endCxn id="181" idx="1"/>
          </p:cNvCxnSpPr>
          <p:nvPr/>
        </p:nvCxnSpPr>
        <p:spPr>
          <a:xfrm rot="16200000" flipH="1">
            <a:off x="23721432" y="14676612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F3531D0-11CD-4B7F-87C8-0547125CE554}"/>
              </a:ext>
            </a:extLst>
          </p:cNvPr>
          <p:cNvSpPr/>
          <p:nvPr/>
        </p:nvSpPr>
        <p:spPr>
          <a:xfrm>
            <a:off x="23139635" y="1637200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1B4C5D57-E9E4-47BC-8308-6BD9857F7646}"/>
              </a:ext>
            </a:extLst>
          </p:cNvPr>
          <p:cNvSpPr/>
          <p:nvPr/>
        </p:nvSpPr>
        <p:spPr>
          <a:xfrm>
            <a:off x="23139635" y="1852530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3A1052A4-BD3A-4DFC-90EC-55F6962A8FA9}"/>
              </a:ext>
            </a:extLst>
          </p:cNvPr>
          <p:cNvCxnSpPr>
            <a:cxnSpLocks/>
            <a:stCxn id="283" idx="2"/>
            <a:endCxn id="214" idx="1"/>
          </p:cNvCxnSpPr>
          <p:nvPr/>
        </p:nvCxnSpPr>
        <p:spPr>
          <a:xfrm rot="16200000" flipH="1">
            <a:off x="23704355" y="18908801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A2584CA-C73A-4167-AE23-3439C5E6049E}"/>
              </a:ext>
            </a:extLst>
          </p:cNvPr>
          <p:cNvSpPr/>
          <p:nvPr/>
        </p:nvSpPr>
        <p:spPr>
          <a:xfrm>
            <a:off x="23139635" y="2065988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67135C8-1D3C-4D17-ACB6-E993BA90BA05}"/>
              </a:ext>
            </a:extLst>
          </p:cNvPr>
          <p:cNvCxnSpPr>
            <a:stCxn id="178" idx="2"/>
            <a:endCxn id="287" idx="1"/>
          </p:cNvCxnSpPr>
          <p:nvPr/>
        </p:nvCxnSpPr>
        <p:spPr>
          <a:xfrm rot="16200000" flipH="1">
            <a:off x="22871305" y="20548231"/>
            <a:ext cx="327829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BBB61D2A-9B02-42ED-A8DF-7E1547F6FB2D}"/>
              </a:ext>
            </a:extLst>
          </p:cNvPr>
          <p:cNvCxnSpPr>
            <a:cxnSpLocks/>
            <a:stCxn id="287" idx="2"/>
            <a:endCxn id="207" idx="1"/>
          </p:cNvCxnSpPr>
          <p:nvPr/>
        </p:nvCxnSpPr>
        <p:spPr>
          <a:xfrm rot="16200000" flipH="1">
            <a:off x="23723536" y="21024203"/>
            <a:ext cx="2847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5400000">
            <a:off x="9189106" y="7090726"/>
            <a:ext cx="680386" cy="2294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19603069" y="11295855"/>
            <a:ext cx="5125194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18565102" y="12333823"/>
            <a:ext cx="7201131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17490228" y="13408697"/>
            <a:ext cx="9350879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6431406" y="14467518"/>
            <a:ext cx="1146852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1BC8CBB8-9841-4309-A57B-FFDECD1139A4}"/>
              </a:ext>
            </a:extLst>
          </p:cNvPr>
          <p:cNvSpPr/>
          <p:nvPr/>
        </p:nvSpPr>
        <p:spPr>
          <a:xfrm>
            <a:off x="18125343" y="945791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8AE19040-7E79-449F-A681-3A93D257DC7D}"/>
              </a:ext>
            </a:extLst>
          </p:cNvPr>
          <p:cNvCxnSpPr>
            <a:stCxn id="366" idx="2"/>
            <a:endCxn id="306" idx="1"/>
          </p:cNvCxnSpPr>
          <p:nvPr/>
        </p:nvCxnSpPr>
        <p:spPr>
          <a:xfrm rot="16200000" flipH="1">
            <a:off x="17612921" y="9102171"/>
            <a:ext cx="751061" cy="2737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7986EB70-620A-40C7-A3DC-3A1B18E58B62}"/>
              </a:ext>
            </a:extLst>
          </p:cNvPr>
          <p:cNvCxnSpPr>
            <a:stCxn id="306" idx="2"/>
            <a:endCxn id="430" idx="1"/>
          </p:cNvCxnSpPr>
          <p:nvPr/>
        </p:nvCxnSpPr>
        <p:spPr>
          <a:xfrm rot="16200000" flipH="1">
            <a:off x="18845566" y="9794180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F482912-BBD6-4127-B2AE-57D9CC32ABC4}"/>
              </a:ext>
            </a:extLst>
          </p:cNvPr>
          <p:cNvSpPr/>
          <p:nvPr/>
        </p:nvSpPr>
        <p:spPr>
          <a:xfrm>
            <a:off x="12816589" y="9479491"/>
            <a:ext cx="1092155" cy="445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E9C375BE-0069-4EC3-BD58-5457AB41EE92}"/>
              </a:ext>
            </a:extLst>
          </p:cNvPr>
          <p:cNvCxnSpPr>
            <a:cxnSpLocks/>
            <a:stCxn id="161" idx="2"/>
            <a:endCxn id="311" idx="1"/>
          </p:cNvCxnSpPr>
          <p:nvPr/>
        </p:nvCxnSpPr>
        <p:spPr>
          <a:xfrm rot="16200000" flipH="1">
            <a:off x="12551744" y="9437358"/>
            <a:ext cx="355099" cy="1745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0951651" y="7622370"/>
            <a:ext cx="701974" cy="1252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49D84CC-3461-4B7A-9CDC-530125A7C615}"/>
              </a:ext>
            </a:extLst>
          </p:cNvPr>
          <p:cNvSpPr/>
          <p:nvPr/>
        </p:nvSpPr>
        <p:spPr>
          <a:xfrm>
            <a:off x="8554675" y="9007201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265C116-1B5F-4B9C-BFBF-E06273C47EA6}"/>
              </a:ext>
            </a:extLst>
          </p:cNvPr>
          <p:cNvCxnSpPr>
            <a:stCxn id="362" idx="2"/>
            <a:endCxn id="318" idx="1"/>
          </p:cNvCxnSpPr>
          <p:nvPr/>
        </p:nvCxnSpPr>
        <p:spPr>
          <a:xfrm rot="16200000" flipH="1">
            <a:off x="8332186" y="8941392"/>
            <a:ext cx="272507" cy="1724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EEAAF3B-1E86-4A07-8033-33D5A840E497}"/>
              </a:ext>
            </a:extLst>
          </p:cNvPr>
          <p:cNvCxnSpPr>
            <a:cxnSpLocks/>
            <a:stCxn id="318" idx="2"/>
            <a:endCxn id="155" idx="1"/>
          </p:cNvCxnSpPr>
          <p:nvPr/>
        </p:nvCxnSpPr>
        <p:spPr>
          <a:xfrm rot="16200000" flipH="1">
            <a:off x="9033468" y="9387846"/>
            <a:ext cx="336415" cy="2018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BE4F5F1-5515-43F3-A943-0DDE0F9675BD}"/>
              </a:ext>
            </a:extLst>
          </p:cNvPr>
          <p:cNvSpPr/>
          <p:nvPr/>
        </p:nvSpPr>
        <p:spPr>
          <a:xfrm>
            <a:off x="16083948" y="1222790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8F0F6D0-C2D0-44C2-B924-F8B1D1DF59CD}"/>
              </a:ext>
            </a:extLst>
          </p:cNvPr>
          <p:cNvSpPr/>
          <p:nvPr/>
        </p:nvSpPr>
        <p:spPr>
          <a:xfrm>
            <a:off x="15173585" y="11639652"/>
            <a:ext cx="1486254" cy="43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FF97418-E075-4E93-A144-48EC9FA265A8}"/>
              </a:ext>
            </a:extLst>
          </p:cNvPr>
          <p:cNvCxnSpPr>
            <a:cxnSpLocks/>
            <a:stCxn id="422" idx="2"/>
            <a:endCxn id="229" idx="1"/>
          </p:cNvCxnSpPr>
          <p:nvPr/>
        </p:nvCxnSpPr>
        <p:spPr>
          <a:xfrm rot="16200000" flipH="1">
            <a:off x="14927716" y="11612807"/>
            <a:ext cx="338364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F4B6EB-86A1-4BBE-9111-C483CEEFF33D}"/>
              </a:ext>
            </a:extLst>
          </p:cNvPr>
          <p:cNvCxnSpPr>
            <a:cxnSpLocks/>
            <a:stCxn id="229" idx="2"/>
            <a:endCxn id="228" idx="1"/>
          </p:cNvCxnSpPr>
          <p:nvPr/>
        </p:nvCxnSpPr>
        <p:spPr>
          <a:xfrm rot="16200000" flipH="1">
            <a:off x="15846890" y="12147521"/>
            <a:ext cx="306883" cy="1672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3"/>
            <a:endCxn id="4" idx="2"/>
          </p:cNvCxnSpPr>
          <p:nvPr/>
        </p:nvCxnSpPr>
        <p:spPr>
          <a:xfrm flipV="1">
            <a:off x="23784774" y="4836232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23775440" y="4836232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 rot="5400000">
            <a:off x="25334375" y="5575258"/>
            <a:ext cx="147805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CF0DEAA-E9B4-4D38-A565-8C0AC0303A16}"/>
              </a:ext>
            </a:extLst>
          </p:cNvPr>
          <p:cNvSpPr/>
          <p:nvPr/>
        </p:nvSpPr>
        <p:spPr>
          <a:xfrm>
            <a:off x="14289710" y="8609502"/>
            <a:ext cx="1616219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958C774-529E-478E-9152-9E41FFA55D25}"/>
              </a:ext>
            </a:extLst>
          </p:cNvPr>
          <p:cNvSpPr/>
          <p:nvPr/>
        </p:nvSpPr>
        <p:spPr>
          <a:xfrm>
            <a:off x="15326329" y="9153237"/>
            <a:ext cx="1486254" cy="3414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EF6F9BF-CF84-43FC-8E80-ACDA47A89BDB}"/>
              </a:ext>
            </a:extLst>
          </p:cNvPr>
          <p:cNvSpPr/>
          <p:nvPr/>
        </p:nvSpPr>
        <p:spPr>
          <a:xfrm>
            <a:off x="16383788" y="9651771"/>
            <a:ext cx="1092155" cy="539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B55461D7-8610-4E54-B897-A5FEBC7C827B}"/>
              </a:ext>
            </a:extLst>
          </p:cNvPr>
          <p:cNvCxnSpPr>
            <a:cxnSpLocks/>
            <a:stCxn id="294" idx="2"/>
            <a:endCxn id="295" idx="1"/>
          </p:cNvCxnSpPr>
          <p:nvPr/>
        </p:nvCxnSpPr>
        <p:spPr>
          <a:xfrm rot="16200000" flipH="1">
            <a:off x="16013087" y="9551026"/>
            <a:ext cx="427068" cy="3143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58EFCD98-DD39-4406-9DFD-89B6B5C9ADE2}"/>
              </a:ext>
            </a:extLst>
          </p:cNvPr>
          <p:cNvCxnSpPr>
            <a:stCxn id="293" idx="2"/>
            <a:endCxn id="294" idx="1"/>
          </p:cNvCxnSpPr>
          <p:nvPr/>
        </p:nvCxnSpPr>
        <p:spPr>
          <a:xfrm rot="16200000" flipH="1">
            <a:off x="15011533" y="9009149"/>
            <a:ext cx="401085" cy="2285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D9E885D-4684-45E5-A255-2A4178EC5CA3}"/>
              </a:ext>
            </a:extLst>
          </p:cNvPr>
          <p:cNvCxnSpPr>
            <a:stCxn id="402" idx="1"/>
            <a:endCxn id="364" idx="2"/>
          </p:cNvCxnSpPr>
          <p:nvPr/>
        </p:nvCxnSpPr>
        <p:spPr>
          <a:xfrm rot="10800000">
            <a:off x="5707838" y="8900764"/>
            <a:ext cx="206528" cy="275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1183C9-B0B6-4E8A-9FD9-1FEEE24BCF01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5707838" y="8900762"/>
            <a:ext cx="206528" cy="708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BB93CDE-6283-4DC2-99E7-4A8AD0C5B779}"/>
              </a:ext>
            </a:extLst>
          </p:cNvPr>
          <p:cNvCxnSpPr>
            <a:cxnSpLocks/>
            <a:stCxn id="363" idx="2"/>
            <a:endCxn id="161" idx="1"/>
          </p:cNvCxnSpPr>
          <p:nvPr/>
        </p:nvCxnSpPr>
        <p:spPr>
          <a:xfrm rot="16200000" flipH="1">
            <a:off x="11873670" y="8968175"/>
            <a:ext cx="277462" cy="1670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201B5692-36FE-41DA-A913-4E34CD9843DC}"/>
              </a:ext>
            </a:extLst>
          </p:cNvPr>
          <p:cNvCxnSpPr>
            <a:cxnSpLocks/>
            <a:stCxn id="366" idx="0"/>
            <a:endCxn id="339" idx="2"/>
          </p:cNvCxnSpPr>
          <p:nvPr/>
        </p:nvCxnSpPr>
        <p:spPr>
          <a:xfrm rot="16200000" flipV="1">
            <a:off x="13937703" y="4636319"/>
            <a:ext cx="652546" cy="7175163"/>
          </a:xfrm>
          <a:prstGeom prst="bentConnector3">
            <a:avLst>
              <a:gd name="adj1" fmla="val 4562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7C265F89-81FF-4F93-8F14-A8BE3305078C}"/>
              </a:ext>
            </a:extLst>
          </p:cNvPr>
          <p:cNvCxnSpPr>
            <a:cxnSpLocks/>
            <a:stCxn id="182" idx="1"/>
            <a:endCxn id="430" idx="2"/>
          </p:cNvCxnSpPr>
          <p:nvPr/>
        </p:nvCxnSpPr>
        <p:spPr>
          <a:xfrm rot="10800000">
            <a:off x="19848422" y="10210592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2B10ECAF-DAA8-4E25-96D1-C2D7B5C1C34D}"/>
              </a:ext>
            </a:extLst>
          </p:cNvPr>
          <p:cNvCxnSpPr>
            <a:cxnSpLocks/>
            <a:stCxn id="339" idx="2"/>
            <a:endCxn id="293" idx="0"/>
          </p:cNvCxnSpPr>
          <p:nvPr/>
        </p:nvCxnSpPr>
        <p:spPr>
          <a:xfrm rot="16200000" flipH="1">
            <a:off x="12531169" y="6042852"/>
            <a:ext cx="711874" cy="4421425"/>
          </a:xfrm>
          <a:prstGeom prst="bentConnector3">
            <a:avLst>
              <a:gd name="adj1" fmla="val 48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859F235E-0E14-4732-9C83-72731AB06B58}"/>
              </a:ext>
            </a:extLst>
          </p:cNvPr>
          <p:cNvCxnSpPr>
            <a:cxnSpLocks/>
            <a:stCxn id="339" idx="2"/>
            <a:endCxn id="212" idx="0"/>
          </p:cNvCxnSpPr>
          <p:nvPr/>
        </p:nvCxnSpPr>
        <p:spPr>
          <a:xfrm rot="16200000" flipH="1">
            <a:off x="16029621" y="2544401"/>
            <a:ext cx="652545" cy="11358997"/>
          </a:xfrm>
          <a:prstGeom prst="bentConnector3">
            <a:avLst>
              <a:gd name="adj1" fmla="val 543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E2253B6-4601-4260-83D6-93AEE3727197}"/>
              </a:ext>
            </a:extLst>
          </p:cNvPr>
          <p:cNvSpPr/>
          <p:nvPr/>
        </p:nvSpPr>
        <p:spPr>
          <a:xfrm>
            <a:off x="1652570" y="4187844"/>
            <a:ext cx="1602850" cy="8930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비회원 </a:t>
            </a:r>
            <a:r>
              <a:rPr lang="en-US" altLang="ko-KR" sz="1500" b="1" dirty="0"/>
              <a:t>+ </a:t>
            </a:r>
            <a:r>
              <a:rPr lang="ko-KR" altLang="en-US" sz="1500" b="1" dirty="0"/>
              <a:t>회원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DF48A55-DE2B-4C2E-A46A-5AC0DA713530}"/>
              </a:ext>
            </a:extLst>
          </p:cNvPr>
          <p:cNvSpPr/>
          <p:nvPr/>
        </p:nvSpPr>
        <p:spPr>
          <a:xfrm>
            <a:off x="10333437" y="1173554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7E4F9EF-B73C-48FF-9015-8D5FBF99BC10}"/>
              </a:ext>
            </a:extLst>
          </p:cNvPr>
          <p:cNvSpPr/>
          <p:nvPr/>
        </p:nvSpPr>
        <p:spPr>
          <a:xfrm>
            <a:off x="12092059" y="1275649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F0F7E12-C6E0-44B4-923D-2DD080D0F05B}"/>
              </a:ext>
            </a:extLst>
          </p:cNvPr>
          <p:cNvSpPr/>
          <p:nvPr/>
        </p:nvSpPr>
        <p:spPr>
          <a:xfrm>
            <a:off x="13066328" y="1319581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6125D208-E97A-49ED-80CC-98BD74627A87}"/>
              </a:ext>
            </a:extLst>
          </p:cNvPr>
          <p:cNvCxnSpPr>
            <a:cxnSpLocks/>
            <a:stCxn id="159" idx="1"/>
            <a:endCxn id="156" idx="2"/>
          </p:cNvCxnSpPr>
          <p:nvPr/>
        </p:nvCxnSpPr>
        <p:spPr>
          <a:xfrm rot="10800000">
            <a:off x="12835186" y="13069859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6F89CD-619C-4449-B8F7-45D5F124898F}"/>
              </a:ext>
            </a:extLst>
          </p:cNvPr>
          <p:cNvSpPr/>
          <p:nvPr/>
        </p:nvSpPr>
        <p:spPr>
          <a:xfrm>
            <a:off x="13066328" y="13637006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A720564-27B0-4919-AC53-3E8A2E5FD884}"/>
              </a:ext>
            </a:extLst>
          </p:cNvPr>
          <p:cNvSpPr/>
          <p:nvPr/>
        </p:nvSpPr>
        <p:spPr>
          <a:xfrm>
            <a:off x="11112107" y="12317182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EEAE922B-E2FF-45F3-839C-FF97AE3082C7}"/>
              </a:ext>
            </a:extLst>
          </p:cNvPr>
          <p:cNvCxnSpPr>
            <a:stCxn id="154" idx="2"/>
            <a:endCxn id="165" idx="1"/>
          </p:cNvCxnSpPr>
          <p:nvPr/>
        </p:nvCxnSpPr>
        <p:spPr>
          <a:xfrm rot="16200000" flipH="1">
            <a:off x="10783334" y="12145088"/>
            <a:ext cx="424955" cy="2325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E6C6357-115A-426F-B08C-36DD9814A883}"/>
              </a:ext>
            </a:extLst>
          </p:cNvPr>
          <p:cNvCxnSpPr>
            <a:stCxn id="165" idx="2"/>
            <a:endCxn id="156" idx="1"/>
          </p:cNvCxnSpPr>
          <p:nvPr/>
        </p:nvCxnSpPr>
        <p:spPr>
          <a:xfrm rot="16200000" flipH="1">
            <a:off x="11832330" y="12653447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3B41CF25-DD4F-473A-9F98-37B192618889}"/>
              </a:ext>
            </a:extLst>
          </p:cNvPr>
          <p:cNvCxnSpPr>
            <a:cxnSpLocks/>
            <a:stCxn id="162" idx="1"/>
            <a:endCxn id="156" idx="2"/>
          </p:cNvCxnSpPr>
          <p:nvPr/>
        </p:nvCxnSpPr>
        <p:spPr>
          <a:xfrm rot="10800000">
            <a:off x="12835186" y="13069859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5A07691-93FB-4B61-9FDC-E751FABC4305}"/>
              </a:ext>
            </a:extLst>
          </p:cNvPr>
          <p:cNvSpPr/>
          <p:nvPr/>
        </p:nvSpPr>
        <p:spPr>
          <a:xfrm>
            <a:off x="13066328" y="1460393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0AC1F49-A26F-4411-B09B-5BA332A8949E}"/>
              </a:ext>
            </a:extLst>
          </p:cNvPr>
          <p:cNvSpPr/>
          <p:nvPr/>
        </p:nvSpPr>
        <p:spPr>
          <a:xfrm>
            <a:off x="13079194" y="1508478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6A6BC34-5D9A-459A-973F-356F5046E938}"/>
              </a:ext>
            </a:extLst>
          </p:cNvPr>
          <p:cNvSpPr/>
          <p:nvPr/>
        </p:nvSpPr>
        <p:spPr>
          <a:xfrm>
            <a:off x="13079194" y="15565646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EA32957-AB1C-4083-9D2D-02AA40509C16}"/>
              </a:ext>
            </a:extLst>
          </p:cNvPr>
          <p:cNvSpPr/>
          <p:nvPr/>
        </p:nvSpPr>
        <p:spPr>
          <a:xfrm>
            <a:off x="13079194" y="1605387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1E546E2-95D9-4DD9-8C90-62E00ED96708}"/>
              </a:ext>
            </a:extLst>
          </p:cNvPr>
          <p:cNvSpPr/>
          <p:nvPr/>
        </p:nvSpPr>
        <p:spPr>
          <a:xfrm>
            <a:off x="23133609" y="1244204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내가 본 영화 조회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01A5386-1B50-43E8-A074-B8ED0439C14C}"/>
              </a:ext>
            </a:extLst>
          </p:cNvPr>
          <p:cNvSpPr/>
          <p:nvPr/>
        </p:nvSpPr>
        <p:spPr>
          <a:xfrm>
            <a:off x="23917298" y="1295682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72F0660-E3C7-414C-8F46-A8561E0335C1}"/>
              </a:ext>
            </a:extLst>
          </p:cNvPr>
          <p:cNvCxnSpPr>
            <a:stCxn id="167" idx="2"/>
            <a:endCxn id="186" idx="1"/>
          </p:cNvCxnSpPr>
          <p:nvPr/>
        </p:nvCxnSpPr>
        <p:spPr>
          <a:xfrm rot="16200000" flipH="1">
            <a:off x="22405836" y="11870949"/>
            <a:ext cx="1252738" cy="2028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7758EF2-4435-4AE4-BFED-26A77FA516E4}"/>
              </a:ext>
            </a:extLst>
          </p:cNvPr>
          <p:cNvCxnSpPr>
            <a:stCxn id="186" idx="2"/>
            <a:endCxn id="187" idx="1"/>
          </p:cNvCxnSpPr>
          <p:nvPr/>
        </p:nvCxnSpPr>
        <p:spPr>
          <a:xfrm rot="16200000" flipH="1">
            <a:off x="23663834" y="12860038"/>
            <a:ext cx="358103" cy="148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60B8DBA-5C49-42A0-A124-CF3ADD81D65C}"/>
              </a:ext>
            </a:extLst>
          </p:cNvPr>
          <p:cNvCxnSpPr>
            <a:cxnSpLocks/>
            <a:stCxn id="156" idx="2"/>
            <a:endCxn id="179" idx="1"/>
          </p:cNvCxnSpPr>
          <p:nvPr/>
        </p:nvCxnSpPr>
        <p:spPr>
          <a:xfrm rot="16200000" flipH="1">
            <a:off x="12105382" y="13799662"/>
            <a:ext cx="1690753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0B3724C-28D7-4438-8AE1-E67301EE841E}"/>
              </a:ext>
            </a:extLst>
          </p:cNvPr>
          <p:cNvCxnSpPr>
            <a:stCxn id="156" idx="2"/>
            <a:endCxn id="183" idx="1"/>
          </p:cNvCxnSpPr>
          <p:nvPr/>
        </p:nvCxnSpPr>
        <p:spPr>
          <a:xfrm rot="16200000" flipH="1">
            <a:off x="11871386" y="14033658"/>
            <a:ext cx="2171611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B59759B-A23D-434D-B2AC-230A84B04B90}"/>
              </a:ext>
            </a:extLst>
          </p:cNvPr>
          <p:cNvCxnSpPr>
            <a:stCxn id="156" idx="2"/>
            <a:endCxn id="184" idx="1"/>
          </p:cNvCxnSpPr>
          <p:nvPr/>
        </p:nvCxnSpPr>
        <p:spPr>
          <a:xfrm rot="16200000" flipH="1">
            <a:off x="11630957" y="14274087"/>
            <a:ext cx="2652469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83C1998-AF28-47DF-B476-BD36AE5D6707}"/>
              </a:ext>
            </a:extLst>
          </p:cNvPr>
          <p:cNvCxnSpPr>
            <a:stCxn id="156" idx="2"/>
            <a:endCxn id="185" idx="1"/>
          </p:cNvCxnSpPr>
          <p:nvPr/>
        </p:nvCxnSpPr>
        <p:spPr>
          <a:xfrm rot="16200000" flipH="1">
            <a:off x="11386844" y="14518200"/>
            <a:ext cx="314069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7E68421F-ABDA-4F0B-B89D-4D18E1A11B0F}"/>
              </a:ext>
            </a:extLst>
          </p:cNvPr>
          <p:cNvCxnSpPr>
            <a:stCxn id="339" idx="2"/>
            <a:endCxn id="154" idx="0"/>
          </p:cNvCxnSpPr>
          <p:nvPr/>
        </p:nvCxnSpPr>
        <p:spPr>
          <a:xfrm rot="16200000" flipH="1">
            <a:off x="8858996" y="9715026"/>
            <a:ext cx="3837919" cy="203120"/>
          </a:xfrm>
          <a:prstGeom prst="bentConnector3">
            <a:avLst>
              <a:gd name="adj1" fmla="val 92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44A4BF5-0651-4DDA-8EAF-90B7178B73DA}"/>
              </a:ext>
            </a:extLst>
          </p:cNvPr>
          <p:cNvSpPr/>
          <p:nvPr/>
        </p:nvSpPr>
        <p:spPr>
          <a:xfrm>
            <a:off x="3675506" y="1197200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신고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B2D83E7-DE3C-4305-8DE9-AD97366937E8}"/>
              </a:ext>
            </a:extLst>
          </p:cNvPr>
          <p:cNvCxnSpPr>
            <a:cxnSpLocks/>
            <a:stCxn id="386" idx="2"/>
            <a:endCxn id="158" idx="1"/>
          </p:cNvCxnSpPr>
          <p:nvPr/>
        </p:nvCxnSpPr>
        <p:spPr>
          <a:xfrm rot="16200000" flipH="1">
            <a:off x="2816457" y="11269639"/>
            <a:ext cx="1539693" cy="1784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2BBB004-D9CE-4E16-8516-7EB8936E4F71}"/>
              </a:ext>
            </a:extLst>
          </p:cNvPr>
          <p:cNvSpPr/>
          <p:nvPr/>
        </p:nvSpPr>
        <p:spPr>
          <a:xfrm>
            <a:off x="13066328" y="1411986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신고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81B76C8-2F38-4966-971F-D546387B0011}"/>
              </a:ext>
            </a:extLst>
          </p:cNvPr>
          <p:cNvCxnSpPr>
            <a:stCxn id="156" idx="2"/>
            <a:endCxn id="191" idx="1"/>
          </p:cNvCxnSpPr>
          <p:nvPr/>
        </p:nvCxnSpPr>
        <p:spPr>
          <a:xfrm rot="16200000" flipH="1">
            <a:off x="12347413" y="13557631"/>
            <a:ext cx="1206691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8329123-64F1-40CC-B1BC-9150BA0B6C3A}"/>
              </a:ext>
            </a:extLst>
          </p:cNvPr>
          <p:cNvSpPr/>
          <p:nvPr/>
        </p:nvSpPr>
        <p:spPr>
          <a:xfrm>
            <a:off x="13079194" y="1651248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신고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90825BE-1AC9-4695-9E6C-5016E8966040}"/>
              </a:ext>
            </a:extLst>
          </p:cNvPr>
          <p:cNvCxnSpPr>
            <a:stCxn id="156" idx="2"/>
            <a:endCxn id="194" idx="1"/>
          </p:cNvCxnSpPr>
          <p:nvPr/>
        </p:nvCxnSpPr>
        <p:spPr>
          <a:xfrm rot="16200000" flipH="1">
            <a:off x="11157539" y="14747505"/>
            <a:ext cx="359930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4C994A8-0596-4A62-97CD-FF612BA2C558}"/>
              </a:ext>
            </a:extLst>
          </p:cNvPr>
          <p:cNvSpPr/>
          <p:nvPr/>
        </p:nvSpPr>
        <p:spPr>
          <a:xfrm>
            <a:off x="34060729" y="7584265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A0AE6CC-4941-4920-94EA-A3FB0A933FE7}"/>
              </a:ext>
            </a:extLst>
          </p:cNvPr>
          <p:cNvCxnSpPr>
            <a:stCxn id="141" idx="2"/>
            <a:endCxn id="213" idx="0"/>
          </p:cNvCxnSpPr>
          <p:nvPr/>
        </p:nvCxnSpPr>
        <p:spPr>
          <a:xfrm rot="16200000" flipH="1">
            <a:off x="29830493" y="2870552"/>
            <a:ext cx="956619" cy="8470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F6E521A3-54A8-4360-88F0-88A4B88195EF}"/>
              </a:ext>
            </a:extLst>
          </p:cNvPr>
          <p:cNvSpPr/>
          <p:nvPr/>
        </p:nvSpPr>
        <p:spPr>
          <a:xfrm>
            <a:off x="27567643" y="854536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F411B28F-B70E-45A6-B42F-4B8DA6395F6A}"/>
              </a:ext>
            </a:extLst>
          </p:cNvPr>
          <p:cNvSpPr/>
          <p:nvPr/>
        </p:nvSpPr>
        <p:spPr>
          <a:xfrm>
            <a:off x="33653344" y="8552100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BFB655A8-8BF3-405F-AF1D-A3F57EA868FE}"/>
              </a:ext>
            </a:extLst>
          </p:cNvPr>
          <p:cNvSpPr/>
          <p:nvPr/>
        </p:nvSpPr>
        <p:spPr>
          <a:xfrm>
            <a:off x="36241930" y="853928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EB94E659-5B04-4853-B731-88D10B7C2BC3}"/>
              </a:ext>
            </a:extLst>
          </p:cNvPr>
          <p:cNvSpPr/>
          <p:nvPr/>
        </p:nvSpPr>
        <p:spPr>
          <a:xfrm>
            <a:off x="31128398" y="8550076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1062D852-EF16-4425-8274-89BFDE2A9BFD}"/>
              </a:ext>
            </a:extLst>
          </p:cNvPr>
          <p:cNvSpPr/>
          <p:nvPr/>
        </p:nvSpPr>
        <p:spPr>
          <a:xfrm>
            <a:off x="33650495" y="1257645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BCF1319E-DB26-41B1-B18A-1D9FECA70CFC}"/>
              </a:ext>
            </a:extLst>
          </p:cNvPr>
          <p:cNvSpPr/>
          <p:nvPr/>
        </p:nvSpPr>
        <p:spPr>
          <a:xfrm>
            <a:off x="38859118" y="854536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9042CE95-5A1B-4027-9DE9-CDF93266425F}"/>
              </a:ext>
            </a:extLst>
          </p:cNvPr>
          <p:cNvSpPr/>
          <p:nvPr/>
        </p:nvSpPr>
        <p:spPr>
          <a:xfrm>
            <a:off x="29212773" y="935905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A4455057-1EF9-452A-B22C-A187DACEBAD8}"/>
              </a:ext>
            </a:extLst>
          </p:cNvPr>
          <p:cNvCxnSpPr>
            <a:cxnSpLocks/>
            <a:stCxn id="471" idx="1"/>
            <a:endCxn id="477" idx="2"/>
          </p:cNvCxnSpPr>
          <p:nvPr/>
        </p:nvCxnSpPr>
        <p:spPr>
          <a:xfrm rot="10800000">
            <a:off x="29001851" y="9268223"/>
            <a:ext cx="210922" cy="2475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44E2D4D8-E5FD-42AA-9EA3-F7C2C55771DE}"/>
              </a:ext>
            </a:extLst>
          </p:cNvPr>
          <p:cNvSpPr/>
          <p:nvPr/>
        </p:nvSpPr>
        <p:spPr>
          <a:xfrm>
            <a:off x="30159513" y="10204490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74" name="연결선: 꺾임 473">
            <a:extLst>
              <a:ext uri="{FF2B5EF4-FFF2-40B4-BE49-F238E27FC236}">
                <a16:creationId xmlns:a16="http://schemas.microsoft.com/office/drawing/2014/main" id="{5B1DDB4F-928C-430B-81C8-412722BC519E}"/>
              </a:ext>
            </a:extLst>
          </p:cNvPr>
          <p:cNvCxnSpPr>
            <a:cxnSpLocks/>
            <a:stCxn id="473" idx="1"/>
            <a:endCxn id="471" idx="2"/>
          </p:cNvCxnSpPr>
          <p:nvPr/>
        </p:nvCxnSpPr>
        <p:spPr>
          <a:xfrm rot="10800000">
            <a:off x="29955902" y="9672416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63EF472A-E478-4EF9-8FC4-210A821C21EE}"/>
              </a:ext>
            </a:extLst>
          </p:cNvPr>
          <p:cNvSpPr/>
          <p:nvPr/>
        </p:nvSpPr>
        <p:spPr>
          <a:xfrm>
            <a:off x="30159513" y="9793088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F24F944D-BD4B-4BBF-BE6F-83F844DA28CE}"/>
              </a:ext>
            </a:extLst>
          </p:cNvPr>
          <p:cNvCxnSpPr>
            <a:cxnSpLocks/>
            <a:stCxn id="475" idx="1"/>
            <a:endCxn id="471" idx="2"/>
          </p:cNvCxnSpPr>
          <p:nvPr/>
        </p:nvCxnSpPr>
        <p:spPr>
          <a:xfrm rot="10800000">
            <a:off x="29955902" y="9672416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092962C5-FC08-4740-B0D8-FC4623AA902F}"/>
              </a:ext>
            </a:extLst>
          </p:cNvPr>
          <p:cNvSpPr/>
          <p:nvPr/>
        </p:nvSpPr>
        <p:spPr>
          <a:xfrm>
            <a:off x="28258724" y="8954861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8" name="연결선: 꺾임 477">
            <a:extLst>
              <a:ext uri="{FF2B5EF4-FFF2-40B4-BE49-F238E27FC236}">
                <a16:creationId xmlns:a16="http://schemas.microsoft.com/office/drawing/2014/main" id="{A982A603-FAFC-44AC-B873-624D462AB1D7}"/>
              </a:ext>
            </a:extLst>
          </p:cNvPr>
          <p:cNvCxnSpPr>
            <a:cxnSpLocks/>
            <a:stCxn id="465" idx="2"/>
            <a:endCxn id="477" idx="1"/>
          </p:cNvCxnSpPr>
          <p:nvPr/>
        </p:nvCxnSpPr>
        <p:spPr>
          <a:xfrm rot="16200000" flipH="1">
            <a:off x="28059813" y="8912630"/>
            <a:ext cx="252819" cy="1450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A803D931-DDAF-4B23-9DE6-6068179EB855}"/>
              </a:ext>
            </a:extLst>
          </p:cNvPr>
          <p:cNvSpPr/>
          <p:nvPr/>
        </p:nvSpPr>
        <p:spPr>
          <a:xfrm>
            <a:off x="31826355" y="8950910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85" name="연결선: 꺾임 484">
            <a:extLst>
              <a:ext uri="{FF2B5EF4-FFF2-40B4-BE49-F238E27FC236}">
                <a16:creationId xmlns:a16="http://schemas.microsoft.com/office/drawing/2014/main" id="{14EFB5F4-5A17-4D35-8DD6-D810EE036B30}"/>
              </a:ext>
            </a:extLst>
          </p:cNvPr>
          <p:cNvCxnSpPr>
            <a:cxnSpLocks/>
            <a:stCxn id="469" idx="2"/>
            <a:endCxn id="486" idx="1"/>
          </p:cNvCxnSpPr>
          <p:nvPr/>
        </p:nvCxnSpPr>
        <p:spPr>
          <a:xfrm rot="16200000" flipH="1">
            <a:off x="34159729" y="12926661"/>
            <a:ext cx="297888" cy="2242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9BF56D86-448B-495F-A061-3E6AFD7D5ADE}"/>
              </a:ext>
            </a:extLst>
          </p:cNvPr>
          <p:cNvSpPr/>
          <p:nvPr/>
        </p:nvSpPr>
        <p:spPr>
          <a:xfrm>
            <a:off x="34420774" y="13031025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83494A85-23C9-49B0-87E3-31A5536E7C3E}"/>
              </a:ext>
            </a:extLst>
          </p:cNvPr>
          <p:cNvSpPr/>
          <p:nvPr/>
        </p:nvSpPr>
        <p:spPr>
          <a:xfrm>
            <a:off x="40352385" y="9381937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FB968455-4409-4DCC-960F-AF276D2C41CD}"/>
              </a:ext>
            </a:extLst>
          </p:cNvPr>
          <p:cNvSpPr/>
          <p:nvPr/>
        </p:nvSpPr>
        <p:spPr>
          <a:xfrm>
            <a:off x="35125710" y="9824871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7793A4D5-52A2-43FD-875F-A1B891D82000}"/>
              </a:ext>
            </a:extLst>
          </p:cNvPr>
          <p:cNvSpPr/>
          <p:nvPr/>
        </p:nvSpPr>
        <p:spPr>
          <a:xfrm>
            <a:off x="41270262" y="981658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5B92BDA9-3D22-4646-B123-5FFFE53D51EA}"/>
              </a:ext>
            </a:extLst>
          </p:cNvPr>
          <p:cNvSpPr/>
          <p:nvPr/>
        </p:nvSpPr>
        <p:spPr>
          <a:xfrm>
            <a:off x="39543574" y="8945403"/>
            <a:ext cx="12368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02" name="연결선: 꺾임 501">
            <a:extLst>
              <a:ext uri="{FF2B5EF4-FFF2-40B4-BE49-F238E27FC236}">
                <a16:creationId xmlns:a16="http://schemas.microsoft.com/office/drawing/2014/main" id="{0F267AAC-C215-4780-B474-232A2F2B6A84}"/>
              </a:ext>
            </a:extLst>
          </p:cNvPr>
          <p:cNvCxnSpPr>
            <a:cxnSpLocks/>
            <a:stCxn id="470" idx="2"/>
            <a:endCxn id="501" idx="1"/>
          </p:cNvCxnSpPr>
          <p:nvPr/>
        </p:nvCxnSpPr>
        <p:spPr>
          <a:xfrm rot="16200000" flipH="1">
            <a:off x="39352705" y="8911214"/>
            <a:ext cx="243361" cy="1383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연결선: 꺾임 502">
            <a:extLst>
              <a:ext uri="{FF2B5EF4-FFF2-40B4-BE49-F238E27FC236}">
                <a16:creationId xmlns:a16="http://schemas.microsoft.com/office/drawing/2014/main" id="{D6BFBC96-69A8-401A-872D-8E11FF638080}"/>
              </a:ext>
            </a:extLst>
          </p:cNvPr>
          <p:cNvCxnSpPr>
            <a:cxnSpLocks/>
            <a:stCxn id="501" idx="2"/>
            <a:endCxn id="487" idx="1"/>
          </p:cNvCxnSpPr>
          <p:nvPr/>
        </p:nvCxnSpPr>
        <p:spPr>
          <a:xfrm rot="16200000" flipH="1">
            <a:off x="40117266" y="9303499"/>
            <a:ext cx="279854" cy="1903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42CB91D0-1C81-4BEA-B25C-ABC003CF4F6A}"/>
              </a:ext>
            </a:extLst>
          </p:cNvPr>
          <p:cNvSpPr/>
          <p:nvPr/>
        </p:nvSpPr>
        <p:spPr>
          <a:xfrm>
            <a:off x="34354760" y="9387958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509" name="연결선: 꺾임 508">
            <a:extLst>
              <a:ext uri="{FF2B5EF4-FFF2-40B4-BE49-F238E27FC236}">
                <a16:creationId xmlns:a16="http://schemas.microsoft.com/office/drawing/2014/main" id="{257CE98D-9AF4-42B1-89C9-AB90E3A97A13}"/>
              </a:ext>
            </a:extLst>
          </p:cNvPr>
          <p:cNvCxnSpPr>
            <a:stCxn id="466" idx="2"/>
            <a:endCxn id="508" idx="1"/>
          </p:cNvCxnSpPr>
          <p:nvPr/>
        </p:nvCxnSpPr>
        <p:spPr>
          <a:xfrm rot="16200000" flipH="1">
            <a:off x="33937502" y="9127381"/>
            <a:ext cx="679178" cy="1553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연결선: 꺾임 509">
            <a:extLst>
              <a:ext uri="{FF2B5EF4-FFF2-40B4-BE49-F238E27FC236}">
                <a16:creationId xmlns:a16="http://schemas.microsoft.com/office/drawing/2014/main" id="{6DE8F520-1660-4446-8CE2-B0BDA8212BC6}"/>
              </a:ext>
            </a:extLst>
          </p:cNvPr>
          <p:cNvCxnSpPr>
            <a:cxnSpLocks/>
            <a:stCxn id="508" idx="2"/>
            <a:endCxn id="492" idx="1"/>
          </p:cNvCxnSpPr>
          <p:nvPr/>
        </p:nvCxnSpPr>
        <p:spPr>
          <a:xfrm rot="16200000" flipH="1">
            <a:off x="34847868" y="9754287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F7F469EF-0A52-4257-96D0-0A92BAC2F663}"/>
              </a:ext>
            </a:extLst>
          </p:cNvPr>
          <p:cNvSpPr/>
          <p:nvPr/>
        </p:nvSpPr>
        <p:spPr>
          <a:xfrm>
            <a:off x="35317274" y="13463726"/>
            <a:ext cx="1486254" cy="43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AB7C1895-181D-4073-8CC6-2169DD489B4F}"/>
              </a:ext>
            </a:extLst>
          </p:cNvPr>
          <p:cNvCxnSpPr>
            <a:cxnSpLocks/>
            <a:stCxn id="486" idx="2"/>
            <a:endCxn id="512" idx="1"/>
          </p:cNvCxnSpPr>
          <p:nvPr/>
        </p:nvCxnSpPr>
        <p:spPr>
          <a:xfrm rot="16200000" flipH="1">
            <a:off x="35071406" y="13436880"/>
            <a:ext cx="338363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연결선: 꺾임 519">
            <a:extLst>
              <a:ext uri="{FF2B5EF4-FFF2-40B4-BE49-F238E27FC236}">
                <a16:creationId xmlns:a16="http://schemas.microsoft.com/office/drawing/2014/main" id="{01A34F4D-9751-4774-87D9-1917AF5E6E26}"/>
              </a:ext>
            </a:extLst>
          </p:cNvPr>
          <p:cNvCxnSpPr>
            <a:stCxn id="479" idx="1"/>
            <a:endCxn id="468" idx="2"/>
          </p:cNvCxnSpPr>
          <p:nvPr/>
        </p:nvCxnSpPr>
        <p:spPr>
          <a:xfrm rot="10800000">
            <a:off x="31674477" y="8863437"/>
            <a:ext cx="151879" cy="2441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E816F73A-F06C-4D44-9B08-2338459AE4A8}"/>
              </a:ext>
            </a:extLst>
          </p:cNvPr>
          <p:cNvCxnSpPr>
            <a:cxnSpLocks/>
            <a:stCxn id="496" idx="1"/>
            <a:endCxn id="487" idx="2"/>
          </p:cNvCxnSpPr>
          <p:nvPr/>
        </p:nvCxnSpPr>
        <p:spPr>
          <a:xfrm rot="10800000">
            <a:off x="41095512" y="9695299"/>
            <a:ext cx="174750" cy="2779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8A54970E-BB8C-4B36-841B-BB90EC8DDAD8}"/>
              </a:ext>
            </a:extLst>
          </p:cNvPr>
          <p:cNvSpPr/>
          <p:nvPr/>
        </p:nvSpPr>
        <p:spPr>
          <a:xfrm>
            <a:off x="27483408" y="12546185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DDB913AD-9FAE-4C28-BED8-B2D449C61E58}"/>
              </a:ext>
            </a:extLst>
          </p:cNvPr>
          <p:cNvSpPr/>
          <p:nvPr/>
        </p:nvSpPr>
        <p:spPr>
          <a:xfrm>
            <a:off x="29284816" y="13480061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D8AA40CC-8593-4A96-9B44-175A9F500F82}"/>
              </a:ext>
            </a:extLst>
          </p:cNvPr>
          <p:cNvSpPr/>
          <p:nvPr/>
        </p:nvSpPr>
        <p:spPr>
          <a:xfrm>
            <a:off x="30259085" y="14015517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F5F56BA4-D1BF-4AE6-A844-4EA09504175F}"/>
              </a:ext>
            </a:extLst>
          </p:cNvPr>
          <p:cNvSpPr/>
          <p:nvPr/>
        </p:nvSpPr>
        <p:spPr>
          <a:xfrm>
            <a:off x="28304864" y="1304074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530" name="연결선: 꺾임 529">
            <a:extLst>
              <a:ext uri="{FF2B5EF4-FFF2-40B4-BE49-F238E27FC236}">
                <a16:creationId xmlns:a16="http://schemas.microsoft.com/office/drawing/2014/main" id="{E725FB71-F3AB-4157-B3AD-20561A642F33}"/>
              </a:ext>
            </a:extLst>
          </p:cNvPr>
          <p:cNvCxnSpPr>
            <a:stCxn id="524" idx="2"/>
            <a:endCxn id="529" idx="1"/>
          </p:cNvCxnSpPr>
          <p:nvPr/>
        </p:nvCxnSpPr>
        <p:spPr>
          <a:xfrm rot="16200000" flipH="1">
            <a:off x="27998235" y="12890796"/>
            <a:ext cx="337881" cy="275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연결선: 꺾임 530">
            <a:extLst>
              <a:ext uri="{FF2B5EF4-FFF2-40B4-BE49-F238E27FC236}">
                <a16:creationId xmlns:a16="http://schemas.microsoft.com/office/drawing/2014/main" id="{487ACEED-EC90-45D5-9970-263FD6B8AA61}"/>
              </a:ext>
            </a:extLst>
          </p:cNvPr>
          <p:cNvCxnSpPr>
            <a:stCxn id="529" idx="2"/>
            <a:endCxn id="525" idx="1"/>
          </p:cNvCxnSpPr>
          <p:nvPr/>
        </p:nvCxnSpPr>
        <p:spPr>
          <a:xfrm rot="16200000" flipH="1">
            <a:off x="29025087" y="13377011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연결선: 꺾임 531">
            <a:extLst>
              <a:ext uri="{FF2B5EF4-FFF2-40B4-BE49-F238E27FC236}">
                <a16:creationId xmlns:a16="http://schemas.microsoft.com/office/drawing/2014/main" id="{5BDF7E8F-2729-4D6A-9C7A-048C79408A70}"/>
              </a:ext>
            </a:extLst>
          </p:cNvPr>
          <p:cNvCxnSpPr>
            <a:cxnSpLocks/>
            <a:stCxn id="528" idx="1"/>
            <a:endCxn id="525" idx="2"/>
          </p:cNvCxnSpPr>
          <p:nvPr/>
        </p:nvCxnSpPr>
        <p:spPr>
          <a:xfrm rot="10800000">
            <a:off x="30027943" y="13793421"/>
            <a:ext cx="231142" cy="3787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246B553A-C1CE-48EC-BE6B-909151B29759}"/>
              </a:ext>
            </a:extLst>
          </p:cNvPr>
          <p:cNvSpPr/>
          <p:nvPr/>
        </p:nvSpPr>
        <p:spPr>
          <a:xfrm>
            <a:off x="30259085" y="14479549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1D235F38-69F1-4283-90EC-3DB75FBFDC5F}"/>
              </a:ext>
            </a:extLst>
          </p:cNvPr>
          <p:cNvSpPr/>
          <p:nvPr/>
        </p:nvSpPr>
        <p:spPr>
          <a:xfrm>
            <a:off x="30259085" y="1498480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537" name="연결선: 꺾임 536">
            <a:extLst>
              <a:ext uri="{FF2B5EF4-FFF2-40B4-BE49-F238E27FC236}">
                <a16:creationId xmlns:a16="http://schemas.microsoft.com/office/drawing/2014/main" id="{BBEC4F45-8D75-4D06-AF09-AF14F7C43500}"/>
              </a:ext>
            </a:extLst>
          </p:cNvPr>
          <p:cNvCxnSpPr>
            <a:cxnSpLocks/>
            <a:stCxn id="525" idx="2"/>
            <a:endCxn id="533" idx="1"/>
          </p:cNvCxnSpPr>
          <p:nvPr/>
        </p:nvCxnSpPr>
        <p:spPr>
          <a:xfrm rot="16200000" flipH="1">
            <a:off x="29722110" y="14099254"/>
            <a:ext cx="842808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꺾임 539">
            <a:extLst>
              <a:ext uri="{FF2B5EF4-FFF2-40B4-BE49-F238E27FC236}">
                <a16:creationId xmlns:a16="http://schemas.microsoft.com/office/drawing/2014/main" id="{B3CF2B75-60CA-4290-8925-1F854E4EC6E8}"/>
              </a:ext>
            </a:extLst>
          </p:cNvPr>
          <p:cNvCxnSpPr>
            <a:stCxn id="525" idx="2"/>
            <a:endCxn id="536" idx="1"/>
          </p:cNvCxnSpPr>
          <p:nvPr/>
        </p:nvCxnSpPr>
        <p:spPr>
          <a:xfrm rot="16200000" flipH="1">
            <a:off x="29469480" y="14351884"/>
            <a:ext cx="1348068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1F18F569-84D2-4693-83B0-B59551ED9CA5}"/>
              </a:ext>
            </a:extLst>
          </p:cNvPr>
          <p:cNvSpPr/>
          <p:nvPr/>
        </p:nvSpPr>
        <p:spPr>
          <a:xfrm>
            <a:off x="31128398" y="1067924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555" name="연결선: 꺾임 554">
            <a:extLst>
              <a:ext uri="{FF2B5EF4-FFF2-40B4-BE49-F238E27FC236}">
                <a16:creationId xmlns:a16="http://schemas.microsoft.com/office/drawing/2014/main" id="{0BAD8CAD-F457-4E4A-8C3C-A8AADABA55BC}"/>
              </a:ext>
            </a:extLst>
          </p:cNvPr>
          <p:cNvCxnSpPr>
            <a:cxnSpLocks/>
            <a:stCxn id="554" idx="1"/>
            <a:endCxn id="473" idx="2"/>
          </p:cNvCxnSpPr>
          <p:nvPr/>
        </p:nvCxnSpPr>
        <p:spPr>
          <a:xfrm rot="10800000">
            <a:off x="30902640" y="10517852"/>
            <a:ext cx="225758" cy="3180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B326B88B-1974-4555-9B4B-C5E14F8BFBE7}"/>
              </a:ext>
            </a:extLst>
          </p:cNvPr>
          <p:cNvSpPr/>
          <p:nvPr/>
        </p:nvSpPr>
        <p:spPr>
          <a:xfrm>
            <a:off x="34354760" y="895965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등록</a:t>
            </a:r>
            <a:endParaRPr lang="en-US" altLang="ko-KR" sz="1100" b="1" dirty="0"/>
          </a:p>
        </p:txBody>
      </p:sp>
      <p:cxnSp>
        <p:nvCxnSpPr>
          <p:cNvPr id="575" name="연결선: 꺾임 574">
            <a:extLst>
              <a:ext uri="{FF2B5EF4-FFF2-40B4-BE49-F238E27FC236}">
                <a16:creationId xmlns:a16="http://schemas.microsoft.com/office/drawing/2014/main" id="{574BA72F-B3A1-4785-B1D9-662D8C80E451}"/>
              </a:ext>
            </a:extLst>
          </p:cNvPr>
          <p:cNvCxnSpPr>
            <a:stCxn id="466" idx="2"/>
            <a:endCxn id="568" idx="1"/>
          </p:cNvCxnSpPr>
          <p:nvPr/>
        </p:nvCxnSpPr>
        <p:spPr>
          <a:xfrm rot="16200000" flipH="1">
            <a:off x="34151653" y="8913230"/>
            <a:ext cx="250877" cy="1553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7577484-4BF2-41C8-A365-3103E8B47437}"/>
              </a:ext>
            </a:extLst>
          </p:cNvPr>
          <p:cNvSpPr/>
          <p:nvPr/>
        </p:nvSpPr>
        <p:spPr>
          <a:xfrm>
            <a:off x="35830542" y="10849289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61E6744F-C6AD-40FC-8C29-A47738B8B471}"/>
              </a:ext>
            </a:extLst>
          </p:cNvPr>
          <p:cNvSpPr/>
          <p:nvPr/>
        </p:nvSpPr>
        <p:spPr>
          <a:xfrm>
            <a:off x="35830542" y="10406094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579" name="연결선: 꺾임 578">
            <a:extLst>
              <a:ext uri="{FF2B5EF4-FFF2-40B4-BE49-F238E27FC236}">
                <a16:creationId xmlns:a16="http://schemas.microsoft.com/office/drawing/2014/main" id="{AD82BF54-3954-4059-B88C-1D72C46BC841}"/>
              </a:ext>
            </a:extLst>
          </p:cNvPr>
          <p:cNvCxnSpPr>
            <a:stCxn id="492" idx="2"/>
            <a:endCxn id="577" idx="1"/>
          </p:cNvCxnSpPr>
          <p:nvPr/>
        </p:nvCxnSpPr>
        <p:spPr>
          <a:xfrm rot="16200000" flipH="1">
            <a:off x="35589471" y="10321702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연결선: 꺾임 580">
            <a:extLst>
              <a:ext uri="{FF2B5EF4-FFF2-40B4-BE49-F238E27FC236}">
                <a16:creationId xmlns:a16="http://schemas.microsoft.com/office/drawing/2014/main" id="{2395996F-5A88-4BA4-974C-C02A79B435DB}"/>
              </a:ext>
            </a:extLst>
          </p:cNvPr>
          <p:cNvCxnSpPr>
            <a:stCxn id="492" idx="2"/>
            <a:endCxn id="576" idx="1"/>
          </p:cNvCxnSpPr>
          <p:nvPr/>
        </p:nvCxnSpPr>
        <p:spPr>
          <a:xfrm rot="16200000" flipH="1">
            <a:off x="35367872" y="10543300"/>
            <a:ext cx="766584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D4403160-0C71-45CA-8896-27675C99C45B}"/>
              </a:ext>
            </a:extLst>
          </p:cNvPr>
          <p:cNvSpPr/>
          <p:nvPr/>
        </p:nvSpPr>
        <p:spPr>
          <a:xfrm>
            <a:off x="37875809" y="9818850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AAE9CA4D-7E35-4B58-BF51-113EE037EA51}"/>
              </a:ext>
            </a:extLst>
          </p:cNvPr>
          <p:cNvSpPr/>
          <p:nvPr/>
        </p:nvSpPr>
        <p:spPr>
          <a:xfrm>
            <a:off x="37104859" y="938193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588" name="연결선: 꺾임 587">
            <a:extLst>
              <a:ext uri="{FF2B5EF4-FFF2-40B4-BE49-F238E27FC236}">
                <a16:creationId xmlns:a16="http://schemas.microsoft.com/office/drawing/2014/main" id="{C8C6BF84-BEC0-45E4-AAE9-6C7054E5C1C8}"/>
              </a:ext>
            </a:extLst>
          </p:cNvPr>
          <p:cNvCxnSpPr>
            <a:cxnSpLocks/>
            <a:stCxn id="467" idx="2"/>
            <a:endCxn id="587" idx="1"/>
          </p:cNvCxnSpPr>
          <p:nvPr/>
        </p:nvCxnSpPr>
        <p:spPr>
          <a:xfrm rot="16200000" flipH="1">
            <a:off x="36603448" y="9037207"/>
            <a:ext cx="685970" cy="316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연결선: 꺾임 588">
            <a:extLst>
              <a:ext uri="{FF2B5EF4-FFF2-40B4-BE49-F238E27FC236}">
                <a16:creationId xmlns:a16="http://schemas.microsoft.com/office/drawing/2014/main" id="{242474E8-9CAA-4B07-AD75-FB092816BC35}"/>
              </a:ext>
            </a:extLst>
          </p:cNvPr>
          <p:cNvCxnSpPr>
            <a:cxnSpLocks/>
            <a:stCxn id="587" idx="2"/>
            <a:endCxn id="586" idx="1"/>
          </p:cNvCxnSpPr>
          <p:nvPr/>
        </p:nvCxnSpPr>
        <p:spPr>
          <a:xfrm rot="16200000" flipH="1">
            <a:off x="37597967" y="9748266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06297047-3D16-470B-BA0C-AD5D50FB4DE1}"/>
              </a:ext>
            </a:extLst>
          </p:cNvPr>
          <p:cNvSpPr/>
          <p:nvPr/>
        </p:nvSpPr>
        <p:spPr>
          <a:xfrm>
            <a:off x="37104859" y="8953636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등록</a:t>
            </a:r>
            <a:endParaRPr lang="en-US" altLang="ko-KR" sz="1100" b="1" dirty="0"/>
          </a:p>
        </p:txBody>
      </p:sp>
      <p:cxnSp>
        <p:nvCxnSpPr>
          <p:cNvPr id="591" name="연결선: 꺾임 590">
            <a:extLst>
              <a:ext uri="{FF2B5EF4-FFF2-40B4-BE49-F238E27FC236}">
                <a16:creationId xmlns:a16="http://schemas.microsoft.com/office/drawing/2014/main" id="{FD83B737-76E8-4001-93C1-1B39275706D0}"/>
              </a:ext>
            </a:extLst>
          </p:cNvPr>
          <p:cNvCxnSpPr>
            <a:cxnSpLocks/>
            <a:stCxn id="467" idx="2"/>
            <a:endCxn id="590" idx="1"/>
          </p:cNvCxnSpPr>
          <p:nvPr/>
        </p:nvCxnSpPr>
        <p:spPr>
          <a:xfrm rot="16200000" flipH="1">
            <a:off x="36817599" y="8823056"/>
            <a:ext cx="257669" cy="316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5A9BB4EB-73B4-474A-9548-AED4BFFDF42D}"/>
              </a:ext>
            </a:extLst>
          </p:cNvPr>
          <p:cNvSpPr/>
          <p:nvPr/>
        </p:nvSpPr>
        <p:spPr>
          <a:xfrm>
            <a:off x="38580641" y="10816584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54ED4088-57A3-413F-B4B7-638FCF33A9B2}"/>
              </a:ext>
            </a:extLst>
          </p:cNvPr>
          <p:cNvSpPr/>
          <p:nvPr/>
        </p:nvSpPr>
        <p:spPr>
          <a:xfrm>
            <a:off x="38580641" y="10400073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193DBEAC-BD07-42B5-B9BE-2062FCCE887B}"/>
              </a:ext>
            </a:extLst>
          </p:cNvPr>
          <p:cNvCxnSpPr>
            <a:stCxn id="586" idx="2"/>
            <a:endCxn id="593" idx="1"/>
          </p:cNvCxnSpPr>
          <p:nvPr/>
        </p:nvCxnSpPr>
        <p:spPr>
          <a:xfrm rot="16200000" flipH="1">
            <a:off x="38339570" y="10315681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연결선: 꺾임 594">
            <a:extLst>
              <a:ext uri="{FF2B5EF4-FFF2-40B4-BE49-F238E27FC236}">
                <a16:creationId xmlns:a16="http://schemas.microsoft.com/office/drawing/2014/main" id="{1B7EA297-C1CB-485B-80BA-3F1F7641A64B}"/>
              </a:ext>
            </a:extLst>
          </p:cNvPr>
          <p:cNvCxnSpPr>
            <a:stCxn id="586" idx="2"/>
            <a:endCxn id="592" idx="1"/>
          </p:cNvCxnSpPr>
          <p:nvPr/>
        </p:nvCxnSpPr>
        <p:spPr>
          <a:xfrm rot="16200000" flipH="1">
            <a:off x="38131313" y="10523937"/>
            <a:ext cx="739900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E359B9C9-A46B-4CDF-920A-919E6328784E}"/>
              </a:ext>
            </a:extLst>
          </p:cNvPr>
          <p:cNvSpPr/>
          <p:nvPr/>
        </p:nvSpPr>
        <p:spPr>
          <a:xfrm>
            <a:off x="42729938" y="853928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B5C534CF-5D9E-4862-BFA9-E5D8542BEA60}"/>
              </a:ext>
            </a:extLst>
          </p:cNvPr>
          <p:cNvSpPr/>
          <p:nvPr/>
        </p:nvSpPr>
        <p:spPr>
          <a:xfrm>
            <a:off x="46175491" y="890899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관리</a:t>
            </a:r>
          </a:p>
        </p:txBody>
      </p:sp>
      <p:cxnSp>
        <p:nvCxnSpPr>
          <p:cNvPr id="624" name="연결선: 꺾임 623">
            <a:extLst>
              <a:ext uri="{FF2B5EF4-FFF2-40B4-BE49-F238E27FC236}">
                <a16:creationId xmlns:a16="http://schemas.microsoft.com/office/drawing/2014/main" id="{E43BF504-2D59-463C-A82A-F3AC87798C8A}"/>
              </a:ext>
            </a:extLst>
          </p:cNvPr>
          <p:cNvCxnSpPr>
            <a:stCxn id="622" idx="2"/>
            <a:endCxn id="623" idx="1"/>
          </p:cNvCxnSpPr>
          <p:nvPr/>
        </p:nvCxnSpPr>
        <p:spPr>
          <a:xfrm rot="16200000" flipH="1">
            <a:off x="44663633" y="7553813"/>
            <a:ext cx="213027" cy="28106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5" name="직사각형 624">
            <a:extLst>
              <a:ext uri="{FF2B5EF4-FFF2-40B4-BE49-F238E27FC236}">
                <a16:creationId xmlns:a16="http://schemas.microsoft.com/office/drawing/2014/main" id="{2CCC5627-F7CE-4AE9-91EC-88A42826C612}"/>
              </a:ext>
            </a:extLst>
          </p:cNvPr>
          <p:cNvSpPr/>
          <p:nvPr/>
        </p:nvSpPr>
        <p:spPr>
          <a:xfrm>
            <a:off x="47066262" y="938456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626" name="직사각형 625">
            <a:extLst>
              <a:ext uri="{FF2B5EF4-FFF2-40B4-BE49-F238E27FC236}">
                <a16:creationId xmlns:a16="http://schemas.microsoft.com/office/drawing/2014/main" id="{3829C1B1-DA77-41B8-9C1B-A63E94DE67E9}"/>
              </a:ext>
            </a:extLst>
          </p:cNvPr>
          <p:cNvSpPr/>
          <p:nvPr/>
        </p:nvSpPr>
        <p:spPr>
          <a:xfrm>
            <a:off x="47929750" y="980209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627" name="연결선: 꺾임 626">
            <a:extLst>
              <a:ext uri="{FF2B5EF4-FFF2-40B4-BE49-F238E27FC236}">
                <a16:creationId xmlns:a16="http://schemas.microsoft.com/office/drawing/2014/main" id="{D5B464C0-8D82-49ED-8D25-971D901A3763}"/>
              </a:ext>
            </a:extLst>
          </p:cNvPr>
          <p:cNvCxnSpPr>
            <a:stCxn id="625" idx="2"/>
            <a:endCxn id="626" idx="1"/>
          </p:cNvCxnSpPr>
          <p:nvPr/>
        </p:nvCxnSpPr>
        <p:spPr>
          <a:xfrm rot="16200000" flipH="1">
            <a:off x="47685013" y="9714039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4DAA687A-8C33-470F-AFCF-F9A77642830E}"/>
              </a:ext>
            </a:extLst>
          </p:cNvPr>
          <p:cNvSpPr/>
          <p:nvPr/>
        </p:nvSpPr>
        <p:spPr>
          <a:xfrm>
            <a:off x="48767227" y="1021445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629" name="연결선: 꺾임 628">
            <a:extLst>
              <a:ext uri="{FF2B5EF4-FFF2-40B4-BE49-F238E27FC236}">
                <a16:creationId xmlns:a16="http://schemas.microsoft.com/office/drawing/2014/main" id="{94CA277C-79F6-4BDE-B3AD-9C0FD22C1096}"/>
              </a:ext>
            </a:extLst>
          </p:cNvPr>
          <p:cNvCxnSpPr>
            <a:cxnSpLocks/>
            <a:stCxn id="626" idx="2"/>
            <a:endCxn id="628" idx="1"/>
          </p:cNvCxnSpPr>
          <p:nvPr/>
        </p:nvCxnSpPr>
        <p:spPr>
          <a:xfrm rot="16200000" flipH="1">
            <a:off x="48538079" y="10141989"/>
            <a:ext cx="255680" cy="2026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직사각형 629">
            <a:extLst>
              <a:ext uri="{FF2B5EF4-FFF2-40B4-BE49-F238E27FC236}">
                <a16:creationId xmlns:a16="http://schemas.microsoft.com/office/drawing/2014/main" id="{90547F23-C6BA-4617-BA8C-92D3DDB075DB}"/>
              </a:ext>
            </a:extLst>
          </p:cNvPr>
          <p:cNvSpPr/>
          <p:nvPr/>
        </p:nvSpPr>
        <p:spPr>
          <a:xfrm>
            <a:off x="43703019" y="955289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5060B6C2-AFD8-41A5-994F-20A98C6C79AB}"/>
              </a:ext>
            </a:extLst>
          </p:cNvPr>
          <p:cNvCxnSpPr>
            <a:stCxn id="630" idx="1"/>
            <a:endCxn id="622" idx="2"/>
          </p:cNvCxnSpPr>
          <p:nvPr/>
        </p:nvCxnSpPr>
        <p:spPr>
          <a:xfrm rot="10800000">
            <a:off x="43364799" y="8852646"/>
            <a:ext cx="338220" cy="8569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8679D5AE-7B7D-4809-A0C1-4B049DECF484}"/>
              </a:ext>
            </a:extLst>
          </p:cNvPr>
          <p:cNvSpPr/>
          <p:nvPr/>
        </p:nvSpPr>
        <p:spPr>
          <a:xfrm>
            <a:off x="44805681" y="1301322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140665BD-4BC0-4293-91F6-216CCE271F39}"/>
              </a:ext>
            </a:extLst>
          </p:cNvPr>
          <p:cNvSpPr/>
          <p:nvPr/>
        </p:nvSpPr>
        <p:spPr>
          <a:xfrm>
            <a:off x="43825914" y="1569531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33070F11-19FC-4282-8A6B-2B67E8292D8C}"/>
              </a:ext>
            </a:extLst>
          </p:cNvPr>
          <p:cNvSpPr/>
          <p:nvPr/>
        </p:nvSpPr>
        <p:spPr>
          <a:xfrm>
            <a:off x="43735391" y="1878983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34142874-8D4F-4677-887A-531467F23F22}"/>
              </a:ext>
            </a:extLst>
          </p:cNvPr>
          <p:cNvSpPr/>
          <p:nvPr/>
        </p:nvSpPr>
        <p:spPr>
          <a:xfrm>
            <a:off x="44598859" y="1048123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637" name="연결선: 꺾임 636">
            <a:extLst>
              <a:ext uri="{FF2B5EF4-FFF2-40B4-BE49-F238E27FC236}">
                <a16:creationId xmlns:a16="http://schemas.microsoft.com/office/drawing/2014/main" id="{FA7B4462-03C7-4E4E-89C3-265EE92F8DD4}"/>
              </a:ext>
            </a:extLst>
          </p:cNvPr>
          <p:cNvCxnSpPr>
            <a:stCxn id="630" idx="2"/>
            <a:endCxn id="636" idx="1"/>
          </p:cNvCxnSpPr>
          <p:nvPr/>
        </p:nvCxnSpPr>
        <p:spPr>
          <a:xfrm rot="16200000" flipH="1">
            <a:off x="44082536" y="10121595"/>
            <a:ext cx="771669" cy="260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3D08C5FC-F8CD-4097-8151-CD6F44BEBFC9}"/>
              </a:ext>
            </a:extLst>
          </p:cNvPr>
          <p:cNvSpPr/>
          <p:nvPr/>
        </p:nvSpPr>
        <p:spPr>
          <a:xfrm>
            <a:off x="46500563" y="1436773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D4724CF4-1241-4E1F-80B6-5A1DBEF3DBE0}"/>
              </a:ext>
            </a:extLst>
          </p:cNvPr>
          <p:cNvSpPr/>
          <p:nvPr/>
        </p:nvSpPr>
        <p:spPr>
          <a:xfrm>
            <a:off x="47365639" y="1482812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6BA20A42-F642-493E-A133-E01317DEF0DE}"/>
              </a:ext>
            </a:extLst>
          </p:cNvPr>
          <p:cNvSpPr/>
          <p:nvPr/>
        </p:nvSpPr>
        <p:spPr>
          <a:xfrm>
            <a:off x="47364051" y="1528876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407BE93B-4BD2-40BF-82AD-9D554868DD44}"/>
              </a:ext>
            </a:extLst>
          </p:cNvPr>
          <p:cNvCxnSpPr>
            <a:cxnSpLocks/>
            <a:stCxn id="632" idx="2"/>
            <a:endCxn id="664" idx="1"/>
          </p:cNvCxnSpPr>
          <p:nvPr/>
        </p:nvCxnSpPr>
        <p:spPr>
          <a:xfrm rot="16200000" flipH="1">
            <a:off x="45191068" y="13576055"/>
            <a:ext cx="746741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연결선: 꺾임 641">
            <a:extLst>
              <a:ext uri="{FF2B5EF4-FFF2-40B4-BE49-F238E27FC236}">
                <a16:creationId xmlns:a16="http://schemas.microsoft.com/office/drawing/2014/main" id="{1126BD7A-B179-4D21-A288-3A62485454C9}"/>
              </a:ext>
            </a:extLst>
          </p:cNvPr>
          <p:cNvCxnSpPr>
            <a:stCxn id="638" idx="2"/>
            <a:endCxn id="639" idx="1"/>
          </p:cNvCxnSpPr>
          <p:nvPr/>
        </p:nvCxnSpPr>
        <p:spPr>
          <a:xfrm rot="16200000" flipH="1">
            <a:off x="47098677" y="14717846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4A9966AB-8EC7-44BB-AF7D-D0916F53BCC2}"/>
              </a:ext>
            </a:extLst>
          </p:cNvPr>
          <p:cNvCxnSpPr>
            <a:stCxn id="638" idx="2"/>
            <a:endCxn id="640" idx="1"/>
          </p:cNvCxnSpPr>
          <p:nvPr/>
        </p:nvCxnSpPr>
        <p:spPr>
          <a:xfrm rot="16200000" flipH="1">
            <a:off x="46867564" y="14948959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EDE54617-B941-4BF0-8E26-59A6717731A0}"/>
              </a:ext>
            </a:extLst>
          </p:cNvPr>
          <p:cNvSpPr/>
          <p:nvPr/>
        </p:nvSpPr>
        <p:spPr>
          <a:xfrm>
            <a:off x="45487297" y="17038303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E1B5B6BD-95D8-43EB-9A55-7C63B14D2390}"/>
              </a:ext>
            </a:extLst>
          </p:cNvPr>
          <p:cNvSpPr/>
          <p:nvPr/>
        </p:nvSpPr>
        <p:spPr>
          <a:xfrm>
            <a:off x="46350785" y="1754620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CF252D9E-57AF-4CB6-8BC2-6F0F18271A11}"/>
              </a:ext>
            </a:extLst>
          </p:cNvPr>
          <p:cNvCxnSpPr>
            <a:cxnSpLocks/>
            <a:stCxn id="644" idx="2"/>
            <a:endCxn id="645" idx="1"/>
          </p:cNvCxnSpPr>
          <p:nvPr/>
        </p:nvCxnSpPr>
        <p:spPr>
          <a:xfrm rot="16200000" flipH="1">
            <a:off x="46089318" y="17441419"/>
            <a:ext cx="29430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연결선: 꺾임 647">
            <a:extLst>
              <a:ext uri="{FF2B5EF4-FFF2-40B4-BE49-F238E27FC236}">
                <a16:creationId xmlns:a16="http://schemas.microsoft.com/office/drawing/2014/main" id="{D16F7ED7-C6B5-4158-8AE7-FCC63AAD0779}"/>
              </a:ext>
            </a:extLst>
          </p:cNvPr>
          <p:cNvCxnSpPr>
            <a:cxnSpLocks/>
            <a:stCxn id="644" idx="2"/>
            <a:endCxn id="460" idx="1"/>
          </p:cNvCxnSpPr>
          <p:nvPr/>
        </p:nvCxnSpPr>
        <p:spPr>
          <a:xfrm rot="16200000" flipH="1">
            <a:off x="45865708" y="17665030"/>
            <a:ext cx="752851" cy="2399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0545AB7C-5807-44D6-A05F-3558D19037B2}"/>
              </a:ext>
            </a:extLst>
          </p:cNvPr>
          <p:cNvCxnSpPr>
            <a:cxnSpLocks/>
            <a:stCxn id="633" idx="2"/>
            <a:endCxn id="666" idx="1"/>
          </p:cNvCxnSpPr>
          <p:nvPr/>
        </p:nvCxnSpPr>
        <p:spPr>
          <a:xfrm rot="16200000" flipH="1">
            <a:off x="44178771" y="16290674"/>
            <a:ext cx="772840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DCA4DAD7-6A1F-4CDE-96E3-1F61E7DF8E9E}"/>
              </a:ext>
            </a:extLst>
          </p:cNvPr>
          <p:cNvSpPr/>
          <p:nvPr/>
        </p:nvSpPr>
        <p:spPr>
          <a:xfrm>
            <a:off x="45396774" y="19708734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4020FF07-5EEB-4241-9138-7C28F1B387EB}"/>
              </a:ext>
            </a:extLst>
          </p:cNvPr>
          <p:cNvSpPr/>
          <p:nvPr/>
        </p:nvSpPr>
        <p:spPr>
          <a:xfrm>
            <a:off x="46260262" y="20190811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7793855F-6B9F-4635-84C0-90716022534A}"/>
              </a:ext>
            </a:extLst>
          </p:cNvPr>
          <p:cNvSpPr/>
          <p:nvPr/>
        </p:nvSpPr>
        <p:spPr>
          <a:xfrm>
            <a:off x="46260262" y="2064173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658" name="연결선: 꺾임 657">
            <a:extLst>
              <a:ext uri="{FF2B5EF4-FFF2-40B4-BE49-F238E27FC236}">
                <a16:creationId xmlns:a16="http://schemas.microsoft.com/office/drawing/2014/main" id="{C3155BDF-0CE7-48AF-AE85-40CA1940EB60}"/>
              </a:ext>
            </a:extLst>
          </p:cNvPr>
          <p:cNvCxnSpPr>
            <a:cxnSpLocks/>
            <a:endCxn id="656" idx="1"/>
          </p:cNvCxnSpPr>
          <p:nvPr/>
        </p:nvCxnSpPr>
        <p:spPr>
          <a:xfrm rot="16200000" flipH="1">
            <a:off x="46029255" y="20129015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3177F40A-8122-4979-8F39-A4282AB1B667}"/>
              </a:ext>
            </a:extLst>
          </p:cNvPr>
          <p:cNvCxnSpPr>
            <a:cxnSpLocks/>
            <a:stCxn id="655" idx="2"/>
            <a:endCxn id="657" idx="1"/>
          </p:cNvCxnSpPr>
          <p:nvPr/>
        </p:nvCxnSpPr>
        <p:spPr>
          <a:xfrm rot="16200000" flipH="1">
            <a:off x="45786245" y="20324401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연결선: 꺾임 659">
            <a:extLst>
              <a:ext uri="{FF2B5EF4-FFF2-40B4-BE49-F238E27FC236}">
                <a16:creationId xmlns:a16="http://schemas.microsoft.com/office/drawing/2014/main" id="{CE7E54A2-C6C5-4FDF-A3EB-FA8B7F84DC5E}"/>
              </a:ext>
            </a:extLst>
          </p:cNvPr>
          <p:cNvCxnSpPr>
            <a:cxnSpLocks/>
            <a:stCxn id="634" idx="2"/>
            <a:endCxn id="668" idx="1"/>
          </p:cNvCxnSpPr>
          <p:nvPr/>
        </p:nvCxnSpPr>
        <p:spPr>
          <a:xfrm rot="16200000" flipH="1">
            <a:off x="44319224" y="19154222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연결선: 꺾임 660">
            <a:extLst>
              <a:ext uri="{FF2B5EF4-FFF2-40B4-BE49-F238E27FC236}">
                <a16:creationId xmlns:a16="http://schemas.microsoft.com/office/drawing/2014/main" id="{B1AB6B5B-5ABB-408A-8A7B-DE97F4E6D8E9}"/>
              </a:ext>
            </a:extLst>
          </p:cNvPr>
          <p:cNvCxnSpPr>
            <a:cxnSpLocks/>
            <a:stCxn id="623" idx="2"/>
            <a:endCxn id="625" idx="1"/>
          </p:cNvCxnSpPr>
          <p:nvPr/>
        </p:nvCxnSpPr>
        <p:spPr>
          <a:xfrm rot="16200000" flipH="1">
            <a:off x="46778861" y="9253845"/>
            <a:ext cx="318895" cy="25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2" name="직사각형 661">
            <a:extLst>
              <a:ext uri="{FF2B5EF4-FFF2-40B4-BE49-F238E27FC236}">
                <a16:creationId xmlns:a16="http://schemas.microsoft.com/office/drawing/2014/main" id="{C3410EE7-7703-4BD9-BE8C-B322C302BCAC}"/>
              </a:ext>
            </a:extLst>
          </p:cNvPr>
          <p:cNvSpPr/>
          <p:nvPr/>
        </p:nvSpPr>
        <p:spPr>
          <a:xfrm>
            <a:off x="45380285" y="10905906"/>
            <a:ext cx="1269722" cy="418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663" name="연결선: 꺾임 662">
            <a:extLst>
              <a:ext uri="{FF2B5EF4-FFF2-40B4-BE49-F238E27FC236}">
                <a16:creationId xmlns:a16="http://schemas.microsoft.com/office/drawing/2014/main" id="{97C33FA3-B576-438D-B1B3-2891B7E9AA9E}"/>
              </a:ext>
            </a:extLst>
          </p:cNvPr>
          <p:cNvCxnSpPr>
            <a:cxnSpLocks/>
            <a:stCxn id="636" idx="2"/>
            <a:endCxn id="662" idx="1"/>
          </p:cNvCxnSpPr>
          <p:nvPr/>
        </p:nvCxnSpPr>
        <p:spPr>
          <a:xfrm rot="16200000" flipH="1">
            <a:off x="45146719" y="10881601"/>
            <a:ext cx="320569" cy="1465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EBF100F6-1924-40AA-9ACD-3EA05ED16F5C}"/>
              </a:ext>
            </a:extLst>
          </p:cNvPr>
          <p:cNvSpPr/>
          <p:nvPr/>
        </p:nvSpPr>
        <p:spPr>
          <a:xfrm>
            <a:off x="45688332" y="1391664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665" name="연결선: 꺾임 664">
            <a:extLst>
              <a:ext uri="{FF2B5EF4-FFF2-40B4-BE49-F238E27FC236}">
                <a16:creationId xmlns:a16="http://schemas.microsoft.com/office/drawing/2014/main" id="{E4C15B8B-67CD-4214-927D-6A67A99CA0D7}"/>
              </a:ext>
            </a:extLst>
          </p:cNvPr>
          <p:cNvCxnSpPr>
            <a:stCxn id="664" idx="2"/>
            <a:endCxn id="638" idx="1"/>
          </p:cNvCxnSpPr>
          <p:nvPr/>
        </p:nvCxnSpPr>
        <p:spPr>
          <a:xfrm rot="16200000" flipH="1">
            <a:off x="46264671" y="14288524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직사각형 665">
            <a:extLst>
              <a:ext uri="{FF2B5EF4-FFF2-40B4-BE49-F238E27FC236}">
                <a16:creationId xmlns:a16="http://schemas.microsoft.com/office/drawing/2014/main" id="{E2C52E8F-253E-4DA7-B29C-CC9ED6095B7E}"/>
              </a:ext>
            </a:extLst>
          </p:cNvPr>
          <p:cNvSpPr/>
          <p:nvPr/>
        </p:nvSpPr>
        <p:spPr>
          <a:xfrm>
            <a:off x="44669608" y="1662483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67" name="연결선: 꺾임 666">
            <a:extLst>
              <a:ext uri="{FF2B5EF4-FFF2-40B4-BE49-F238E27FC236}">
                <a16:creationId xmlns:a16="http://schemas.microsoft.com/office/drawing/2014/main" id="{B6C1775B-0833-4620-BFBB-BD31863E422C}"/>
              </a:ext>
            </a:extLst>
          </p:cNvPr>
          <p:cNvCxnSpPr>
            <a:cxnSpLocks/>
            <a:stCxn id="666" idx="2"/>
            <a:endCxn id="644" idx="1"/>
          </p:cNvCxnSpPr>
          <p:nvPr/>
        </p:nvCxnSpPr>
        <p:spPr>
          <a:xfrm rot="16200000" flipH="1">
            <a:off x="45253259" y="16989401"/>
            <a:ext cx="2852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2C069A3B-C40C-4B6E-B2B5-B4EF36F238F1}"/>
              </a:ext>
            </a:extLst>
          </p:cNvPr>
          <p:cNvSpPr/>
          <p:nvPr/>
        </p:nvSpPr>
        <p:spPr>
          <a:xfrm>
            <a:off x="44579085" y="1925740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669" name="연결선: 꺾임 668">
            <a:extLst>
              <a:ext uri="{FF2B5EF4-FFF2-40B4-BE49-F238E27FC236}">
                <a16:creationId xmlns:a16="http://schemas.microsoft.com/office/drawing/2014/main" id="{BBAB400E-3286-4846-85A3-2B8138440F4F}"/>
              </a:ext>
            </a:extLst>
          </p:cNvPr>
          <p:cNvCxnSpPr>
            <a:cxnSpLocks/>
            <a:stCxn id="668" idx="2"/>
            <a:endCxn id="655" idx="1"/>
          </p:cNvCxnSpPr>
          <p:nvPr/>
        </p:nvCxnSpPr>
        <p:spPr>
          <a:xfrm rot="16200000" flipH="1">
            <a:off x="45143805" y="19640903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연결선: 꺾임 672">
            <a:extLst>
              <a:ext uri="{FF2B5EF4-FFF2-40B4-BE49-F238E27FC236}">
                <a16:creationId xmlns:a16="http://schemas.microsoft.com/office/drawing/2014/main" id="{54DCAFEB-7E81-48DC-81C1-5414BA48E6B3}"/>
              </a:ext>
            </a:extLst>
          </p:cNvPr>
          <p:cNvCxnSpPr>
            <a:stCxn id="622" idx="2"/>
            <a:endCxn id="632" idx="1"/>
          </p:cNvCxnSpPr>
          <p:nvPr/>
        </p:nvCxnSpPr>
        <p:spPr>
          <a:xfrm rot="16200000" flipH="1">
            <a:off x="41926613" y="10290832"/>
            <a:ext cx="4317254" cy="144088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연결선: 꺾임 673">
            <a:extLst>
              <a:ext uri="{FF2B5EF4-FFF2-40B4-BE49-F238E27FC236}">
                <a16:creationId xmlns:a16="http://schemas.microsoft.com/office/drawing/2014/main" id="{7016EDF3-67A0-4F8B-B7E5-DA09149B7B95}"/>
              </a:ext>
            </a:extLst>
          </p:cNvPr>
          <p:cNvCxnSpPr>
            <a:stCxn id="622" idx="2"/>
            <a:endCxn id="633" idx="1"/>
          </p:cNvCxnSpPr>
          <p:nvPr/>
        </p:nvCxnSpPr>
        <p:spPr>
          <a:xfrm rot="16200000" flipH="1">
            <a:off x="40095684" y="12121761"/>
            <a:ext cx="6999344" cy="4611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연결선: 꺾임 674">
            <a:extLst>
              <a:ext uri="{FF2B5EF4-FFF2-40B4-BE49-F238E27FC236}">
                <a16:creationId xmlns:a16="http://schemas.microsoft.com/office/drawing/2014/main" id="{DCB6F339-59B9-41B6-B254-6317ACDF1969}"/>
              </a:ext>
            </a:extLst>
          </p:cNvPr>
          <p:cNvCxnSpPr>
            <a:stCxn id="622" idx="2"/>
            <a:endCxn id="634" idx="1"/>
          </p:cNvCxnSpPr>
          <p:nvPr/>
        </p:nvCxnSpPr>
        <p:spPr>
          <a:xfrm rot="16200000" flipH="1">
            <a:off x="38503161" y="13714284"/>
            <a:ext cx="10093868" cy="3705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C8DA736A-D5E5-43E6-B810-12D076ACF604}"/>
              </a:ext>
            </a:extLst>
          </p:cNvPr>
          <p:cNvSpPr/>
          <p:nvPr/>
        </p:nvSpPr>
        <p:spPr>
          <a:xfrm>
            <a:off x="48767227" y="1067356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685" name="연결선: 꺾임 684">
            <a:extLst>
              <a:ext uri="{FF2B5EF4-FFF2-40B4-BE49-F238E27FC236}">
                <a16:creationId xmlns:a16="http://schemas.microsoft.com/office/drawing/2014/main" id="{AEA0914E-46DA-4B41-A14C-2A807F65CFF4}"/>
              </a:ext>
            </a:extLst>
          </p:cNvPr>
          <p:cNvCxnSpPr>
            <a:stCxn id="626" idx="2"/>
            <a:endCxn id="683" idx="1"/>
          </p:cNvCxnSpPr>
          <p:nvPr/>
        </p:nvCxnSpPr>
        <p:spPr>
          <a:xfrm rot="16200000" flipH="1">
            <a:off x="48308527" y="10371541"/>
            <a:ext cx="714784" cy="2026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098E08A1-AE17-4CEE-9B13-77E1F8B616DD}"/>
              </a:ext>
            </a:extLst>
          </p:cNvPr>
          <p:cNvSpPr/>
          <p:nvPr/>
        </p:nvSpPr>
        <p:spPr>
          <a:xfrm>
            <a:off x="44585670" y="1002419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ED24A9E1-0A54-4AAB-B161-BB7AE684E54F}"/>
              </a:ext>
            </a:extLst>
          </p:cNvPr>
          <p:cNvCxnSpPr>
            <a:stCxn id="630" idx="2"/>
            <a:endCxn id="687" idx="1"/>
          </p:cNvCxnSpPr>
          <p:nvPr/>
        </p:nvCxnSpPr>
        <p:spPr>
          <a:xfrm rot="16200000" flipH="1">
            <a:off x="44304466" y="9899665"/>
            <a:ext cx="314621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B073C8B0-0DB1-434C-A0F7-5C6EBBC67DD6}"/>
              </a:ext>
            </a:extLst>
          </p:cNvPr>
          <p:cNvSpPr/>
          <p:nvPr/>
        </p:nvSpPr>
        <p:spPr>
          <a:xfrm>
            <a:off x="46227890" y="114478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693" name="연결선: 꺾임 692">
            <a:extLst>
              <a:ext uri="{FF2B5EF4-FFF2-40B4-BE49-F238E27FC236}">
                <a16:creationId xmlns:a16="http://schemas.microsoft.com/office/drawing/2014/main" id="{A65E1DFE-7D1F-4481-9D74-2DBA9FE4FEE0}"/>
              </a:ext>
            </a:extLst>
          </p:cNvPr>
          <p:cNvCxnSpPr>
            <a:cxnSpLocks/>
            <a:stCxn id="662" idx="2"/>
            <a:endCxn id="692" idx="1"/>
          </p:cNvCxnSpPr>
          <p:nvPr/>
        </p:nvCxnSpPr>
        <p:spPr>
          <a:xfrm rot="16200000" flipH="1">
            <a:off x="45981476" y="11358101"/>
            <a:ext cx="280087" cy="2127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5C5769B5-D5E7-4DC1-AF59-F63A29AD2DFE}"/>
              </a:ext>
            </a:extLst>
          </p:cNvPr>
          <p:cNvSpPr/>
          <p:nvPr/>
        </p:nvSpPr>
        <p:spPr>
          <a:xfrm>
            <a:off x="46227890" y="1190694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695" name="연결선: 꺾임 694">
            <a:extLst>
              <a:ext uri="{FF2B5EF4-FFF2-40B4-BE49-F238E27FC236}">
                <a16:creationId xmlns:a16="http://schemas.microsoft.com/office/drawing/2014/main" id="{C9AE8DAF-4AA6-4F20-9A7C-F0FFD10C8817}"/>
              </a:ext>
            </a:extLst>
          </p:cNvPr>
          <p:cNvCxnSpPr>
            <a:cxnSpLocks/>
            <a:stCxn id="662" idx="2"/>
            <a:endCxn id="694" idx="1"/>
          </p:cNvCxnSpPr>
          <p:nvPr/>
        </p:nvCxnSpPr>
        <p:spPr>
          <a:xfrm rot="16200000" flipH="1">
            <a:off x="45751924" y="11587653"/>
            <a:ext cx="739191" cy="2127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FEB075A1-EB1B-4A66-981E-F1C10C84BA10}"/>
              </a:ext>
            </a:extLst>
          </p:cNvPr>
          <p:cNvSpPr/>
          <p:nvPr/>
        </p:nvSpPr>
        <p:spPr>
          <a:xfrm>
            <a:off x="45688332" y="1345809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709" name="연결선: 꺾임 708">
            <a:extLst>
              <a:ext uri="{FF2B5EF4-FFF2-40B4-BE49-F238E27FC236}">
                <a16:creationId xmlns:a16="http://schemas.microsoft.com/office/drawing/2014/main" id="{80BB8D72-58FB-48CA-A1FE-30A6FD5CE3DA}"/>
              </a:ext>
            </a:extLst>
          </p:cNvPr>
          <p:cNvCxnSpPr>
            <a:stCxn id="632" idx="2"/>
            <a:endCxn id="707" idx="1"/>
          </p:cNvCxnSpPr>
          <p:nvPr/>
        </p:nvCxnSpPr>
        <p:spPr>
          <a:xfrm rot="16200000" flipH="1">
            <a:off x="45420339" y="13346783"/>
            <a:ext cx="288196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3EF95717-3322-4157-AF07-D1DA5BAF2D64}"/>
              </a:ext>
            </a:extLst>
          </p:cNvPr>
          <p:cNvSpPr/>
          <p:nvPr/>
        </p:nvSpPr>
        <p:spPr>
          <a:xfrm>
            <a:off x="44669608" y="1614326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714" name="연결선: 꺾임 713">
            <a:extLst>
              <a:ext uri="{FF2B5EF4-FFF2-40B4-BE49-F238E27FC236}">
                <a16:creationId xmlns:a16="http://schemas.microsoft.com/office/drawing/2014/main" id="{4D05AC5E-DA82-4D0E-B6D3-FE356A5DD500}"/>
              </a:ext>
            </a:extLst>
          </p:cNvPr>
          <p:cNvCxnSpPr>
            <a:stCxn id="633" idx="2"/>
            <a:endCxn id="712" idx="1"/>
          </p:cNvCxnSpPr>
          <p:nvPr/>
        </p:nvCxnSpPr>
        <p:spPr>
          <a:xfrm rot="16200000" flipH="1">
            <a:off x="44419554" y="16049892"/>
            <a:ext cx="291277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3892F754-467E-4CEB-BD36-963C42C64C8D}"/>
              </a:ext>
            </a:extLst>
          </p:cNvPr>
          <p:cNvSpPr/>
          <p:nvPr/>
        </p:nvSpPr>
        <p:spPr>
          <a:xfrm>
            <a:off x="274152" y="1413320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6E1D18F9-ABF0-4BA9-8477-7F5257EC2771}"/>
              </a:ext>
            </a:extLst>
          </p:cNvPr>
          <p:cNvSpPr/>
          <p:nvPr/>
        </p:nvSpPr>
        <p:spPr>
          <a:xfrm>
            <a:off x="1150452" y="1457739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CAB08743-6880-407D-8DE9-01031D7D326A}"/>
              </a:ext>
            </a:extLst>
          </p:cNvPr>
          <p:cNvSpPr/>
          <p:nvPr/>
        </p:nvSpPr>
        <p:spPr>
          <a:xfrm>
            <a:off x="1150452" y="1623109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736A0A26-2796-45BA-80F2-CC551587B5EB}"/>
              </a:ext>
            </a:extLst>
          </p:cNvPr>
          <p:cNvSpPr/>
          <p:nvPr/>
        </p:nvSpPr>
        <p:spPr>
          <a:xfrm>
            <a:off x="2851217" y="1550070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720" name="연결선: 꺾임 719">
            <a:extLst>
              <a:ext uri="{FF2B5EF4-FFF2-40B4-BE49-F238E27FC236}">
                <a16:creationId xmlns:a16="http://schemas.microsoft.com/office/drawing/2014/main" id="{D2426681-4A89-44C5-9E57-1C06FF20324A}"/>
              </a:ext>
            </a:extLst>
          </p:cNvPr>
          <p:cNvCxnSpPr>
            <a:cxnSpLocks/>
            <a:stCxn id="716" idx="2"/>
            <a:endCxn id="717" idx="1"/>
          </p:cNvCxnSpPr>
          <p:nvPr/>
        </p:nvCxnSpPr>
        <p:spPr>
          <a:xfrm rot="16200000" flipH="1">
            <a:off x="885980" y="14469602"/>
            <a:ext cx="2875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연결선: 꺾임 720">
            <a:extLst>
              <a:ext uri="{FF2B5EF4-FFF2-40B4-BE49-F238E27FC236}">
                <a16:creationId xmlns:a16="http://schemas.microsoft.com/office/drawing/2014/main" id="{96B9FD7E-E157-4754-BA33-1CBBC7CCF907}"/>
              </a:ext>
            </a:extLst>
          </p:cNvPr>
          <p:cNvCxnSpPr>
            <a:cxnSpLocks/>
            <a:stCxn id="722" idx="2"/>
            <a:endCxn id="719" idx="1"/>
          </p:cNvCxnSpPr>
          <p:nvPr/>
        </p:nvCxnSpPr>
        <p:spPr>
          <a:xfrm rot="16200000" flipH="1">
            <a:off x="2588197" y="15394368"/>
            <a:ext cx="340790" cy="185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7C890735-A9C0-4575-B300-60E6615CF556}"/>
              </a:ext>
            </a:extLst>
          </p:cNvPr>
          <p:cNvSpPr/>
          <p:nvPr/>
        </p:nvSpPr>
        <p:spPr>
          <a:xfrm>
            <a:off x="2031106" y="1500323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723" name="연결선: 꺾임 722">
            <a:extLst>
              <a:ext uri="{FF2B5EF4-FFF2-40B4-BE49-F238E27FC236}">
                <a16:creationId xmlns:a16="http://schemas.microsoft.com/office/drawing/2014/main" id="{5B7C388A-793F-4C8A-AB1F-AB7033C748EA}"/>
              </a:ext>
            </a:extLst>
          </p:cNvPr>
          <p:cNvCxnSpPr>
            <a:cxnSpLocks/>
            <a:stCxn id="717" idx="2"/>
            <a:endCxn id="722" idx="1"/>
          </p:cNvCxnSpPr>
          <p:nvPr/>
        </p:nvCxnSpPr>
        <p:spPr>
          <a:xfrm rot="16200000" flipH="1">
            <a:off x="1773629" y="14902440"/>
            <a:ext cx="269163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연결선: 꺾임 723">
            <a:extLst>
              <a:ext uri="{FF2B5EF4-FFF2-40B4-BE49-F238E27FC236}">
                <a16:creationId xmlns:a16="http://schemas.microsoft.com/office/drawing/2014/main" id="{DBAF7430-2297-47BC-9251-785C13876302}"/>
              </a:ext>
            </a:extLst>
          </p:cNvPr>
          <p:cNvCxnSpPr>
            <a:cxnSpLocks/>
            <a:stCxn id="716" idx="2"/>
            <a:endCxn id="718" idx="1"/>
          </p:cNvCxnSpPr>
          <p:nvPr/>
        </p:nvCxnSpPr>
        <p:spPr>
          <a:xfrm rot="16200000" flipH="1">
            <a:off x="59130" y="15296452"/>
            <a:ext cx="19412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AC742F47-737B-4185-9F94-13C6C962D3DD}"/>
              </a:ext>
            </a:extLst>
          </p:cNvPr>
          <p:cNvSpPr/>
          <p:nvPr/>
        </p:nvSpPr>
        <p:spPr>
          <a:xfrm>
            <a:off x="3714008" y="1592719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D2BA7735-9BA7-40CF-A0DB-94DE33FA6588}"/>
              </a:ext>
            </a:extLst>
          </p:cNvPr>
          <p:cNvCxnSpPr>
            <a:cxnSpLocks/>
            <a:stCxn id="719" idx="2"/>
            <a:endCxn id="725" idx="1"/>
          </p:cNvCxnSpPr>
          <p:nvPr/>
        </p:nvCxnSpPr>
        <p:spPr>
          <a:xfrm rot="16200000" flipH="1">
            <a:off x="3465143" y="15835004"/>
            <a:ext cx="269803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18BE5F58-25DD-477B-873A-966BE6F2CE69}"/>
              </a:ext>
            </a:extLst>
          </p:cNvPr>
          <p:cNvSpPr/>
          <p:nvPr/>
        </p:nvSpPr>
        <p:spPr>
          <a:xfrm>
            <a:off x="2031106" y="1672431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728" name="연결선: 꺾임 727">
            <a:extLst>
              <a:ext uri="{FF2B5EF4-FFF2-40B4-BE49-F238E27FC236}">
                <a16:creationId xmlns:a16="http://schemas.microsoft.com/office/drawing/2014/main" id="{D0138BD1-E1EE-40B6-8A90-E83E40336BBD}"/>
              </a:ext>
            </a:extLst>
          </p:cNvPr>
          <p:cNvCxnSpPr>
            <a:cxnSpLocks/>
            <a:stCxn id="718" idx="2"/>
            <a:endCxn id="727" idx="1"/>
          </p:cNvCxnSpPr>
          <p:nvPr/>
        </p:nvCxnSpPr>
        <p:spPr>
          <a:xfrm rot="16200000" flipH="1">
            <a:off x="1739939" y="16589830"/>
            <a:ext cx="336543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A345C627-0793-496E-8B05-90D9D63257CE}"/>
              </a:ext>
            </a:extLst>
          </p:cNvPr>
          <p:cNvSpPr/>
          <p:nvPr/>
        </p:nvSpPr>
        <p:spPr>
          <a:xfrm>
            <a:off x="2851217" y="1722134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730" name="연결선: 꺾임 729">
            <a:extLst>
              <a:ext uri="{FF2B5EF4-FFF2-40B4-BE49-F238E27FC236}">
                <a16:creationId xmlns:a16="http://schemas.microsoft.com/office/drawing/2014/main" id="{2C563DCB-F38C-4A0B-8CA4-01E8D4E62E46}"/>
              </a:ext>
            </a:extLst>
          </p:cNvPr>
          <p:cNvCxnSpPr>
            <a:cxnSpLocks/>
            <a:stCxn id="727" idx="2"/>
            <a:endCxn id="729" idx="1"/>
          </p:cNvCxnSpPr>
          <p:nvPr/>
        </p:nvCxnSpPr>
        <p:spPr>
          <a:xfrm rot="16200000" flipH="1">
            <a:off x="2588418" y="17115228"/>
            <a:ext cx="340351" cy="185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689B6E38-6108-4A43-A25D-DB7E28BA8283}"/>
              </a:ext>
            </a:extLst>
          </p:cNvPr>
          <p:cNvSpPr/>
          <p:nvPr/>
        </p:nvSpPr>
        <p:spPr>
          <a:xfrm>
            <a:off x="3714008" y="1768364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8B732415-CFA5-4E42-88C8-8B07AB0BBC21}"/>
              </a:ext>
            </a:extLst>
          </p:cNvPr>
          <p:cNvSpPr/>
          <p:nvPr/>
        </p:nvSpPr>
        <p:spPr>
          <a:xfrm>
            <a:off x="3714008" y="1814594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733" name="연결선: 꺾임 732">
            <a:extLst>
              <a:ext uri="{FF2B5EF4-FFF2-40B4-BE49-F238E27FC236}">
                <a16:creationId xmlns:a16="http://schemas.microsoft.com/office/drawing/2014/main" id="{EF1FC1B9-8CBB-42D2-ACD0-EFD9C42B3852}"/>
              </a:ext>
            </a:extLst>
          </p:cNvPr>
          <p:cNvCxnSpPr>
            <a:cxnSpLocks/>
            <a:stCxn id="729" idx="2"/>
            <a:endCxn id="731" idx="1"/>
          </p:cNvCxnSpPr>
          <p:nvPr/>
        </p:nvCxnSpPr>
        <p:spPr>
          <a:xfrm rot="16200000" flipH="1">
            <a:off x="3447235" y="17573553"/>
            <a:ext cx="305619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연결선: 꺾임 733">
            <a:extLst>
              <a:ext uri="{FF2B5EF4-FFF2-40B4-BE49-F238E27FC236}">
                <a16:creationId xmlns:a16="http://schemas.microsoft.com/office/drawing/2014/main" id="{93ED0794-B44F-4D8A-B20B-D5B23AE60EA0}"/>
              </a:ext>
            </a:extLst>
          </p:cNvPr>
          <p:cNvCxnSpPr>
            <a:cxnSpLocks/>
            <a:stCxn id="729" idx="2"/>
            <a:endCxn id="732" idx="1"/>
          </p:cNvCxnSpPr>
          <p:nvPr/>
        </p:nvCxnSpPr>
        <p:spPr>
          <a:xfrm rot="16200000" flipH="1">
            <a:off x="3216084" y="17804703"/>
            <a:ext cx="767918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C396384C-2D0A-4E73-9A58-09A6C9BBF3B6}"/>
              </a:ext>
            </a:extLst>
          </p:cNvPr>
          <p:cNvSpPr/>
          <p:nvPr/>
        </p:nvSpPr>
        <p:spPr>
          <a:xfrm>
            <a:off x="45396774" y="22058258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A61B9C92-522B-4B36-A911-9A3E2373907A}"/>
              </a:ext>
            </a:extLst>
          </p:cNvPr>
          <p:cNvSpPr/>
          <p:nvPr/>
        </p:nvSpPr>
        <p:spPr>
          <a:xfrm>
            <a:off x="46260262" y="22540335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FB7B5E11-B41C-4A3B-90F4-71C6F4A3F380}"/>
              </a:ext>
            </a:extLst>
          </p:cNvPr>
          <p:cNvSpPr/>
          <p:nvPr/>
        </p:nvSpPr>
        <p:spPr>
          <a:xfrm>
            <a:off x="46260262" y="2299126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757" name="연결선: 꺾임 756">
            <a:extLst>
              <a:ext uri="{FF2B5EF4-FFF2-40B4-BE49-F238E27FC236}">
                <a16:creationId xmlns:a16="http://schemas.microsoft.com/office/drawing/2014/main" id="{5C0473CB-7F47-49B1-B361-2D87D51BA7E6}"/>
              </a:ext>
            </a:extLst>
          </p:cNvPr>
          <p:cNvCxnSpPr>
            <a:cxnSpLocks/>
            <a:endCxn id="755" idx="1"/>
          </p:cNvCxnSpPr>
          <p:nvPr/>
        </p:nvCxnSpPr>
        <p:spPr>
          <a:xfrm rot="16200000" flipH="1">
            <a:off x="46029255" y="22478539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연결선: 꺾임 757">
            <a:extLst>
              <a:ext uri="{FF2B5EF4-FFF2-40B4-BE49-F238E27FC236}">
                <a16:creationId xmlns:a16="http://schemas.microsoft.com/office/drawing/2014/main" id="{D3D45FD6-36B0-483D-9BFE-752A664B37FE}"/>
              </a:ext>
            </a:extLst>
          </p:cNvPr>
          <p:cNvCxnSpPr>
            <a:cxnSpLocks/>
            <a:stCxn id="754" idx="2"/>
            <a:endCxn id="756" idx="1"/>
          </p:cNvCxnSpPr>
          <p:nvPr/>
        </p:nvCxnSpPr>
        <p:spPr>
          <a:xfrm rot="16200000" flipH="1">
            <a:off x="45786245" y="22673925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ABBF3560-717E-4AD8-BFDE-24DFC212B167}"/>
              </a:ext>
            </a:extLst>
          </p:cNvPr>
          <p:cNvSpPr/>
          <p:nvPr/>
        </p:nvSpPr>
        <p:spPr>
          <a:xfrm>
            <a:off x="44579085" y="21550011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ED504B6F-E0A1-43DD-9441-339A16B163CD}"/>
              </a:ext>
            </a:extLst>
          </p:cNvPr>
          <p:cNvCxnSpPr>
            <a:cxnSpLocks/>
            <a:stCxn id="759" idx="2"/>
            <a:endCxn id="754" idx="1"/>
          </p:cNvCxnSpPr>
          <p:nvPr/>
        </p:nvCxnSpPr>
        <p:spPr>
          <a:xfrm rot="16200000" flipH="1">
            <a:off x="45143807" y="21990427"/>
            <a:ext cx="323109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3" name="연결선: 꺾임 762">
            <a:extLst>
              <a:ext uri="{FF2B5EF4-FFF2-40B4-BE49-F238E27FC236}">
                <a16:creationId xmlns:a16="http://schemas.microsoft.com/office/drawing/2014/main" id="{5C869C1E-1587-4D3D-9DC0-3D56933CA66A}"/>
              </a:ext>
            </a:extLst>
          </p:cNvPr>
          <p:cNvCxnSpPr>
            <a:stCxn id="634" idx="2"/>
            <a:endCxn id="759" idx="1"/>
          </p:cNvCxnSpPr>
          <p:nvPr/>
        </p:nvCxnSpPr>
        <p:spPr>
          <a:xfrm rot="16200000" flipH="1">
            <a:off x="43158692" y="20314755"/>
            <a:ext cx="263195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891C7592-A8FC-49AD-A50A-8C13A966CE03}"/>
              </a:ext>
            </a:extLst>
          </p:cNvPr>
          <p:cNvSpPr/>
          <p:nvPr/>
        </p:nvSpPr>
        <p:spPr>
          <a:xfrm>
            <a:off x="47035166" y="2107108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66" name="연결선: 꺾임 765">
            <a:extLst>
              <a:ext uri="{FF2B5EF4-FFF2-40B4-BE49-F238E27FC236}">
                <a16:creationId xmlns:a16="http://schemas.microsoft.com/office/drawing/2014/main" id="{C92EC550-7489-4E01-A294-603ED67968A7}"/>
              </a:ext>
            </a:extLst>
          </p:cNvPr>
          <p:cNvCxnSpPr>
            <a:stCxn id="657" idx="2"/>
            <a:endCxn id="764" idx="1"/>
          </p:cNvCxnSpPr>
          <p:nvPr/>
        </p:nvCxnSpPr>
        <p:spPr>
          <a:xfrm rot="16200000" flipH="1">
            <a:off x="46828811" y="21021412"/>
            <a:ext cx="272669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직사각형 768">
            <a:extLst>
              <a:ext uri="{FF2B5EF4-FFF2-40B4-BE49-F238E27FC236}">
                <a16:creationId xmlns:a16="http://schemas.microsoft.com/office/drawing/2014/main" id="{F7AAFC1E-1C9A-47A4-BDC4-6B5FE1AD6EE5}"/>
              </a:ext>
            </a:extLst>
          </p:cNvPr>
          <p:cNvSpPr/>
          <p:nvPr/>
        </p:nvSpPr>
        <p:spPr>
          <a:xfrm>
            <a:off x="47035166" y="234197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4D6206B5-EB15-4AD3-8EC5-6BD9502639B0}"/>
              </a:ext>
            </a:extLst>
          </p:cNvPr>
          <p:cNvCxnSpPr>
            <a:cxnSpLocks/>
            <a:stCxn id="756" idx="2"/>
            <a:endCxn id="769" idx="1"/>
          </p:cNvCxnSpPr>
          <p:nvPr/>
        </p:nvCxnSpPr>
        <p:spPr>
          <a:xfrm rot="16200000" flipH="1">
            <a:off x="46829252" y="23370494"/>
            <a:ext cx="271784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29EE695A-20D4-4F40-B9B1-71D74EAA7DF6}"/>
              </a:ext>
            </a:extLst>
          </p:cNvPr>
          <p:cNvSpPr/>
          <p:nvPr/>
        </p:nvSpPr>
        <p:spPr>
          <a:xfrm>
            <a:off x="45365368" y="24771132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776" name="직사각형 775">
            <a:extLst>
              <a:ext uri="{FF2B5EF4-FFF2-40B4-BE49-F238E27FC236}">
                <a16:creationId xmlns:a16="http://schemas.microsoft.com/office/drawing/2014/main" id="{EF3149F0-DBBB-4BBC-A7CC-FE74702FCD84}"/>
              </a:ext>
            </a:extLst>
          </p:cNvPr>
          <p:cNvSpPr/>
          <p:nvPr/>
        </p:nvSpPr>
        <p:spPr>
          <a:xfrm>
            <a:off x="46228856" y="25253209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777" name="직사각형 776">
            <a:extLst>
              <a:ext uri="{FF2B5EF4-FFF2-40B4-BE49-F238E27FC236}">
                <a16:creationId xmlns:a16="http://schemas.microsoft.com/office/drawing/2014/main" id="{1CBB3EB7-4268-4F2E-B28A-0931CDCB21CE}"/>
              </a:ext>
            </a:extLst>
          </p:cNvPr>
          <p:cNvSpPr/>
          <p:nvPr/>
        </p:nvSpPr>
        <p:spPr>
          <a:xfrm>
            <a:off x="46228856" y="257041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778" name="연결선: 꺾임 777">
            <a:extLst>
              <a:ext uri="{FF2B5EF4-FFF2-40B4-BE49-F238E27FC236}">
                <a16:creationId xmlns:a16="http://schemas.microsoft.com/office/drawing/2014/main" id="{8D113BBF-B1AC-460C-AD27-CF93E7EE15D8}"/>
              </a:ext>
            </a:extLst>
          </p:cNvPr>
          <p:cNvCxnSpPr>
            <a:cxnSpLocks/>
            <a:endCxn id="776" idx="1"/>
          </p:cNvCxnSpPr>
          <p:nvPr/>
        </p:nvCxnSpPr>
        <p:spPr>
          <a:xfrm rot="16200000" flipH="1">
            <a:off x="45997849" y="25191413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연결선: 꺾임 778">
            <a:extLst>
              <a:ext uri="{FF2B5EF4-FFF2-40B4-BE49-F238E27FC236}">
                <a16:creationId xmlns:a16="http://schemas.microsoft.com/office/drawing/2014/main" id="{12754CF6-EA57-4E54-AA86-D025E28BEA3A}"/>
              </a:ext>
            </a:extLst>
          </p:cNvPr>
          <p:cNvCxnSpPr>
            <a:cxnSpLocks/>
            <a:stCxn id="775" idx="2"/>
            <a:endCxn id="777" idx="1"/>
          </p:cNvCxnSpPr>
          <p:nvPr/>
        </p:nvCxnSpPr>
        <p:spPr>
          <a:xfrm rot="16200000" flipH="1">
            <a:off x="45754839" y="25386799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>
            <a:extLst>
              <a:ext uri="{FF2B5EF4-FFF2-40B4-BE49-F238E27FC236}">
                <a16:creationId xmlns:a16="http://schemas.microsoft.com/office/drawing/2014/main" id="{6AFCC7AF-E2A7-457A-8C0B-431EC9E3A263}"/>
              </a:ext>
            </a:extLst>
          </p:cNvPr>
          <p:cNvSpPr/>
          <p:nvPr/>
        </p:nvSpPr>
        <p:spPr>
          <a:xfrm>
            <a:off x="44547679" y="24262885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781" name="연결선: 꺾임 780">
            <a:extLst>
              <a:ext uri="{FF2B5EF4-FFF2-40B4-BE49-F238E27FC236}">
                <a16:creationId xmlns:a16="http://schemas.microsoft.com/office/drawing/2014/main" id="{BD0C1A34-98FE-4C52-8F7F-8CE71276D066}"/>
              </a:ext>
            </a:extLst>
          </p:cNvPr>
          <p:cNvCxnSpPr>
            <a:cxnSpLocks/>
            <a:stCxn id="780" idx="2"/>
            <a:endCxn id="775" idx="1"/>
          </p:cNvCxnSpPr>
          <p:nvPr/>
        </p:nvCxnSpPr>
        <p:spPr>
          <a:xfrm rot="16200000" flipH="1">
            <a:off x="45112401" y="24703301"/>
            <a:ext cx="323109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2" name="직사각형 781">
            <a:extLst>
              <a:ext uri="{FF2B5EF4-FFF2-40B4-BE49-F238E27FC236}">
                <a16:creationId xmlns:a16="http://schemas.microsoft.com/office/drawing/2014/main" id="{7FE81375-8BF3-4BBB-908B-2CCF2A2D03DC}"/>
              </a:ext>
            </a:extLst>
          </p:cNvPr>
          <p:cNvSpPr/>
          <p:nvPr/>
        </p:nvSpPr>
        <p:spPr>
          <a:xfrm>
            <a:off x="47003760" y="2613260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83" name="연결선: 꺾임 782">
            <a:extLst>
              <a:ext uri="{FF2B5EF4-FFF2-40B4-BE49-F238E27FC236}">
                <a16:creationId xmlns:a16="http://schemas.microsoft.com/office/drawing/2014/main" id="{0A1108AF-7057-4784-9347-5C5FEF487B6A}"/>
              </a:ext>
            </a:extLst>
          </p:cNvPr>
          <p:cNvCxnSpPr>
            <a:cxnSpLocks/>
            <a:stCxn id="777" idx="2"/>
            <a:endCxn id="782" idx="1"/>
          </p:cNvCxnSpPr>
          <p:nvPr/>
        </p:nvCxnSpPr>
        <p:spPr>
          <a:xfrm rot="16200000" flipH="1">
            <a:off x="46797846" y="26083368"/>
            <a:ext cx="271784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연결선: 꺾임 784">
            <a:extLst>
              <a:ext uri="{FF2B5EF4-FFF2-40B4-BE49-F238E27FC236}">
                <a16:creationId xmlns:a16="http://schemas.microsoft.com/office/drawing/2014/main" id="{2048F027-EADA-44BA-A1C4-84BB222316DE}"/>
              </a:ext>
            </a:extLst>
          </p:cNvPr>
          <p:cNvCxnSpPr>
            <a:stCxn id="634" idx="2"/>
            <a:endCxn id="780" idx="1"/>
          </p:cNvCxnSpPr>
          <p:nvPr/>
        </p:nvCxnSpPr>
        <p:spPr>
          <a:xfrm rot="16200000" flipH="1">
            <a:off x="41786552" y="21686895"/>
            <a:ext cx="5344829" cy="1774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5483595B-EDFC-4C90-8019-E84203B073A1}"/>
              </a:ext>
            </a:extLst>
          </p:cNvPr>
          <p:cNvCxnSpPr>
            <a:cxnSpLocks/>
            <a:stCxn id="775" idx="2"/>
            <a:endCxn id="789" idx="1"/>
          </p:cNvCxnSpPr>
          <p:nvPr/>
        </p:nvCxnSpPr>
        <p:spPr>
          <a:xfrm rot="16200000" flipH="1">
            <a:off x="45312138" y="25829499"/>
            <a:ext cx="160480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직사각형 788">
            <a:extLst>
              <a:ext uri="{FF2B5EF4-FFF2-40B4-BE49-F238E27FC236}">
                <a16:creationId xmlns:a16="http://schemas.microsoft.com/office/drawing/2014/main" id="{775F7DEC-13E0-40B9-8212-C7F54C5E7F4A}"/>
              </a:ext>
            </a:extLst>
          </p:cNvPr>
          <p:cNvSpPr/>
          <p:nvPr/>
        </p:nvSpPr>
        <p:spPr>
          <a:xfrm>
            <a:off x="46228856" y="2658953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008DB568-7E44-4E95-8CC4-57726C8CA594}"/>
              </a:ext>
            </a:extLst>
          </p:cNvPr>
          <p:cNvCxnSpPr>
            <a:cxnSpLocks/>
            <a:stCxn id="754" idx="2"/>
            <a:endCxn id="794" idx="1"/>
          </p:cNvCxnSpPr>
          <p:nvPr/>
        </p:nvCxnSpPr>
        <p:spPr>
          <a:xfrm rot="16200000" flipH="1">
            <a:off x="45340476" y="23119693"/>
            <a:ext cx="1604808" cy="2224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793">
            <a:extLst>
              <a:ext uri="{FF2B5EF4-FFF2-40B4-BE49-F238E27FC236}">
                <a16:creationId xmlns:a16="http://schemas.microsoft.com/office/drawing/2014/main" id="{5160B2D3-B753-4B1D-8B6D-3347DB2604DB}"/>
              </a:ext>
            </a:extLst>
          </p:cNvPr>
          <p:cNvSpPr/>
          <p:nvPr/>
        </p:nvSpPr>
        <p:spPr>
          <a:xfrm>
            <a:off x="46254126" y="2387666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신고댓글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D72461E-5F43-484E-BB94-28976D2655DC}"/>
              </a:ext>
            </a:extLst>
          </p:cNvPr>
          <p:cNvCxnSpPr>
            <a:cxnSpLocks/>
            <a:stCxn id="655" idx="2"/>
            <a:endCxn id="797" idx="1"/>
          </p:cNvCxnSpPr>
          <p:nvPr/>
        </p:nvCxnSpPr>
        <p:spPr>
          <a:xfrm rot="16200000" flipH="1">
            <a:off x="45376018" y="20734628"/>
            <a:ext cx="1541957" cy="2307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직사각형 796">
            <a:extLst>
              <a:ext uri="{FF2B5EF4-FFF2-40B4-BE49-F238E27FC236}">
                <a16:creationId xmlns:a16="http://schemas.microsoft.com/office/drawing/2014/main" id="{E56AF369-0DF9-4B8D-9411-26A32729D8EB}"/>
              </a:ext>
            </a:extLst>
          </p:cNvPr>
          <p:cNvSpPr/>
          <p:nvPr/>
        </p:nvSpPr>
        <p:spPr>
          <a:xfrm>
            <a:off x="46262355" y="2146428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31D669EA-A805-4F58-B750-94B55733E1CD}"/>
              </a:ext>
            </a:extLst>
          </p:cNvPr>
          <p:cNvSpPr/>
          <p:nvPr/>
        </p:nvSpPr>
        <p:spPr>
          <a:xfrm>
            <a:off x="27478860" y="1682250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2C5E5036-7811-4166-B848-2040AC02D890}"/>
              </a:ext>
            </a:extLst>
          </p:cNvPr>
          <p:cNvSpPr/>
          <p:nvPr/>
        </p:nvSpPr>
        <p:spPr>
          <a:xfrm>
            <a:off x="28355160" y="1726669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4A89F73E-1510-4B94-866A-2B23138E7AEA}"/>
              </a:ext>
            </a:extLst>
          </p:cNvPr>
          <p:cNvSpPr/>
          <p:nvPr/>
        </p:nvSpPr>
        <p:spPr>
          <a:xfrm>
            <a:off x="30042415" y="18636812"/>
            <a:ext cx="1269722" cy="351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347" name="연결선: 꺾임 346">
            <a:extLst>
              <a:ext uri="{FF2B5EF4-FFF2-40B4-BE49-F238E27FC236}">
                <a16:creationId xmlns:a16="http://schemas.microsoft.com/office/drawing/2014/main" id="{C8A06B40-EF95-4EE5-9910-A5A4DDBA1CE3}"/>
              </a:ext>
            </a:extLst>
          </p:cNvPr>
          <p:cNvCxnSpPr>
            <a:cxnSpLocks/>
            <a:stCxn id="344" idx="2"/>
            <a:endCxn id="345" idx="1"/>
          </p:cNvCxnSpPr>
          <p:nvPr/>
        </p:nvCxnSpPr>
        <p:spPr>
          <a:xfrm rot="16200000" flipH="1">
            <a:off x="28090688" y="17158897"/>
            <a:ext cx="2875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8C74E3F9-F8E9-47C5-BD62-9204DE44F9CD}"/>
              </a:ext>
            </a:extLst>
          </p:cNvPr>
          <p:cNvCxnSpPr>
            <a:cxnSpLocks/>
            <a:stCxn id="349" idx="2"/>
            <a:endCxn id="346" idx="1"/>
          </p:cNvCxnSpPr>
          <p:nvPr/>
        </p:nvCxnSpPr>
        <p:spPr>
          <a:xfrm rot="16200000" flipH="1">
            <a:off x="29801196" y="18571220"/>
            <a:ext cx="279141" cy="2033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DE0C4B3F-B9B3-4F3F-8173-0C8B6B4396A1}"/>
              </a:ext>
            </a:extLst>
          </p:cNvPr>
          <p:cNvSpPr/>
          <p:nvPr/>
        </p:nvSpPr>
        <p:spPr>
          <a:xfrm>
            <a:off x="29204254" y="1821994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C3AF2BA2-2EF4-4119-92FF-5B01053611AD}"/>
              </a:ext>
            </a:extLst>
          </p:cNvPr>
          <p:cNvCxnSpPr>
            <a:cxnSpLocks/>
            <a:stCxn id="345" idx="2"/>
            <a:endCxn id="349" idx="1"/>
          </p:cNvCxnSpPr>
          <p:nvPr/>
        </p:nvCxnSpPr>
        <p:spPr>
          <a:xfrm rot="16200000" flipH="1">
            <a:off x="28698852" y="17871219"/>
            <a:ext cx="796570" cy="2142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1D5BD79E-4431-477F-9BA4-1814ED6E8C7F}"/>
              </a:ext>
            </a:extLst>
          </p:cNvPr>
          <p:cNvCxnSpPr>
            <a:cxnSpLocks/>
            <a:stCxn id="344" idx="2"/>
            <a:endCxn id="352" idx="1"/>
          </p:cNvCxnSpPr>
          <p:nvPr/>
        </p:nvCxnSpPr>
        <p:spPr>
          <a:xfrm rot="16200000" flipH="1">
            <a:off x="26773130" y="18476454"/>
            <a:ext cx="2922620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1CE8281B-0632-4930-9973-EA2AF283318E}"/>
              </a:ext>
            </a:extLst>
          </p:cNvPr>
          <p:cNvSpPr/>
          <p:nvPr/>
        </p:nvSpPr>
        <p:spPr>
          <a:xfrm>
            <a:off x="28355160" y="1990180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8D2649F5-7740-4F96-B905-48516DBAEC21}"/>
              </a:ext>
            </a:extLst>
          </p:cNvPr>
          <p:cNvSpPr/>
          <p:nvPr/>
        </p:nvSpPr>
        <p:spPr>
          <a:xfrm>
            <a:off x="29235814" y="203824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6E087A2E-D8D5-4DC0-ACAB-746818F99F30}"/>
              </a:ext>
            </a:extLst>
          </p:cNvPr>
          <p:cNvCxnSpPr>
            <a:cxnSpLocks/>
            <a:stCxn id="352" idx="2"/>
            <a:endCxn id="355" idx="1"/>
          </p:cNvCxnSpPr>
          <p:nvPr/>
        </p:nvCxnSpPr>
        <p:spPr>
          <a:xfrm rot="16200000" flipH="1">
            <a:off x="28950940" y="20254244"/>
            <a:ext cx="323954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1E085AE9-5119-4392-936D-69FD6526BE61}"/>
              </a:ext>
            </a:extLst>
          </p:cNvPr>
          <p:cNvSpPr/>
          <p:nvPr/>
        </p:nvSpPr>
        <p:spPr>
          <a:xfrm>
            <a:off x="29204253" y="1774169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C92B9B9F-2370-4417-82C8-9DCA88E1190D}"/>
              </a:ext>
            </a:extLst>
          </p:cNvPr>
          <p:cNvCxnSpPr>
            <a:cxnSpLocks/>
            <a:stCxn id="345" idx="2"/>
            <a:endCxn id="357" idx="1"/>
          </p:cNvCxnSpPr>
          <p:nvPr/>
        </p:nvCxnSpPr>
        <p:spPr>
          <a:xfrm rot="16200000" flipH="1">
            <a:off x="28937976" y="17632096"/>
            <a:ext cx="318325" cy="2142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A9E21F78-3E7F-4FF4-B4CF-6AB57678FB02}"/>
              </a:ext>
            </a:extLst>
          </p:cNvPr>
          <p:cNvSpPr/>
          <p:nvPr/>
        </p:nvSpPr>
        <p:spPr>
          <a:xfrm>
            <a:off x="30867915" y="1910483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BB050E3-C4E3-4177-B439-C5D204069470}"/>
              </a:ext>
            </a:extLst>
          </p:cNvPr>
          <p:cNvSpPr/>
          <p:nvPr/>
        </p:nvSpPr>
        <p:spPr>
          <a:xfrm>
            <a:off x="30867915" y="1956079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367" name="연결선: 꺾임 366">
            <a:extLst>
              <a:ext uri="{FF2B5EF4-FFF2-40B4-BE49-F238E27FC236}">
                <a16:creationId xmlns:a16="http://schemas.microsoft.com/office/drawing/2014/main" id="{FC6FF9C1-90E0-42E3-AF70-1F80974C194F}"/>
              </a:ext>
            </a:extLst>
          </p:cNvPr>
          <p:cNvCxnSpPr>
            <a:cxnSpLocks/>
            <a:stCxn id="346" idx="2"/>
            <a:endCxn id="359" idx="1"/>
          </p:cNvCxnSpPr>
          <p:nvPr/>
        </p:nvCxnSpPr>
        <p:spPr>
          <a:xfrm rot="16200000" flipH="1">
            <a:off x="30635874" y="19029472"/>
            <a:ext cx="273442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연결선: 꺾임 367">
            <a:extLst>
              <a:ext uri="{FF2B5EF4-FFF2-40B4-BE49-F238E27FC236}">
                <a16:creationId xmlns:a16="http://schemas.microsoft.com/office/drawing/2014/main" id="{88B90308-840E-4FF9-ABCA-263F8B07C414}"/>
              </a:ext>
            </a:extLst>
          </p:cNvPr>
          <p:cNvCxnSpPr>
            <a:cxnSpLocks/>
            <a:stCxn id="346" idx="2"/>
            <a:endCxn id="360" idx="1"/>
          </p:cNvCxnSpPr>
          <p:nvPr/>
        </p:nvCxnSpPr>
        <p:spPr>
          <a:xfrm rot="16200000" flipH="1">
            <a:off x="30407896" y="19257451"/>
            <a:ext cx="729401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22855BFD-897C-4F0B-B55D-6634841BE5A2}"/>
              </a:ext>
            </a:extLst>
          </p:cNvPr>
          <p:cNvSpPr/>
          <p:nvPr/>
        </p:nvSpPr>
        <p:spPr>
          <a:xfrm>
            <a:off x="28340849" y="226021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E62D05F3-7A9E-4CC7-9188-1A09B0164F76}"/>
              </a:ext>
            </a:extLst>
          </p:cNvPr>
          <p:cNvCxnSpPr>
            <a:cxnSpLocks/>
            <a:stCxn id="344" idx="2"/>
            <a:endCxn id="369" idx="1"/>
          </p:cNvCxnSpPr>
          <p:nvPr/>
        </p:nvCxnSpPr>
        <p:spPr>
          <a:xfrm rot="16200000" flipH="1">
            <a:off x="25415786" y="19833799"/>
            <a:ext cx="5623001" cy="2271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473C3E7E-B692-4D13-9FE4-2952C80522EA}"/>
              </a:ext>
            </a:extLst>
          </p:cNvPr>
          <p:cNvSpPr/>
          <p:nvPr/>
        </p:nvSpPr>
        <p:spPr>
          <a:xfrm>
            <a:off x="30042415" y="2083904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55CC4822-301E-4A85-9D76-D252F82CC742}"/>
              </a:ext>
            </a:extLst>
          </p:cNvPr>
          <p:cNvCxnSpPr>
            <a:cxnSpLocks/>
            <a:stCxn id="355" idx="2"/>
            <a:endCxn id="371" idx="1"/>
          </p:cNvCxnSpPr>
          <p:nvPr/>
        </p:nvCxnSpPr>
        <p:spPr>
          <a:xfrm rot="16200000" flipH="1">
            <a:off x="29806582" y="20759891"/>
            <a:ext cx="299929" cy="1717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D22DE651-5683-4EEA-AAD4-D23BB4D34963}"/>
              </a:ext>
            </a:extLst>
          </p:cNvPr>
          <p:cNvSpPr/>
          <p:nvPr/>
        </p:nvSpPr>
        <p:spPr>
          <a:xfrm>
            <a:off x="30867915" y="2127167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추가</a:t>
            </a:r>
          </a:p>
        </p:txBody>
      </p: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7F4D56F9-E59B-47C6-9471-F6CB270700D4}"/>
              </a:ext>
            </a:extLst>
          </p:cNvPr>
          <p:cNvCxnSpPr>
            <a:cxnSpLocks/>
            <a:stCxn id="371" idx="2"/>
            <a:endCxn id="373" idx="1"/>
          </p:cNvCxnSpPr>
          <p:nvPr/>
        </p:nvCxnSpPr>
        <p:spPr>
          <a:xfrm rot="16200000" flipH="1">
            <a:off x="30634621" y="21195061"/>
            <a:ext cx="275948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6A771009-421C-435E-AEDF-C28DA683FEF8}"/>
              </a:ext>
            </a:extLst>
          </p:cNvPr>
          <p:cNvSpPr/>
          <p:nvPr/>
        </p:nvSpPr>
        <p:spPr>
          <a:xfrm>
            <a:off x="30042414" y="22183168"/>
            <a:ext cx="1269722" cy="275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cxnSp>
        <p:nvCxnSpPr>
          <p:cNvPr id="376" name="연결선: 꺾임 375">
            <a:extLst>
              <a:ext uri="{FF2B5EF4-FFF2-40B4-BE49-F238E27FC236}">
                <a16:creationId xmlns:a16="http://schemas.microsoft.com/office/drawing/2014/main" id="{DFAF26B2-8A5C-4177-AC03-AC877F78C7F2}"/>
              </a:ext>
            </a:extLst>
          </p:cNvPr>
          <p:cNvCxnSpPr>
            <a:cxnSpLocks/>
            <a:stCxn id="355" idx="2"/>
            <a:endCxn id="375" idx="1"/>
          </p:cNvCxnSpPr>
          <p:nvPr/>
        </p:nvCxnSpPr>
        <p:spPr>
          <a:xfrm rot="16200000" flipH="1">
            <a:off x="29143994" y="21422478"/>
            <a:ext cx="1625100" cy="171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4C9DB23-25BF-4C5D-BA23-3E2524E83643}"/>
              </a:ext>
            </a:extLst>
          </p:cNvPr>
          <p:cNvSpPr/>
          <p:nvPr/>
        </p:nvSpPr>
        <p:spPr>
          <a:xfrm>
            <a:off x="29221503" y="23037795"/>
            <a:ext cx="1269722" cy="385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즐겨찾는</a:t>
            </a:r>
            <a:r>
              <a:rPr lang="ko-KR" altLang="en-US" sz="1100" b="1" dirty="0"/>
              <a:t> 지원서 조회</a:t>
            </a: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9B89BA37-BD4F-4A69-B110-82B5EE6AF182}"/>
              </a:ext>
            </a:extLst>
          </p:cNvPr>
          <p:cNvSpPr/>
          <p:nvPr/>
        </p:nvSpPr>
        <p:spPr>
          <a:xfrm>
            <a:off x="30028103" y="23557900"/>
            <a:ext cx="1269722" cy="385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즐겨찾는</a:t>
            </a:r>
            <a:r>
              <a:rPr lang="ko-KR" altLang="en-US" sz="1100" b="1" dirty="0"/>
              <a:t> 지원서 상세보기</a:t>
            </a:r>
          </a:p>
        </p:txBody>
      </p: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57EF1A70-BAA0-4A42-9F25-EFA06A48AEC6}"/>
              </a:ext>
            </a:extLst>
          </p:cNvPr>
          <p:cNvCxnSpPr>
            <a:cxnSpLocks/>
            <a:stCxn id="369" idx="2"/>
            <a:endCxn id="378" idx="1"/>
          </p:cNvCxnSpPr>
          <p:nvPr/>
        </p:nvCxnSpPr>
        <p:spPr>
          <a:xfrm rot="16200000" flipH="1">
            <a:off x="28941039" y="22950215"/>
            <a:ext cx="315134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21E57FB8-7880-4306-BC91-396773D8E214}"/>
              </a:ext>
            </a:extLst>
          </p:cNvPr>
          <p:cNvCxnSpPr>
            <a:cxnSpLocks/>
            <a:stCxn id="378" idx="2"/>
            <a:endCxn id="379" idx="1"/>
          </p:cNvCxnSpPr>
          <p:nvPr/>
        </p:nvCxnSpPr>
        <p:spPr>
          <a:xfrm rot="16200000" flipH="1">
            <a:off x="29778622" y="23501303"/>
            <a:ext cx="327222" cy="171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4A59D8C3-0D58-4A93-9A12-48D8C42A9436}"/>
              </a:ext>
            </a:extLst>
          </p:cNvPr>
          <p:cNvSpPr/>
          <p:nvPr/>
        </p:nvSpPr>
        <p:spPr>
          <a:xfrm>
            <a:off x="30853604" y="2407800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해제</a:t>
            </a:r>
          </a:p>
        </p:txBody>
      </p:sp>
      <p:cxnSp>
        <p:nvCxnSpPr>
          <p:cNvPr id="389" name="연결선: 꺾임 388">
            <a:extLst>
              <a:ext uri="{FF2B5EF4-FFF2-40B4-BE49-F238E27FC236}">
                <a16:creationId xmlns:a16="http://schemas.microsoft.com/office/drawing/2014/main" id="{4CDC1E0A-916A-4A0E-959C-C618B6566F04}"/>
              </a:ext>
            </a:extLst>
          </p:cNvPr>
          <p:cNvCxnSpPr>
            <a:cxnSpLocks/>
            <a:stCxn id="379" idx="2"/>
            <a:endCxn id="388" idx="1"/>
          </p:cNvCxnSpPr>
          <p:nvPr/>
        </p:nvCxnSpPr>
        <p:spPr>
          <a:xfrm rot="16200000" flipH="1">
            <a:off x="30612776" y="23993855"/>
            <a:ext cx="291019" cy="190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8F1926B7-F799-4D07-9C11-7941B3E5411F}"/>
              </a:ext>
            </a:extLst>
          </p:cNvPr>
          <p:cNvSpPr/>
          <p:nvPr/>
        </p:nvSpPr>
        <p:spPr>
          <a:xfrm>
            <a:off x="30867915" y="2175054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해제</a:t>
            </a: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0605019-DC04-49D5-B722-7059A2B5BE8D}"/>
              </a:ext>
            </a:extLst>
          </p:cNvPr>
          <p:cNvCxnSpPr>
            <a:stCxn id="371" idx="2"/>
            <a:endCxn id="395" idx="1"/>
          </p:cNvCxnSpPr>
          <p:nvPr/>
        </p:nvCxnSpPr>
        <p:spPr>
          <a:xfrm rot="16200000" flipH="1">
            <a:off x="30395188" y="21434494"/>
            <a:ext cx="754814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2C96B86E-8DF6-461D-9493-BDC0BC39755A}"/>
              </a:ext>
            </a:extLst>
          </p:cNvPr>
          <p:cNvSpPr/>
          <p:nvPr/>
        </p:nvSpPr>
        <p:spPr>
          <a:xfrm>
            <a:off x="1805379" y="12480054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EE8A227F-D04F-463D-883F-8FF8281C6973}"/>
              </a:ext>
            </a:extLst>
          </p:cNvPr>
          <p:cNvCxnSpPr>
            <a:stCxn id="392" idx="2"/>
            <a:endCxn id="398" idx="1"/>
          </p:cNvCxnSpPr>
          <p:nvPr/>
        </p:nvCxnSpPr>
        <p:spPr>
          <a:xfrm rot="16200000" flipH="1">
            <a:off x="65540" y="10896894"/>
            <a:ext cx="3340365" cy="1393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7C2EED29-7829-4482-AB51-76ACF87A1415}"/>
              </a:ext>
            </a:extLst>
          </p:cNvPr>
          <p:cNvSpPr/>
          <p:nvPr/>
        </p:nvSpPr>
        <p:spPr>
          <a:xfrm>
            <a:off x="8549510" y="10022590"/>
            <a:ext cx="1077516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D0C75B08-B422-4B5F-9023-DE18E942259C}"/>
              </a:ext>
            </a:extLst>
          </p:cNvPr>
          <p:cNvCxnSpPr>
            <a:cxnSpLocks/>
            <a:stCxn id="362" idx="2"/>
            <a:endCxn id="403" idx="1"/>
          </p:cNvCxnSpPr>
          <p:nvPr/>
        </p:nvCxnSpPr>
        <p:spPr>
          <a:xfrm rot="16200000" flipH="1">
            <a:off x="7821908" y="9451669"/>
            <a:ext cx="1287896" cy="1673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19AA1294-D0E2-49C3-B0DA-3DBFACB6FC5C}"/>
              </a:ext>
            </a:extLst>
          </p:cNvPr>
          <p:cNvSpPr/>
          <p:nvPr/>
        </p:nvSpPr>
        <p:spPr>
          <a:xfrm>
            <a:off x="12092060" y="10099101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13" name="연결선: 꺾임 412">
            <a:extLst>
              <a:ext uri="{FF2B5EF4-FFF2-40B4-BE49-F238E27FC236}">
                <a16:creationId xmlns:a16="http://schemas.microsoft.com/office/drawing/2014/main" id="{CD7BF920-FA60-4BA5-890F-C5C899132DF2}"/>
              </a:ext>
            </a:extLst>
          </p:cNvPr>
          <p:cNvCxnSpPr>
            <a:cxnSpLocks/>
            <a:stCxn id="363" idx="2"/>
            <a:endCxn id="408" idx="1"/>
          </p:cNvCxnSpPr>
          <p:nvPr/>
        </p:nvCxnSpPr>
        <p:spPr>
          <a:xfrm rot="16200000" flipH="1">
            <a:off x="11339063" y="9502783"/>
            <a:ext cx="1342819" cy="1631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561C3792-632F-492C-8727-480805102D14}"/>
              </a:ext>
            </a:extLst>
          </p:cNvPr>
          <p:cNvSpPr/>
          <p:nvPr/>
        </p:nvSpPr>
        <p:spPr>
          <a:xfrm>
            <a:off x="12032919" y="17085801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15" name="연결선: 꺾임 414">
            <a:extLst>
              <a:ext uri="{FF2B5EF4-FFF2-40B4-BE49-F238E27FC236}">
                <a16:creationId xmlns:a16="http://schemas.microsoft.com/office/drawing/2014/main" id="{0EA005E2-C191-43F9-BBD0-BC8721A932FC}"/>
              </a:ext>
            </a:extLst>
          </p:cNvPr>
          <p:cNvCxnSpPr>
            <a:cxnSpLocks/>
            <a:stCxn id="165" idx="2"/>
            <a:endCxn id="414" idx="1"/>
          </p:cNvCxnSpPr>
          <p:nvPr/>
        </p:nvCxnSpPr>
        <p:spPr>
          <a:xfrm rot="16200000" flipH="1">
            <a:off x="9638108" y="14847669"/>
            <a:ext cx="4611939" cy="1776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74E0E917-1E5B-46AD-8EE1-9460A171CFDF}"/>
              </a:ext>
            </a:extLst>
          </p:cNvPr>
          <p:cNvSpPr/>
          <p:nvPr/>
        </p:nvSpPr>
        <p:spPr>
          <a:xfrm>
            <a:off x="15236592" y="1274760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6A703B30-62C4-4316-822C-7D586BAD6B30}"/>
              </a:ext>
            </a:extLst>
          </p:cNvPr>
          <p:cNvCxnSpPr>
            <a:cxnSpLocks/>
            <a:stCxn id="422" idx="2"/>
            <a:endCxn id="416" idx="1"/>
          </p:cNvCxnSpPr>
          <p:nvPr/>
        </p:nvCxnSpPr>
        <p:spPr>
          <a:xfrm rot="16200000" flipH="1">
            <a:off x="14436419" y="12104105"/>
            <a:ext cx="1383969" cy="2163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38482EF7-6163-40F1-A72A-A923DE62207F}"/>
              </a:ext>
            </a:extLst>
          </p:cNvPr>
          <p:cNvSpPr/>
          <p:nvPr/>
        </p:nvSpPr>
        <p:spPr>
          <a:xfrm>
            <a:off x="16385136" y="10424781"/>
            <a:ext cx="1090807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434CAB98-882C-4CB7-AAB5-CFA537A7F457}"/>
              </a:ext>
            </a:extLst>
          </p:cNvPr>
          <p:cNvCxnSpPr>
            <a:cxnSpLocks/>
            <a:stCxn id="294" idx="2"/>
            <a:endCxn id="420" idx="1"/>
          </p:cNvCxnSpPr>
          <p:nvPr/>
        </p:nvCxnSpPr>
        <p:spPr>
          <a:xfrm rot="16200000" flipH="1">
            <a:off x="15683893" y="9880220"/>
            <a:ext cx="1086804" cy="3156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472F845-43A3-4D59-AC23-82CEDC0D43A5}"/>
              </a:ext>
            </a:extLst>
          </p:cNvPr>
          <p:cNvSpPr/>
          <p:nvPr/>
        </p:nvSpPr>
        <p:spPr>
          <a:xfrm>
            <a:off x="19105295" y="1128779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E9977C-1394-4961-A89C-7F786E8413C5}"/>
              </a:ext>
            </a:extLst>
          </p:cNvPr>
          <p:cNvCxnSpPr>
            <a:stCxn id="306" idx="2"/>
            <a:endCxn id="429" idx="1"/>
          </p:cNvCxnSpPr>
          <p:nvPr/>
        </p:nvCxnSpPr>
        <p:spPr>
          <a:xfrm rot="16200000" flipH="1">
            <a:off x="18150286" y="10489460"/>
            <a:ext cx="167319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C4A125F9-47D0-4527-BF44-9EF15F540258}"/>
              </a:ext>
            </a:extLst>
          </p:cNvPr>
          <p:cNvSpPr/>
          <p:nvPr/>
        </p:nvSpPr>
        <p:spPr>
          <a:xfrm>
            <a:off x="29215471" y="10974429"/>
            <a:ext cx="1486254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433" name="연결선: 꺾임 432">
            <a:extLst>
              <a:ext uri="{FF2B5EF4-FFF2-40B4-BE49-F238E27FC236}">
                <a16:creationId xmlns:a16="http://schemas.microsoft.com/office/drawing/2014/main" id="{EAE8C974-F6CD-4A79-8537-E783E5253A4C}"/>
              </a:ext>
            </a:extLst>
          </p:cNvPr>
          <p:cNvCxnSpPr>
            <a:cxnSpLocks/>
            <a:stCxn id="477" idx="2"/>
            <a:endCxn id="432" idx="1"/>
          </p:cNvCxnSpPr>
          <p:nvPr/>
        </p:nvCxnSpPr>
        <p:spPr>
          <a:xfrm rot="16200000" flipH="1">
            <a:off x="28177217" y="10092856"/>
            <a:ext cx="1862888" cy="2136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A623CA3-0827-467F-A947-040964DE1621}"/>
              </a:ext>
            </a:extLst>
          </p:cNvPr>
          <p:cNvSpPr/>
          <p:nvPr/>
        </p:nvSpPr>
        <p:spPr>
          <a:xfrm>
            <a:off x="29284816" y="15497350"/>
            <a:ext cx="1486254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960F43CA-2F98-426F-BA6E-7FE25E4F0F2F}"/>
              </a:ext>
            </a:extLst>
          </p:cNvPr>
          <p:cNvCxnSpPr>
            <a:stCxn id="529" idx="2"/>
            <a:endCxn id="437" idx="1"/>
          </p:cNvCxnSpPr>
          <p:nvPr/>
        </p:nvCxnSpPr>
        <p:spPr>
          <a:xfrm rot="16200000" flipH="1">
            <a:off x="28016441" y="14385656"/>
            <a:ext cx="2299924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0FFF1F40-4565-49DD-AE8C-AECFD3B37363}"/>
              </a:ext>
            </a:extLst>
          </p:cNvPr>
          <p:cNvSpPr/>
          <p:nvPr/>
        </p:nvSpPr>
        <p:spPr>
          <a:xfrm>
            <a:off x="35342001" y="14109792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643D1B5-C10A-440C-9FF1-FD013BCC3056}"/>
              </a:ext>
            </a:extLst>
          </p:cNvPr>
          <p:cNvCxnSpPr>
            <a:stCxn id="486" idx="2"/>
            <a:endCxn id="440" idx="1"/>
          </p:cNvCxnSpPr>
          <p:nvPr/>
        </p:nvCxnSpPr>
        <p:spPr>
          <a:xfrm rot="16200000" flipH="1">
            <a:off x="34791908" y="13716379"/>
            <a:ext cx="922087" cy="1781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0C407F29-5F04-4866-86F3-B7A9F0B8C88C}"/>
              </a:ext>
            </a:extLst>
          </p:cNvPr>
          <p:cNvSpPr/>
          <p:nvPr/>
        </p:nvSpPr>
        <p:spPr>
          <a:xfrm>
            <a:off x="35124806" y="11253396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B0462D06-A877-4A75-9346-3424EA8FA21B}"/>
              </a:ext>
            </a:extLst>
          </p:cNvPr>
          <p:cNvCxnSpPr>
            <a:stCxn id="508" idx="2"/>
            <a:endCxn id="443" idx="1"/>
          </p:cNvCxnSpPr>
          <p:nvPr/>
        </p:nvCxnSpPr>
        <p:spPr>
          <a:xfrm rot="16200000" flipH="1">
            <a:off x="34158442" y="10443713"/>
            <a:ext cx="1708758" cy="223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6BB9CB28-FF54-451E-A442-320B1A32002A}"/>
              </a:ext>
            </a:extLst>
          </p:cNvPr>
          <p:cNvSpPr/>
          <p:nvPr/>
        </p:nvSpPr>
        <p:spPr>
          <a:xfrm>
            <a:off x="37930378" y="11277398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447" name="연결선: 꺾임 446">
            <a:extLst>
              <a:ext uri="{FF2B5EF4-FFF2-40B4-BE49-F238E27FC236}">
                <a16:creationId xmlns:a16="http://schemas.microsoft.com/office/drawing/2014/main" id="{E459B0AD-8725-4CCD-A3CA-67D892887276}"/>
              </a:ext>
            </a:extLst>
          </p:cNvPr>
          <p:cNvCxnSpPr>
            <a:cxnSpLocks/>
            <a:stCxn id="587" idx="2"/>
            <a:endCxn id="446" idx="1"/>
          </p:cNvCxnSpPr>
          <p:nvPr/>
        </p:nvCxnSpPr>
        <p:spPr>
          <a:xfrm rot="16200000" flipH="1">
            <a:off x="36921267" y="10424967"/>
            <a:ext cx="1738781" cy="2794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C2B858DA-D801-47B1-B9B9-AFCA90561409}"/>
              </a:ext>
            </a:extLst>
          </p:cNvPr>
          <p:cNvSpPr/>
          <p:nvPr/>
        </p:nvSpPr>
        <p:spPr>
          <a:xfrm>
            <a:off x="40366767" y="10233018"/>
            <a:ext cx="1471872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451" name="연결선: 꺾임 450">
            <a:extLst>
              <a:ext uri="{FF2B5EF4-FFF2-40B4-BE49-F238E27FC236}">
                <a16:creationId xmlns:a16="http://schemas.microsoft.com/office/drawing/2014/main" id="{AC5082B6-614A-4107-8166-DB334CCD8C10}"/>
              </a:ext>
            </a:extLst>
          </p:cNvPr>
          <p:cNvCxnSpPr>
            <a:cxnSpLocks/>
            <a:stCxn id="501" idx="2"/>
            <a:endCxn id="450" idx="1"/>
          </p:cNvCxnSpPr>
          <p:nvPr/>
        </p:nvCxnSpPr>
        <p:spPr>
          <a:xfrm rot="16200000" flipH="1">
            <a:off x="39698917" y="9721848"/>
            <a:ext cx="1130935" cy="2047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D1C1FB40-1731-43B2-8DB4-7D8CA0910EE1}"/>
              </a:ext>
            </a:extLst>
          </p:cNvPr>
          <p:cNvSpPr/>
          <p:nvPr/>
        </p:nvSpPr>
        <p:spPr>
          <a:xfrm>
            <a:off x="47929750" y="1115853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79C1B91E-26FB-4DA0-9B9E-8CE977496890}"/>
              </a:ext>
            </a:extLst>
          </p:cNvPr>
          <p:cNvCxnSpPr>
            <a:stCxn id="625" idx="2"/>
            <a:endCxn id="455" idx="1"/>
          </p:cNvCxnSpPr>
          <p:nvPr/>
        </p:nvCxnSpPr>
        <p:spPr>
          <a:xfrm rot="16200000" flipH="1">
            <a:off x="47006793" y="10392258"/>
            <a:ext cx="16172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99C56826-B7B3-4696-B059-2CB6BDC90E16}"/>
              </a:ext>
            </a:extLst>
          </p:cNvPr>
          <p:cNvSpPr/>
          <p:nvPr/>
        </p:nvSpPr>
        <p:spPr>
          <a:xfrm>
            <a:off x="46362106" y="1800475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271A8776-E2FC-4881-98EE-FAEC0BA9BB4E}"/>
              </a:ext>
            </a:extLst>
          </p:cNvPr>
          <p:cNvSpPr/>
          <p:nvPr/>
        </p:nvSpPr>
        <p:spPr>
          <a:xfrm>
            <a:off x="45524318" y="1842932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583F91E3-2697-434E-AB86-C1A0B0D5062A}"/>
              </a:ext>
            </a:extLst>
          </p:cNvPr>
          <p:cNvCxnSpPr>
            <a:stCxn id="666" idx="2"/>
            <a:endCxn id="480" idx="1"/>
          </p:cNvCxnSpPr>
          <p:nvPr/>
        </p:nvCxnSpPr>
        <p:spPr>
          <a:xfrm rot="16200000" flipH="1">
            <a:off x="44590488" y="17652172"/>
            <a:ext cx="1647813" cy="2198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E531FC28-19D0-4958-82F1-E69A5CCB4BAC}"/>
              </a:ext>
            </a:extLst>
          </p:cNvPr>
          <p:cNvSpPr/>
          <p:nvPr/>
        </p:nvSpPr>
        <p:spPr>
          <a:xfrm>
            <a:off x="46500563" y="1576447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41E5BF2-A236-4CB3-A102-87876B60E96C}"/>
              </a:ext>
            </a:extLst>
          </p:cNvPr>
          <p:cNvCxnSpPr>
            <a:stCxn id="664" idx="2"/>
            <a:endCxn id="482" idx="1"/>
          </p:cNvCxnSpPr>
          <p:nvPr/>
        </p:nvCxnSpPr>
        <p:spPr>
          <a:xfrm rot="16200000" flipH="1">
            <a:off x="45566299" y="14986895"/>
            <a:ext cx="1691158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20A41923-7834-4615-81A3-EB9578C47F7F}"/>
              </a:ext>
            </a:extLst>
          </p:cNvPr>
          <p:cNvCxnSpPr>
            <a:cxnSpLocks/>
            <a:stCxn id="465" idx="0"/>
            <a:endCxn id="213" idx="2"/>
          </p:cNvCxnSpPr>
          <p:nvPr/>
        </p:nvCxnSpPr>
        <p:spPr>
          <a:xfrm rot="5400000" flipH="1" flipV="1">
            <a:off x="31005094" y="5006253"/>
            <a:ext cx="647736" cy="64304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연결선: 꺾임 422">
            <a:extLst>
              <a:ext uri="{FF2B5EF4-FFF2-40B4-BE49-F238E27FC236}">
                <a16:creationId xmlns:a16="http://schemas.microsoft.com/office/drawing/2014/main" id="{9833C624-315E-450E-A280-041B71B2F86C}"/>
              </a:ext>
            </a:extLst>
          </p:cNvPr>
          <p:cNvCxnSpPr>
            <a:cxnSpLocks/>
            <a:stCxn id="468" idx="0"/>
            <a:endCxn id="213" idx="2"/>
          </p:cNvCxnSpPr>
          <p:nvPr/>
        </p:nvCxnSpPr>
        <p:spPr>
          <a:xfrm rot="5400000" flipH="1" flipV="1">
            <a:off x="32783114" y="6788988"/>
            <a:ext cx="652450" cy="28697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꺾임 423">
            <a:extLst>
              <a:ext uri="{FF2B5EF4-FFF2-40B4-BE49-F238E27FC236}">
                <a16:creationId xmlns:a16="http://schemas.microsoft.com/office/drawing/2014/main" id="{B516015A-EA24-4AFD-8FBA-FB3EFAA78B3D}"/>
              </a:ext>
            </a:extLst>
          </p:cNvPr>
          <p:cNvCxnSpPr>
            <a:cxnSpLocks/>
            <a:stCxn id="466" idx="0"/>
            <a:endCxn id="213" idx="2"/>
          </p:cNvCxnSpPr>
          <p:nvPr/>
        </p:nvCxnSpPr>
        <p:spPr>
          <a:xfrm rot="5400000" flipH="1" flipV="1">
            <a:off x="34044575" y="8052473"/>
            <a:ext cx="654474" cy="34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635C8A55-8AA0-492F-B332-DDAAEAED642F}"/>
              </a:ext>
            </a:extLst>
          </p:cNvPr>
          <p:cNvCxnSpPr>
            <a:cxnSpLocks/>
            <a:stCxn id="467" idx="0"/>
            <a:endCxn id="213" idx="2"/>
          </p:cNvCxnSpPr>
          <p:nvPr/>
        </p:nvCxnSpPr>
        <p:spPr>
          <a:xfrm rot="16200000" flipV="1">
            <a:off x="35345276" y="7096554"/>
            <a:ext cx="641661" cy="22438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연결선: 꺾임 430">
            <a:extLst>
              <a:ext uri="{FF2B5EF4-FFF2-40B4-BE49-F238E27FC236}">
                <a16:creationId xmlns:a16="http://schemas.microsoft.com/office/drawing/2014/main" id="{78E04B4D-ACDD-442B-9D09-429281A5C546}"/>
              </a:ext>
            </a:extLst>
          </p:cNvPr>
          <p:cNvCxnSpPr>
            <a:cxnSpLocks/>
            <a:stCxn id="470" idx="0"/>
            <a:endCxn id="213" idx="2"/>
          </p:cNvCxnSpPr>
          <p:nvPr/>
        </p:nvCxnSpPr>
        <p:spPr>
          <a:xfrm rot="16200000" flipV="1">
            <a:off x="36650832" y="5790997"/>
            <a:ext cx="647736" cy="4860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연결선: 꺾임 447">
            <a:extLst>
              <a:ext uri="{FF2B5EF4-FFF2-40B4-BE49-F238E27FC236}">
                <a16:creationId xmlns:a16="http://schemas.microsoft.com/office/drawing/2014/main" id="{B0C0C913-18CC-4E30-9086-806D1EC9B590}"/>
              </a:ext>
            </a:extLst>
          </p:cNvPr>
          <p:cNvCxnSpPr>
            <a:cxnSpLocks/>
            <a:stCxn id="622" idx="0"/>
            <a:endCxn id="213" idx="2"/>
          </p:cNvCxnSpPr>
          <p:nvPr/>
        </p:nvCxnSpPr>
        <p:spPr>
          <a:xfrm rot="16200000" flipV="1">
            <a:off x="38633671" y="3808158"/>
            <a:ext cx="641660" cy="88205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연결선: 꺾임 452">
            <a:extLst>
              <a:ext uri="{FF2B5EF4-FFF2-40B4-BE49-F238E27FC236}">
                <a16:creationId xmlns:a16="http://schemas.microsoft.com/office/drawing/2014/main" id="{0E64A540-1527-43B6-872D-43F2A53CDC53}"/>
              </a:ext>
            </a:extLst>
          </p:cNvPr>
          <p:cNvCxnSpPr>
            <a:cxnSpLocks/>
            <a:stCxn id="524" idx="0"/>
          </p:cNvCxnSpPr>
          <p:nvPr/>
        </p:nvCxnSpPr>
        <p:spPr>
          <a:xfrm rot="16200000" flipV="1">
            <a:off x="25202179" y="9718878"/>
            <a:ext cx="4325963" cy="13286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505D653-896B-461A-9DC2-A54BF6D1C1F8}"/>
              </a:ext>
            </a:extLst>
          </p:cNvPr>
          <p:cNvCxnSpPr>
            <a:cxnSpLocks/>
          </p:cNvCxnSpPr>
          <p:nvPr/>
        </p:nvCxnSpPr>
        <p:spPr>
          <a:xfrm flipH="1">
            <a:off x="26700834" y="8220222"/>
            <a:ext cx="145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1" name="연결선: 꺾임 460">
            <a:extLst>
              <a:ext uri="{FF2B5EF4-FFF2-40B4-BE49-F238E27FC236}">
                <a16:creationId xmlns:a16="http://schemas.microsoft.com/office/drawing/2014/main" id="{824600F6-01F4-4C91-A685-D0D2167F8EA9}"/>
              </a:ext>
            </a:extLst>
          </p:cNvPr>
          <p:cNvCxnSpPr>
            <a:cxnSpLocks/>
            <a:stCxn id="469" idx="0"/>
          </p:cNvCxnSpPr>
          <p:nvPr/>
        </p:nvCxnSpPr>
        <p:spPr>
          <a:xfrm rot="16200000" flipV="1">
            <a:off x="31670445" y="10050329"/>
            <a:ext cx="4356236" cy="696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꺾임 463">
            <a:extLst>
              <a:ext uri="{FF2B5EF4-FFF2-40B4-BE49-F238E27FC236}">
                <a16:creationId xmlns:a16="http://schemas.microsoft.com/office/drawing/2014/main" id="{6F392925-F34C-46C6-BC08-90C13B4AC2DD}"/>
              </a:ext>
            </a:extLst>
          </p:cNvPr>
          <p:cNvCxnSpPr>
            <a:cxnSpLocks/>
            <a:stCxn id="344" idx="1"/>
          </p:cNvCxnSpPr>
          <p:nvPr/>
        </p:nvCxnSpPr>
        <p:spPr>
          <a:xfrm rot="10800000">
            <a:off x="26710466" y="8245046"/>
            <a:ext cx="768394" cy="87341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F82F16EC-187D-4934-885C-29205C581375}"/>
              </a:ext>
            </a:extLst>
          </p:cNvPr>
          <p:cNvSpPr/>
          <p:nvPr/>
        </p:nvSpPr>
        <p:spPr>
          <a:xfrm>
            <a:off x="37511734" y="12577175"/>
            <a:ext cx="1616219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BF5AE8DB-ECE0-47F3-87FF-8BE5BD2688C9}"/>
              </a:ext>
            </a:extLst>
          </p:cNvPr>
          <p:cNvSpPr/>
          <p:nvPr/>
        </p:nvSpPr>
        <p:spPr>
          <a:xfrm>
            <a:off x="39265799" y="13935208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079D4230-08BA-401C-8B46-760B667CDD1C}"/>
              </a:ext>
            </a:extLst>
          </p:cNvPr>
          <p:cNvSpPr/>
          <p:nvPr/>
        </p:nvSpPr>
        <p:spPr>
          <a:xfrm>
            <a:off x="38494849" y="13498295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489" name="연결선: 꺾임 488">
            <a:extLst>
              <a:ext uri="{FF2B5EF4-FFF2-40B4-BE49-F238E27FC236}">
                <a16:creationId xmlns:a16="http://schemas.microsoft.com/office/drawing/2014/main" id="{856B5928-5336-4A67-B8CA-5381714AF4D4}"/>
              </a:ext>
            </a:extLst>
          </p:cNvPr>
          <p:cNvCxnSpPr>
            <a:cxnSpLocks/>
            <a:stCxn id="481" idx="2"/>
            <a:endCxn id="488" idx="1"/>
          </p:cNvCxnSpPr>
          <p:nvPr/>
        </p:nvCxnSpPr>
        <p:spPr>
          <a:xfrm rot="16200000" flipH="1">
            <a:off x="38025125" y="13185253"/>
            <a:ext cx="764440" cy="1750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연결선: 꺾임 489">
            <a:extLst>
              <a:ext uri="{FF2B5EF4-FFF2-40B4-BE49-F238E27FC236}">
                <a16:creationId xmlns:a16="http://schemas.microsoft.com/office/drawing/2014/main" id="{05EDA273-D058-4C52-A793-F303F59C0CA6}"/>
              </a:ext>
            </a:extLst>
          </p:cNvPr>
          <p:cNvCxnSpPr>
            <a:cxnSpLocks/>
            <a:stCxn id="488" idx="2"/>
            <a:endCxn id="484" idx="1"/>
          </p:cNvCxnSpPr>
          <p:nvPr/>
        </p:nvCxnSpPr>
        <p:spPr>
          <a:xfrm rot="16200000" flipH="1">
            <a:off x="38987957" y="13864624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BD488A9F-9510-49AB-A21F-E68119D53612}"/>
              </a:ext>
            </a:extLst>
          </p:cNvPr>
          <p:cNvSpPr/>
          <p:nvPr/>
        </p:nvSpPr>
        <p:spPr>
          <a:xfrm>
            <a:off x="38494849" y="13069994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등록</a:t>
            </a:r>
            <a:endParaRPr lang="en-US" altLang="ko-KR" sz="1100" b="1" dirty="0"/>
          </a:p>
        </p:txBody>
      </p:sp>
      <p:cxnSp>
        <p:nvCxnSpPr>
          <p:cNvPr id="493" name="연결선: 꺾임 492">
            <a:extLst>
              <a:ext uri="{FF2B5EF4-FFF2-40B4-BE49-F238E27FC236}">
                <a16:creationId xmlns:a16="http://schemas.microsoft.com/office/drawing/2014/main" id="{5F427FA3-8F2C-4C39-A407-3BE10FD03809}"/>
              </a:ext>
            </a:extLst>
          </p:cNvPr>
          <p:cNvCxnSpPr>
            <a:cxnSpLocks/>
            <a:stCxn id="481" idx="2"/>
            <a:endCxn id="491" idx="1"/>
          </p:cNvCxnSpPr>
          <p:nvPr/>
        </p:nvCxnSpPr>
        <p:spPr>
          <a:xfrm rot="16200000" flipH="1">
            <a:off x="38239277" y="12971102"/>
            <a:ext cx="336139" cy="1750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4947619A-D505-4FFC-9B4A-30502705E8EA}"/>
              </a:ext>
            </a:extLst>
          </p:cNvPr>
          <p:cNvSpPr/>
          <p:nvPr/>
        </p:nvSpPr>
        <p:spPr>
          <a:xfrm>
            <a:off x="39970631" y="1493294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E6B69877-70B4-4590-B302-40170B5ED709}"/>
              </a:ext>
            </a:extLst>
          </p:cNvPr>
          <p:cNvSpPr/>
          <p:nvPr/>
        </p:nvSpPr>
        <p:spPr>
          <a:xfrm>
            <a:off x="39970631" y="14516431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497" name="연결선: 꺾임 496">
            <a:extLst>
              <a:ext uri="{FF2B5EF4-FFF2-40B4-BE49-F238E27FC236}">
                <a16:creationId xmlns:a16="http://schemas.microsoft.com/office/drawing/2014/main" id="{A2AE2060-4F71-4323-9AFA-F938B241E48C}"/>
              </a:ext>
            </a:extLst>
          </p:cNvPr>
          <p:cNvCxnSpPr>
            <a:stCxn id="484" idx="2"/>
            <a:endCxn id="495" idx="1"/>
          </p:cNvCxnSpPr>
          <p:nvPr/>
        </p:nvCxnSpPr>
        <p:spPr>
          <a:xfrm rot="16200000" flipH="1">
            <a:off x="39729560" y="14432039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연결선: 꺾임 497">
            <a:extLst>
              <a:ext uri="{FF2B5EF4-FFF2-40B4-BE49-F238E27FC236}">
                <a16:creationId xmlns:a16="http://schemas.microsoft.com/office/drawing/2014/main" id="{81D96D85-F448-449F-AC08-302D1ECB5153}"/>
              </a:ext>
            </a:extLst>
          </p:cNvPr>
          <p:cNvCxnSpPr>
            <a:stCxn id="484" idx="2"/>
            <a:endCxn id="494" idx="1"/>
          </p:cNvCxnSpPr>
          <p:nvPr/>
        </p:nvCxnSpPr>
        <p:spPr>
          <a:xfrm rot="16200000" flipH="1">
            <a:off x="39521303" y="14640295"/>
            <a:ext cx="739900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6E1C0148-AA4C-4EC5-A0C9-4C1770E2C11D}"/>
              </a:ext>
            </a:extLst>
          </p:cNvPr>
          <p:cNvSpPr/>
          <p:nvPr/>
        </p:nvSpPr>
        <p:spPr>
          <a:xfrm>
            <a:off x="39260230" y="15498273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500" name="연결선: 꺾임 499">
            <a:extLst>
              <a:ext uri="{FF2B5EF4-FFF2-40B4-BE49-F238E27FC236}">
                <a16:creationId xmlns:a16="http://schemas.microsoft.com/office/drawing/2014/main" id="{7D0CE04F-F38E-4671-A8E2-E32C9A6774A9}"/>
              </a:ext>
            </a:extLst>
          </p:cNvPr>
          <p:cNvCxnSpPr>
            <a:stCxn id="488" idx="2"/>
            <a:endCxn id="499" idx="1"/>
          </p:cNvCxnSpPr>
          <p:nvPr/>
        </p:nvCxnSpPr>
        <p:spPr>
          <a:xfrm rot="16200000" flipH="1">
            <a:off x="38228928" y="14623653"/>
            <a:ext cx="1843298" cy="2193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연결선: 꺾임 505">
            <a:extLst>
              <a:ext uri="{FF2B5EF4-FFF2-40B4-BE49-F238E27FC236}">
                <a16:creationId xmlns:a16="http://schemas.microsoft.com/office/drawing/2014/main" id="{F28C36EF-A157-4CF7-AF21-57FD7791B791}"/>
              </a:ext>
            </a:extLst>
          </p:cNvPr>
          <p:cNvCxnSpPr>
            <a:cxnSpLocks/>
            <a:stCxn id="481" idx="0"/>
          </p:cNvCxnSpPr>
          <p:nvPr/>
        </p:nvCxnSpPr>
        <p:spPr>
          <a:xfrm rot="16200000" flipV="1">
            <a:off x="36018235" y="10275565"/>
            <a:ext cx="499478" cy="41037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2F6830D0-4886-48B5-BAF6-9061C832F492}"/>
              </a:ext>
            </a:extLst>
          </p:cNvPr>
          <p:cNvCxnSpPr>
            <a:cxnSpLocks/>
          </p:cNvCxnSpPr>
          <p:nvPr/>
        </p:nvCxnSpPr>
        <p:spPr>
          <a:xfrm flipH="1" flipV="1">
            <a:off x="159303" y="8242413"/>
            <a:ext cx="1317642" cy="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연결선: 꺾임 510">
            <a:extLst>
              <a:ext uri="{FF2B5EF4-FFF2-40B4-BE49-F238E27FC236}">
                <a16:creationId xmlns:a16="http://schemas.microsoft.com/office/drawing/2014/main" id="{F7615A84-D4B5-4D90-83E6-7C5DB080B012}"/>
              </a:ext>
            </a:extLst>
          </p:cNvPr>
          <p:cNvCxnSpPr>
            <a:cxnSpLocks/>
            <a:stCxn id="716" idx="1"/>
          </p:cNvCxnSpPr>
          <p:nvPr/>
        </p:nvCxnSpPr>
        <p:spPr>
          <a:xfrm rot="10800000">
            <a:off x="168312" y="8245047"/>
            <a:ext cx="105840" cy="60448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7" y="4522871"/>
            <a:ext cx="115087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8238794" y="5338953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21762271" y="1454309"/>
            <a:ext cx="638840" cy="7130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14917068" y="6217505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16522927" y="4223965"/>
            <a:ext cx="701310" cy="3285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580921" y="5354858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3943361" y="3651303"/>
            <a:ext cx="654745" cy="2752364"/>
          </a:xfrm>
          <a:prstGeom prst="bentConnector3">
            <a:avLst>
              <a:gd name="adj1" fmla="val 5149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15813255" y="677980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7769318" y="6217505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5400000" flipH="1" flipV="1">
            <a:off x="17949053" y="5650090"/>
            <a:ext cx="701310" cy="4335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9134442" y="620507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8637833" y="5394831"/>
            <a:ext cx="688875" cy="931603"/>
          </a:xfrm>
          <a:prstGeom prst="bentConnector3">
            <a:avLst>
              <a:gd name="adj1" fmla="val 4813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15746555" y="6671729"/>
            <a:ext cx="66700" cy="1966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16415716" y="7310771"/>
            <a:ext cx="99066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r>
              <a:rPr lang="en-US" altLang="ko-KR" sz="845" b="1" dirty="0"/>
              <a:t>(</a:t>
            </a:r>
            <a:r>
              <a:rPr lang="ko-KR" altLang="en-US" sz="845" b="1" dirty="0"/>
              <a:t>조회</a:t>
            </a:r>
            <a:r>
              <a:rPr lang="en-US" altLang="ko-KR" sz="845" b="1" dirty="0"/>
              <a:t>)</a:t>
            </a:r>
            <a:endParaRPr lang="ko-KR" altLang="en-US" sz="845" b="1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16240057" y="6957047"/>
            <a:ext cx="175661" cy="4423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16415717" y="7018639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16240057" y="6957047"/>
            <a:ext cx="175661" cy="1502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15319754" y="6494486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15230697" y="6394747"/>
            <a:ext cx="89058" cy="1883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6984501" y="5338953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로그인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16313173" y="6212536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7223466" y="4919531"/>
            <a:ext cx="696341" cy="1889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6675766" y="649369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16626803" y="6389779"/>
            <a:ext cx="48965" cy="1925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8981414" y="8929761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21571826" y="3203458"/>
            <a:ext cx="3413566" cy="8039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17562360" y="8122788"/>
            <a:ext cx="712513" cy="2680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18288547" y="8809915"/>
            <a:ext cx="673452" cy="1267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20499566" y="6198981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9323440" y="4709225"/>
            <a:ext cx="682785" cy="2296727"/>
          </a:xfrm>
          <a:prstGeom prst="bentConnector3">
            <a:avLst>
              <a:gd name="adj1" fmla="val 471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21838852" y="618958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9997776" y="4034886"/>
            <a:ext cx="673394" cy="3636013"/>
          </a:xfrm>
          <a:prstGeom prst="bentConnector3">
            <a:avLst>
              <a:gd name="adj1" fmla="val 4713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6264515" y="981951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9069411" y="9799764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20250845" y="979400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17677829" y="9780456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21345160" y="9780456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22319022" y="9780456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20122212" y="8243879"/>
            <a:ext cx="673452" cy="2399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17277629" y="10540870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17180921" y="10316198"/>
            <a:ext cx="96709" cy="313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17855124" y="1124619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endParaRPr lang="ko-KR" altLang="en-US" sz="845" b="1" dirty="0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17704431" y="10718112"/>
            <a:ext cx="150695" cy="6167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17855124" y="10954055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17704431" y="10718113"/>
            <a:ext cx="150695" cy="3245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6754119" y="1013895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6550712" y="10024182"/>
            <a:ext cx="230816" cy="1759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18174028" y="10099893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17991450" y="9957702"/>
            <a:ext cx="182575" cy="2308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18174028" y="10359055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17991450" y="9957704"/>
            <a:ext cx="182575" cy="4899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28999877" y="7107260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27492308" y="5322017"/>
            <a:ext cx="1591065" cy="1979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27498546" y="8665472"/>
            <a:ext cx="954291" cy="142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6056570" y="797337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 관리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26848981" y="7946213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 페이지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27461790" y="8254748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27284001" y="8165580"/>
            <a:ext cx="219915" cy="135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17856380" y="11551741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예매</a:t>
            </a:r>
          </a:p>
        </p:txBody>
      </p: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17704431" y="10718112"/>
            <a:ext cx="151951" cy="922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27105661" y="8343920"/>
            <a:ext cx="613349" cy="1724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27544936" y="9090535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6907681" y="8541899"/>
            <a:ext cx="1055701" cy="218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3572470" y="5362267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ID </a:t>
            </a:r>
            <a:r>
              <a:rPr lang="ko-KR" altLang="en-US" sz="845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4564019" y="5352095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PW </a:t>
            </a:r>
            <a:r>
              <a:rPr lang="ko-KR" altLang="en-US" sz="845" b="1" dirty="0"/>
              <a:t>찾기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112238" y="975329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마이페이지</a:t>
            </a:r>
            <a:endParaRPr lang="ko-KR" altLang="en-US" sz="845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21044831" y="7321263"/>
            <a:ext cx="646286" cy="421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3555415" y="10086907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정보 관리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3393639" y="10013751"/>
            <a:ext cx="244996" cy="785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3555415" y="10490095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예매 내 역 관리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3476858" y="9930532"/>
            <a:ext cx="78556" cy="6481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3549841" y="10871616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리뷰 관리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3564124" y="11177616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한줄평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3575273" y="11540675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기프티콘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3575273" y="11908787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건의사항 관리</a:t>
            </a:r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18974684" y="9391408"/>
            <a:ext cx="692760" cy="123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2998498" y="10408895"/>
            <a:ext cx="1029705" cy="729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2852639" y="10554752"/>
            <a:ext cx="1335705" cy="872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22676683" y="10730707"/>
            <a:ext cx="1698764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22492627" y="10914762"/>
            <a:ext cx="2066876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9568281" y="8797810"/>
            <a:ext cx="686998" cy="13053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5BD945C-1DE0-4953-8205-CFF25F361656}"/>
              </a:ext>
            </a:extLst>
          </p:cNvPr>
          <p:cNvSpPr/>
          <p:nvPr/>
        </p:nvSpPr>
        <p:spPr>
          <a:xfrm>
            <a:off x="27435531" y="9546177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관리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EFDDD0-D03B-42B3-893F-C5EFACB3168D}"/>
              </a:ext>
            </a:extLst>
          </p:cNvPr>
          <p:cNvCxnSpPr>
            <a:stCxn id="462" idx="2"/>
            <a:endCxn id="230" idx="1"/>
          </p:cNvCxnSpPr>
          <p:nvPr/>
        </p:nvCxnSpPr>
        <p:spPr>
          <a:xfrm rot="16200000" flipH="1">
            <a:off x="26625157" y="8824423"/>
            <a:ext cx="1511342" cy="1094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B47528-6276-4DE3-8E8D-970F3F99BB8C}"/>
              </a:ext>
            </a:extLst>
          </p:cNvPr>
          <p:cNvSpPr/>
          <p:nvPr/>
        </p:nvSpPr>
        <p:spPr>
          <a:xfrm>
            <a:off x="27483654" y="9898416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신고 관리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CE281-A8D5-4CC0-BE35-9D97EC296DF0}"/>
              </a:ext>
            </a:extLst>
          </p:cNvPr>
          <p:cNvCxnSpPr>
            <a:stCxn id="462" idx="2"/>
            <a:endCxn id="248" idx="1"/>
          </p:cNvCxnSpPr>
          <p:nvPr/>
        </p:nvCxnSpPr>
        <p:spPr>
          <a:xfrm rot="16200000" flipH="1">
            <a:off x="26473099" y="8976481"/>
            <a:ext cx="1863582" cy="157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C3350C7-C830-4147-8598-544372569151}"/>
              </a:ext>
            </a:extLst>
          </p:cNvPr>
          <p:cNvSpPr/>
          <p:nvPr/>
        </p:nvSpPr>
        <p:spPr>
          <a:xfrm>
            <a:off x="28814047" y="795897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 관리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C2A037-EFCC-46EF-97A5-7E6BC982A83B}"/>
              </a:ext>
            </a:extLst>
          </p:cNvPr>
          <p:cNvCxnSpPr>
            <a:stCxn id="438" idx="2"/>
            <a:endCxn id="261" idx="0"/>
          </p:cNvCxnSpPr>
          <p:nvPr/>
        </p:nvCxnSpPr>
        <p:spPr>
          <a:xfrm rot="5400000">
            <a:off x="28865381" y="7546799"/>
            <a:ext cx="674467" cy="1498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0EC4A49-4F35-4D3C-93AF-2CCCC513CEB4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27479438" y="6175263"/>
            <a:ext cx="688875" cy="29073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580CE3-8603-4675-BC24-B8D9A3018B62}"/>
              </a:ext>
            </a:extLst>
          </p:cNvPr>
          <p:cNvCxnSpPr>
            <a:stCxn id="438" idx="2"/>
            <a:endCxn id="462" idx="0"/>
          </p:cNvCxnSpPr>
          <p:nvPr/>
        </p:nvCxnSpPr>
        <p:spPr>
          <a:xfrm rot="5400000">
            <a:off x="27970983" y="6639646"/>
            <a:ext cx="661710" cy="1951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0D630E-D593-4F7B-9BEC-FBD63C09D47A}"/>
              </a:ext>
            </a:extLst>
          </p:cNvPr>
          <p:cNvSpPr/>
          <p:nvPr/>
        </p:nvSpPr>
        <p:spPr>
          <a:xfrm>
            <a:off x="30064584" y="792019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 관리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E52A22-24BB-4C45-ACEE-CBE127C2A61E}"/>
              </a:ext>
            </a:extLst>
          </p:cNvPr>
          <p:cNvCxnSpPr>
            <a:stCxn id="438" idx="2"/>
            <a:endCxn id="276" idx="0"/>
          </p:cNvCxnSpPr>
          <p:nvPr/>
        </p:nvCxnSpPr>
        <p:spPr>
          <a:xfrm rot="16200000" flipH="1">
            <a:off x="29510039" y="7052014"/>
            <a:ext cx="635687" cy="1100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0"/>
            <a:endCxn id="4" idx="2"/>
          </p:cNvCxnSpPr>
          <p:nvPr/>
        </p:nvCxnSpPr>
        <p:spPr>
          <a:xfrm rot="5400000" flipH="1" flipV="1">
            <a:off x="24435430" y="4150783"/>
            <a:ext cx="662154" cy="1760815"/>
          </a:xfrm>
          <a:prstGeom prst="bentConnector3">
            <a:avLst>
              <a:gd name="adj1" fmla="val 52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0"/>
            <a:endCxn id="4" idx="2"/>
          </p:cNvCxnSpPr>
          <p:nvPr/>
        </p:nvCxnSpPr>
        <p:spPr>
          <a:xfrm rot="5400000" flipH="1" flipV="1">
            <a:off x="24936290" y="4641471"/>
            <a:ext cx="651982" cy="769266"/>
          </a:xfrm>
          <a:prstGeom prst="bentConnector3">
            <a:avLst>
              <a:gd name="adj1" fmla="val 51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1"/>
          </p:cNvCxnSpPr>
          <p:nvPr/>
        </p:nvCxnSpPr>
        <p:spPr>
          <a:xfrm rot="16200000" flipH="1">
            <a:off x="25951978" y="4395049"/>
            <a:ext cx="727461" cy="13375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6B0C92A-9B14-431F-8049-5677F4D92270}"/>
              </a:ext>
            </a:extLst>
          </p:cNvPr>
          <p:cNvSpPr/>
          <p:nvPr/>
        </p:nvSpPr>
        <p:spPr>
          <a:xfrm>
            <a:off x="22843174" y="618958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C9939E6-33BB-41A3-A411-C8D1C95E7F31}"/>
              </a:ext>
            </a:extLst>
          </p:cNvPr>
          <p:cNvCxnSpPr>
            <a:stCxn id="114" idx="2"/>
            <a:endCxn id="293" idx="0"/>
          </p:cNvCxnSpPr>
          <p:nvPr/>
        </p:nvCxnSpPr>
        <p:spPr>
          <a:xfrm rot="16200000" flipH="1">
            <a:off x="20499937" y="3532724"/>
            <a:ext cx="673394" cy="4640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3C3F9F3-7581-4341-8ED2-A15A822F62EF}"/>
              </a:ext>
            </a:extLst>
          </p:cNvPr>
          <p:cNvSpPr/>
          <p:nvPr/>
        </p:nvSpPr>
        <p:spPr>
          <a:xfrm>
            <a:off x="31130663" y="7898304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 관리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26F329-2BFE-429A-8E0A-567AFD40ED9E}"/>
              </a:ext>
            </a:extLst>
          </p:cNvPr>
          <p:cNvCxnSpPr>
            <a:stCxn id="438" idx="2"/>
            <a:endCxn id="294" idx="0"/>
          </p:cNvCxnSpPr>
          <p:nvPr/>
        </p:nvCxnSpPr>
        <p:spPr>
          <a:xfrm rot="16200000" flipH="1">
            <a:off x="30054021" y="6508033"/>
            <a:ext cx="613801" cy="21667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55DC102-5BA5-42D0-B817-10AF9F84D582}"/>
              </a:ext>
            </a:extLst>
          </p:cNvPr>
          <p:cNvCxnSpPr>
            <a:stCxn id="339" idx="2"/>
            <a:endCxn id="366" idx="0"/>
          </p:cNvCxnSpPr>
          <p:nvPr/>
        </p:nvCxnSpPr>
        <p:spPr>
          <a:xfrm rot="16200000" flipH="1">
            <a:off x="20609144" y="7756949"/>
            <a:ext cx="673452" cy="3373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561</Words>
  <Application>Microsoft Office PowerPoint</Application>
  <PresentationFormat>사용자 지정</PresentationFormat>
  <Paragraphs>264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최 영우</cp:lastModifiedBy>
  <cp:revision>140</cp:revision>
  <dcterms:created xsi:type="dcterms:W3CDTF">2019-12-10T12:59:29Z</dcterms:created>
  <dcterms:modified xsi:type="dcterms:W3CDTF">2019-12-18T08:03:54Z</dcterms:modified>
</cp:coreProperties>
</file>