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0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5" r:id="rId19"/>
    <p:sldId id="276" r:id="rId20"/>
    <p:sldId id="277" r:id="rId21"/>
    <p:sldId id="279" r:id="rId22"/>
  </p:sldIdLst>
  <p:sldSz cx="12192000" cy="6858000"/>
  <p:notesSz cx="6858000" cy="9144000"/>
  <p:embeddedFontLs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7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85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5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75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1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14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49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45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35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65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39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51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58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391731" y="2454633"/>
            <a:ext cx="7408537" cy="1896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 i="1">
                <a:solidFill>
                  <a:srgbClr val="15EEFF"/>
                </a:solidFill>
              </a:rPr>
              <a:t>멀티플렉스 영화관 관리 시스템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100" b="1" i="1">
                <a:solidFill>
                  <a:srgbClr val="15EEFF"/>
                </a:solidFill>
              </a:rPr>
              <a:t>2</a:t>
            </a:r>
            <a:r>
              <a:rPr lang="ko-KR" altLang="en-US" sz="2100" b="1" i="1">
                <a:solidFill>
                  <a:srgbClr val="15EEFF"/>
                </a:solidFill>
              </a:rPr>
              <a:t>조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100" b="1" i="1">
              <a:solidFill>
                <a:prstClr val="white">
                  <a:lumMod val="9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오한나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최영우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박진주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이영주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이희홍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문석재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778288"/>
            <a:ext cx="11858599" cy="440171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1. 회원</a:t>
            </a:r>
            <a:r>
              <a:rPr lang="ko-KR" altLang="ko-KR" sz="1600" dirty="0">
                <a:solidFill>
                  <a:srgbClr val="E7E6E6">
                    <a:lumMod val="90000"/>
                  </a:srgbClr>
                </a:solidFill>
              </a:rPr>
              <a:t> </a:t>
            </a: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회원가입 페이지에서 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비밀번호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비밀번호확인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핸드폰번호를 통해 회원가입을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아이디 찾기 페이지에서 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핸드폰번호를 통해서 아이디를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찾을수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비밀번호 찾기 페이지에서 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핸드폰번호를 통해서 비밀번호를 초기화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마이페이지에서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클릭 후 본인의 정보를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마이페이지에서 ‘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조회’의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내정보를 수정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 핸드폰번호 비밀번호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마이페이지에서 ‘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의 상세보기 페이지에서 비밀번호 입력을 통해 회원 탈퇴를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전체 회원을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을 볼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1-8.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회원아이디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 등으로 검색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1-9.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각 회원을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1-10.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각 회원의 상세보기 페이지에서 특정 회원을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강퇴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320779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862515"/>
            <a:ext cx="11737158" cy="381174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2. 리뷰(게시판)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마이페이지에서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리뷰’를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클릭하여 내가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마이페이지에서 ‘내 예매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내역’를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후 내가 본 영화 상세페이지에서 리뷰를 작성할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리뷰게시판 페이지에서 모든 회원이 작성한 리뷰 게시글을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조회수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리뷰게시판 페이지에서 특정 키워드를 입력하여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검색을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리뷰게시판 페이지에서 리뷰제목을 클릭하여 모든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리뷰글들을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  <a:b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</a:b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작성한사람 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작성한 시간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조회수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리뷰게시판 페이지에서 자신이 작성한 게시글을 클릭 후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리뷰게시판 페이지에서 다른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신고할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2-8.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리뷰게시판에 있는 모든 회원의 글을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9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114537"/>
            <a:ext cx="11704386" cy="262892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3. 리뷰</a:t>
            </a: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댓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글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리뷰게시판 페이지에서 게시글 상세보기 페이지에서 댓글들을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리뷰게시판 페이지에서 게시글을 상세보기 페이지에서 댓글을 작성하면 해당 게시물 하단에 자신의 댓글이 등록된다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리뷰게시판 페이지에서 게시글을 상세보기 페이지에서 해당 게시물에서 자신이 작성한 댓글을 수정 및 삭제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리뷰게시판 게시글 상세보기 페이지에서 다른 회원이 작성한 댓글을 신고할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리뷰게시판 게시글 상세보기 페이지에 있는 모든 회원들의 댓글을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021679"/>
            <a:ext cx="11564802" cy="33306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4. </a:t>
            </a:r>
            <a:r>
              <a:rPr lang="ko-KR" altLang="ko-KR" b="1" dirty="0" err="1">
                <a:solidFill>
                  <a:srgbClr val="E7E6E6">
                    <a:lumMod val="90000"/>
                  </a:srgbClr>
                </a:solidFill>
              </a:rPr>
              <a:t>한줄</a:t>
            </a:r>
            <a:r>
              <a:rPr lang="ko-KR" altLang="en-US" b="1" dirty="0" err="1">
                <a:solidFill>
                  <a:srgbClr val="E7E6E6">
                    <a:lumMod val="90000"/>
                  </a:srgbClr>
                </a:solidFill>
              </a:rPr>
              <a:t>평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회원과 비회원과 관리자는 영화 상세보기 페이지에서 해당 영화에 대한 전체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최대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과</a:t>
            </a:r>
            <a:b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</a:b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각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최대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과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한줄평들을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상세보기 페이지에서 해당 영화에 대한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상세보기 페이지에서 자신이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상세보기 페이지에서 다른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신고할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마이페이지에서 ‘내가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’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에서 내가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수정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삭제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영화 상세보기 페이지 내 회원들이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123460"/>
            <a:ext cx="11836944" cy="298594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5. 영화예매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en-US" altLang="ko-KR" sz="1450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예매 페이지에서 영화와 날짜와 시간을 선택 후 좌석 선택화면으로 넘어간 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</a:t>
            </a:r>
            <a:b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</a:b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좌석과 인원을 선택 후 결제하여 영화를 예매할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성인인 경우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10000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청소년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(~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만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19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인 경우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9000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원에 예매할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마이페이지에서 ‘내 예매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내역’에서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자신이 예매한 내역 이력들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과거에 본 영화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볼 영화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취소한 영화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마이페이지에서 ‘내 예매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내역’을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하여 자신이 예매한 내역을 조회한 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영화 시작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분 전까지 영화를 취소할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수있다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회원 상세보기 페이지에서 그 회원의 전체 예매 내역을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30772" y="2222598"/>
            <a:ext cx="11564803" cy="261661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6. 상영스케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줄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상영스케줄 조회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날짜별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상영스케줄을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상영스케줄 관리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날짜별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상영스케줄을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상영스케줄 관리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날짜별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영화에 대한 상영스케줄을 등록할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상영스케줄을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수정할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상영스케줄을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20888" y="2081318"/>
            <a:ext cx="11637376" cy="293670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7. 영화</a:t>
            </a:r>
          </a:p>
          <a:p>
            <a:pPr lvl="1">
              <a:lnSpc>
                <a:spcPct val="16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7-1.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회원과 관리자와 비회원은 영화 랭킹 페이지에서 영화 목록을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예매율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순으로 조회할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7-2.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회원과 관리자와 비회원은 영화 랭킹 페이지에서 영화를 선택하여 영화를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      (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포스터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줄거리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개봉일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장르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감독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배우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예매율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</a:t>
            </a: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7-3.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회원과 관리자와 비회원은 영화 랭킹 페이지에서 영화를 키워드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감독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배우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로 검색할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7-4.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영화 상세보기 페이지에서 영화 정보를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7-5.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영화 조회 페이지에서 영화에 대한 정보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포스터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줄거리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개봉일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장르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감독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배우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등록할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173614"/>
            <a:ext cx="11564802" cy="271510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8.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공지사항 게시판 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공지사항 게시글 전체를 조회할 수 있다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키워드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입력하여 검색할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특정 공지사항 글 하나를 상세보기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게시글을 작성할 수 있다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게시글을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상세보기하여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920992"/>
            <a:ext cx="11564802" cy="334296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9.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건의사항 게시판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건의사항 게시판에서 건의사항 전체 게시글을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건의사항 게시판에서 키워드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입력하여 검색할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건의사항 게시판에서 게시글을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공개글에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한함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건의사항 게시판에서 게시글을 작성 할 수 있다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공개글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비밀글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비밀번호 여부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자신의 건의사항 게시글을 상세보기해서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마이페이지에서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건의사항’을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후 자신이 작성한 게시글을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건의사항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비밀글을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포함한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모든회원이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작성한 글을 삭제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070416"/>
            <a:ext cx="11773446" cy="307212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10.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습득물 알림 게시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판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 습득물 알림 게시판의 글을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키워드를 통해 게시글을 검색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게시글을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습득된 분실물에 대한 정보를 게시판에 등록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분실물 특징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날짜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습득 위치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게시글 상세보기 페이지에서 내용을 수정할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게시글 상세보기 페이지에서 게시글을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498388" y="2801698"/>
            <a:ext cx="9195224" cy="1254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>
                <a:solidFill>
                  <a:schemeClr val="bg2">
                    <a:lumMod val="90000"/>
                  </a:schemeClr>
                </a:solidFill>
              </a:rPr>
              <a:t>영화관 관리 시스템은 영화를 등록하고 이벤트</a:t>
            </a:r>
            <a:r>
              <a:rPr lang="en-US" altLang="ko-KR" sz="17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700">
                <a:solidFill>
                  <a:schemeClr val="bg2">
                    <a:lumMod val="90000"/>
                  </a:schemeClr>
                </a:solidFill>
              </a:rPr>
              <a:t>공지사항 게시판 등을 관리할 수 있고</a:t>
            </a:r>
            <a:r>
              <a:rPr lang="en-US" altLang="ko-KR" sz="1700">
                <a:solidFill>
                  <a:schemeClr val="bg2">
                    <a:lumMod val="90000"/>
                  </a:schemeClr>
                </a:solidFill>
              </a:rPr>
              <a:t>,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700">
              <a:solidFill>
                <a:schemeClr val="bg2">
                  <a:lumMod val="90000"/>
                </a:scheme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700">
                <a:solidFill>
                  <a:schemeClr val="bg2">
                    <a:lumMod val="90000"/>
                  </a:schemeClr>
                </a:solidFill>
              </a:rPr>
              <a:t>회원들은 영화를 예매하거나 정보 및 후기 등을 공유할 수 있는 환경을 제공하는 시스템이다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1721048"/>
            <a:ext cx="2766700" cy="724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시스템 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39584" y="1396737"/>
            <a:ext cx="11564802" cy="485722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1</a:t>
            </a: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1.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b="1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현재 판매중인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전체를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현재 판매중인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클릭하여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키워드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통해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검색할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구입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유효기간은 구매일자로부터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달이다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마이페이지 내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’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만료 일주일 전에 유효기간을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 한달 연장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마이페이지 내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’ 페이지에서 사용가능한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대하여 환불 받을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마이페이지 내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’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구입 내역을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가격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사용가능여부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사용가능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기간만료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사용완료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만료기간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11-8.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추가로 등록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사진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구성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가격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11-9.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이름이나 가격이나 사진을 수정할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11-10.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상품 거래가 중단된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목록에서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082609"/>
            <a:ext cx="11564802" cy="307212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1</a:t>
            </a: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2.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신고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관리</a:t>
            </a: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신고 관리 페이지에서 ＇리뷰 신고＇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＇리뷰 댓글 신고＇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＇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신고＇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중</a:t>
            </a:r>
            <a:endParaRPr lang="en-US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＇리뷰 신고＇의 목록이 먼저 조회되고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탭마다 각각 신고 내역을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 (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신고자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ID,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신고내용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신고제목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[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리뷰 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댓글 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],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처리결과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[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미처리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삭제완료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],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체크박스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신고내용을 클릭 시 신고 상세보기가 가능하다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신고제목을 클릭 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신고받은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신고 내역 옆 체크박스를 선택하여 여러 글을 한 번에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391731" y="2454633"/>
            <a:ext cx="7408537" cy="905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 i="1">
                <a:solidFill>
                  <a:srgbClr val="15EEFF"/>
                </a:solidFill>
              </a:rPr>
              <a:t>기능 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86481" y="1726223"/>
            <a:ext cx="11819037" cy="426264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1.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사이트를 가입 및 탈퇴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본인의 정보를 조회 및 수정할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모든 회원의 정보를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수정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강퇴할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2.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회원과 비회원은 영화 정보를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영화 정보를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등록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수정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삭제할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3.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영화예매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영화 예매 및 취소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변경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예매 내역 조회를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회원의 영화 예매 내역 조회를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4.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 리뷰 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게시판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)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다른 회원이 작성한 리뷰를 전체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상세보기를 할 수 있고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리뷰를 작성하고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수정 및 삭제를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회원들이 작성한 리뷰를 전체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상세보기를 할 수 있고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부적절한 리뷰는 삭제할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206564" y="1774148"/>
            <a:ext cx="11778872" cy="453902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lnSpc>
                <a:spcPct val="130000"/>
              </a:lnSpc>
              <a:spcAft>
                <a:spcPts val="20"/>
              </a:spcAft>
              <a:defRPr/>
            </a:pP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      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5.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 리뷰 댓글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     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관리자와 회원은 작성된 리뷰의 댓글을 조회할 수 있으며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댓글을 작성하고 수정 및 삭제를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6.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영화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endParaRPr lang="ko-KR" altLang="en-US" sz="1400" dirty="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비회원은 영화 상세보기에 들어가서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영화 상세보기에 들어가서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작성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삭제를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상세보기에 들어가서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 및 삭제할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영화 상영 스케줄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 및 비회원은 영화 상영 스케줄을 조회 및 검색할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상영 스케줄을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8.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endParaRPr lang="ko-KR" altLang="en-US" sz="1400" dirty="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전체 목록을 조회 및 검색하여 구입할 수 있으며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기간이 만료되기 전에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기간을 연장할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자신이 구입한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조회할 수 있고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사용하지 않은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기프티콘에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대해 환불을 받을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67654" y="1766558"/>
            <a:ext cx="11457548" cy="481438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9.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관리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관리에 들어가서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전체 목록을 조회하거나 검색할 수 있으며</a:t>
            </a:r>
          </a:p>
          <a:p>
            <a:pPr lvl="2">
              <a:lnSpc>
                <a:spcPct val="130000"/>
              </a:lnSpc>
              <a:defRPr/>
            </a:pP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 새로운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추가하거나 가격이나 구성을 변경하거나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상품 거래가 중지된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제거할 수도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marL="0" marR="0" lvl="0" defTabSz="914400">
              <a:lnSpc>
                <a:spcPct val="130000"/>
              </a:lnSpc>
              <a:buClrTx/>
              <a:buFontTx/>
              <a:buNone/>
              <a:defRPr/>
            </a:pPr>
            <a:endParaRPr lang="en-US" altLang="ko-KR" sz="1400" dirty="0">
              <a:solidFill>
                <a:srgbClr val="15EEFF"/>
              </a:solidFill>
              <a:effectLst/>
              <a:uLnTx/>
              <a:uFillTx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10.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공지사항 게시판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공지사항 게시판의 글을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게시판에 글을 등록하고 수정하고 삭제할 수 있으며</a:t>
            </a:r>
          </a:p>
          <a:p>
            <a:pPr lvl="2">
              <a:lnSpc>
                <a:spcPct val="130000"/>
              </a:lnSpc>
              <a:defRPr/>
            </a:pP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  게시판의 글을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strike="sngStrike" dirty="0">
                <a:solidFill>
                  <a:srgbClr val="E7E6E6">
                    <a:lumMod val="90000"/>
                  </a:srgbClr>
                </a:solidFill>
              </a:rPr>
              <a:t>11. </a:t>
            </a:r>
            <a:r>
              <a:rPr lang="ko-KR" altLang="en-US" sz="1400" strike="sngStrike" dirty="0">
                <a:solidFill>
                  <a:srgbClr val="E7E6E6">
                    <a:lumMod val="90000"/>
                  </a:srgbClr>
                </a:solidFill>
              </a:rPr>
              <a:t>할인정보 게시판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strike="sngStrike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strike="sngStrike" dirty="0">
                <a:solidFill>
                  <a:srgbClr val="E7E6E6">
                    <a:lumMod val="90000"/>
                  </a:srgbClr>
                </a:solidFill>
              </a:rPr>
              <a:t>회원은 할인정보 게시판의 글을 조회 및 검색</a:t>
            </a:r>
            <a:r>
              <a:rPr lang="en-US" altLang="ko-KR" sz="1400" strike="sngStrike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strike="sngStrike" dirty="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 strike="sngStrike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strike="sngStrike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strike="sngStrike" dirty="0">
                <a:solidFill>
                  <a:srgbClr val="E7E6E6">
                    <a:lumMod val="90000"/>
                  </a:srgbClr>
                </a:solidFill>
              </a:rPr>
              <a:t>관리자는 게시판에 글을 등록하고 수정하고 삭제할 수 있으며 게시판의 글을 조회 및 검색</a:t>
            </a:r>
            <a:r>
              <a:rPr lang="en-US" altLang="ko-KR" sz="1400" strike="sngStrike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strike="sngStrike" dirty="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 strike="sngStrike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12.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건의사항 게시판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컴플레인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및 건의할 내용의 글을 작성하거나 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삭제할 수 있으며 다른 사람이 작성한 공개 게시글을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    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   </a:t>
            </a:r>
          </a:p>
          <a:p>
            <a:pPr lvl="2">
              <a:lnSpc>
                <a:spcPct val="130000"/>
              </a:lnSpc>
              <a:defRPr/>
            </a:pP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 상세보기를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게시판의 글을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상세보기하거나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삭제할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69676" y="1773554"/>
            <a:ext cx="11308360" cy="258427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13.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분실물 게시판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분실물 게시판의 글을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분실물 게시판에 분실물을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등록 및 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삭제를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marL="0" marR="0" lvl="0" defTabSz="914400">
              <a:lnSpc>
                <a:spcPct val="130000"/>
              </a:lnSpc>
              <a:buClrTx/>
              <a:buFontTx/>
              <a:buNone/>
              <a:defRPr/>
            </a:pPr>
            <a:endParaRPr lang="en-US" altLang="ko-KR" sz="1400" dirty="0">
              <a:solidFill>
                <a:srgbClr val="15EEFF"/>
              </a:solidFill>
              <a:effectLst/>
              <a:uLnTx/>
              <a:uFillTx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14. </a:t>
            </a:r>
            <a:r>
              <a:rPr lang="ko-KR" altLang="en-US" sz="1400" strike="sngStrike" dirty="0">
                <a:solidFill>
                  <a:srgbClr val="E7E6E6">
                    <a:lumMod val="90000"/>
                  </a:srgbClr>
                </a:solidFill>
              </a:rPr>
              <a:t>채용정보 게시판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strike="sngStrike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strike="sngStrike" dirty="0">
                <a:solidFill>
                  <a:srgbClr val="E7E6E6">
                    <a:lumMod val="90000"/>
                  </a:srgbClr>
                </a:solidFill>
              </a:rPr>
              <a:t>회원은 채용정보 게시판에서 이력서를 작성 및 수정</a:t>
            </a:r>
            <a:r>
              <a:rPr lang="en-US" altLang="ko-KR" sz="1400" strike="sngStrike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strike="sngStrike" dirty="0">
                <a:solidFill>
                  <a:srgbClr val="E7E6E6">
                    <a:lumMod val="90000"/>
                  </a:srgbClr>
                </a:solidFill>
              </a:rPr>
              <a:t>삭제</a:t>
            </a:r>
            <a:r>
              <a:rPr lang="en-US" altLang="ko-KR" sz="1400" strike="sngStrike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strike="sngStrike" dirty="0">
                <a:solidFill>
                  <a:srgbClr val="E7E6E6">
                    <a:lumMod val="90000"/>
                  </a:srgbClr>
                </a:solidFill>
              </a:rPr>
              <a:t>그리고 지난 이력서를 조회할 수 있다</a:t>
            </a:r>
            <a:r>
              <a:rPr lang="en-US" altLang="ko-KR" sz="1400" strike="sngStrike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strike="sngStrike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strike="sngStrike" dirty="0">
                <a:solidFill>
                  <a:srgbClr val="E7E6E6">
                    <a:lumMod val="90000"/>
                  </a:srgbClr>
                </a:solidFill>
              </a:rPr>
              <a:t>관리자는 회원들이 낸 이력서를 전체 조회 및 검색</a:t>
            </a:r>
            <a:r>
              <a:rPr lang="en-US" altLang="ko-KR" sz="1400" strike="sngStrike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strike="sngStrike" dirty="0">
                <a:solidFill>
                  <a:srgbClr val="E7E6E6">
                    <a:lumMod val="90000"/>
                  </a:srgbClr>
                </a:solidFill>
              </a:rPr>
              <a:t>상세보기</a:t>
            </a:r>
            <a:r>
              <a:rPr lang="en-US" altLang="ko-KR" sz="1400" strike="sngStrike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strike="sngStrike" dirty="0">
                <a:solidFill>
                  <a:srgbClr val="E7E6E6">
                    <a:lumMod val="90000"/>
                  </a:srgbClr>
                </a:solidFill>
              </a:rPr>
              <a:t>삭제를 할 수 있다</a:t>
            </a:r>
            <a:r>
              <a:rPr lang="en-US" altLang="ko-KR" sz="1400" strike="sngStrike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strike="sngStrike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strike="sngStrike" dirty="0">
                <a:solidFill>
                  <a:srgbClr val="E7E6E6">
                    <a:lumMod val="90000"/>
                  </a:srgbClr>
                </a:solidFill>
              </a:rPr>
              <a:t>관리자는 특정 이력서를 </a:t>
            </a:r>
            <a:r>
              <a:rPr lang="ko-KR" altLang="en-US" sz="1400" strike="sngStrike" dirty="0" err="1">
                <a:solidFill>
                  <a:srgbClr val="E7E6E6">
                    <a:lumMod val="90000"/>
                  </a:srgbClr>
                </a:solidFill>
              </a:rPr>
              <a:t>즐겨찾기에</a:t>
            </a:r>
            <a:r>
              <a:rPr lang="ko-KR" altLang="en-US" sz="1400" strike="sngStrike" dirty="0">
                <a:solidFill>
                  <a:srgbClr val="E7E6E6">
                    <a:lumMod val="90000"/>
                  </a:srgbClr>
                </a:solidFill>
              </a:rPr>
              <a:t> 추가하거나 해제하고 조회할 수 있다</a:t>
            </a:r>
            <a:r>
              <a:rPr lang="en-US" altLang="ko-KR" sz="1400" strike="sngStrike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marL="914400" marR="0" lvl="2" defTabSz="914400">
              <a:lnSpc>
                <a:spcPct val="130000"/>
              </a:lnSpc>
              <a:buClrTx/>
              <a:buFontTx/>
              <a:buNone/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391731" y="2454633"/>
            <a:ext cx="7408537" cy="905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 i="1">
                <a:solidFill>
                  <a:srgbClr val="15EEFF"/>
                </a:solidFill>
              </a:rPr>
              <a:t>요구사항 정의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FB72C6-A3B9-4600-877E-21161D029724}"/>
              </a:ext>
            </a:extLst>
          </p:cNvPr>
          <p:cNvSpPr/>
          <p:nvPr/>
        </p:nvSpPr>
        <p:spPr>
          <a:xfrm>
            <a:off x="0" y="2477714"/>
            <a:ext cx="11858599" cy="190257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0. 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공통</a:t>
            </a:r>
            <a:endParaRPr lang="ko-KR" altLang="ko-KR" sz="16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0-1.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모든 페이징은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개씩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10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페이지로 구성된다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0-2.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모든 게시글은 최신 글이 가장 위쪽으로 조회된다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0-3.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모든 게시글의 제목이 길어지면 제목의 뒤쪽은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'...'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으로 표시한다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2288</Words>
  <Application>Microsoft Office PowerPoint</Application>
  <PresentationFormat>와이드스크린</PresentationFormat>
  <Paragraphs>210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Arial</vt:lpstr>
      <vt:lpstr>맑은 고딕</vt:lpstr>
      <vt:lpstr>KoPub돋움체 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sist</cp:lastModifiedBy>
  <cp:revision>70</cp:revision>
  <dcterms:created xsi:type="dcterms:W3CDTF">2019-12-04T07:47:40Z</dcterms:created>
  <dcterms:modified xsi:type="dcterms:W3CDTF">2019-12-27T02:41:48Z</dcterms:modified>
  <cp:version>1000.0000.01</cp:version>
</cp:coreProperties>
</file>