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5" r:id="rId19"/>
    <p:sldId id="276" r:id="rId20"/>
    <p:sldId id="277" r:id="rId21"/>
    <p:sldId id="279" r:id="rId22"/>
    <p:sldId id="281" r:id="rId23"/>
    <p:sldId id="282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문석재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(~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만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19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전체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2319</Words>
  <Application>Microsoft Office PowerPoint</Application>
  <PresentationFormat>와이드스크린</PresentationFormat>
  <Paragraphs>211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KoPub돋움체 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</cp:lastModifiedBy>
  <cp:revision>76</cp:revision>
  <dcterms:created xsi:type="dcterms:W3CDTF">2019-12-04T07:47:40Z</dcterms:created>
  <dcterms:modified xsi:type="dcterms:W3CDTF">2020-01-03T00:04:33Z</dcterms:modified>
  <cp:version>1000.0000.01</cp:version>
</cp:coreProperties>
</file>