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embeddedFontLst>
    <p:embeddedFont>
      <p:font typeface="맑은 고딕" panose="020B0503020000020004" pitchFamily="50" charset="-127"/>
      <p:regular r:id="rId57"/>
      <p:bold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1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20" y="77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8D7A32-3FBA-4CC2-AFC2-F0B3987AD6EA}" type="datetime1">
              <a:rPr lang="ko-KR" altLang="en-US"/>
              <a:pPr lvl="0">
                <a:defRPr/>
              </a:pPr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26BCBE2-BCE0-4009-857A-6FDF1F195B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3364;&#47000;&#49828;&#49444;&#44228;.pptx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47932;&#47532;,%20&#45436;&#47532;%20ERD.pptx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4868;&#47732;&#47785;&#47197;&#54364;.xlsx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4868;&#47732;&#51221;&#51032;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384396" y="2373850"/>
            <a:ext cx="3806679" cy="342241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30000"/>
              </a:lnSpc>
              <a:spcAft>
                <a:spcPts val="20"/>
              </a:spcAft>
              <a:buAutoNum type="arabicPeriod"/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최영우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건의사항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이영주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신고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오한나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예매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상영시간표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 분담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8680B-9608-4582-B070-0EAA24D5C8EB}"/>
              </a:ext>
            </a:extLst>
          </p:cNvPr>
          <p:cNvSpPr/>
          <p:nvPr/>
        </p:nvSpPr>
        <p:spPr>
          <a:xfrm>
            <a:off x="6447814" y="2668130"/>
            <a:ext cx="3806679" cy="25821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박진주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기프티콘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공지사항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이희홍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댓글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습득물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WBS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83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845E96-BD43-403A-93AC-EAEF27DD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66687"/>
            <a:ext cx="85915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8793B3-02B9-4838-B9CC-2CDE4AD2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77" y="0"/>
            <a:ext cx="819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BDB022-C32B-477B-949F-51459D5F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17" y="0"/>
            <a:ext cx="733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  <p:extLst>
      <p:ext uri="{BB962C8B-B14F-4D97-AF65-F5344CB8AC3E}">
        <p14:creationId xmlns:p14="http://schemas.microsoft.com/office/powerpoint/2010/main" val="30242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7"/>
            <a:ext cx="11457548" cy="314643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기프티콘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비회원은 기프티콘의 전체 목록을 조회 및 상세보기할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기프티콘의 전체 목록을 조회 및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자신이 구입한 기프티콘의 기간이 만료되기 전에 기프티콘의 기간을 연장할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자신이 구입한 기프티콘을 조회할 수 있고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사용하지 않은 기프티콘에 대해 환불을 받을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기프티콘의 전체 목록을 조회하거나 검색하고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기프티콘을 추가하거나 가격이나 구성이나 사진 등을 변경하거나 기프티콘을 제거할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비회원과 회원은 공지사항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습득물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습득물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습득물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게시판에 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습득물을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내역 조회 및 상세보기 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등록하고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리뷰 등을 공유할 수 있는 환경을 제공하는 시스템이다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 smtClean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smtClean="0">
                <a:solidFill>
                  <a:srgbClr val="E7E6E6">
                    <a:lumMod val="90000"/>
                  </a:srgbClr>
                </a:solidFill>
              </a:rPr>
              <a:t>핸드폰번호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아키텍처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50685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기프티콘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비회원과 회원과 관리자는 기프티콘 페이지에서 현재 판매중인 기프티콘 전체를 조회할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기프티콘을 클릭하여 상세보기할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회원은 기프티콘 상세보기 페이지에서 기프티콘을 구입 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기프티콘의 유효기간은 구매일자로부터 한 달이다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회원은 마이페이지 내 ‘내 기프티콘’ 페이지에서 기프티콘 만료 전에 유효기간을 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회 한 달 연장 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회원은 마이페이지 내 ‘내 기프티콘’ 페이지에서 사용가능한 기프티콘에 대하여 환불 받을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회원은 마이페이지 내 ‘내 기프티콘’ 페이지에서 기프티콘 구입 내역을 조회할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환불완료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연장여부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관리자는 기프티콘 페이지에서 기프티콘을 추가로 등록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관리자는 기프티콘 상세보기 페이지에서 기프티콘의 이름이나 가격이나 사진을 수정할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관리자는 기프티콘 상세보기 페이지에서 상품 거래가 중단된 기프티콘을 목록에서 삭제할 수 있다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메뉴구조도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48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72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48697D-63B5-4E02-B991-7252ADAE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25"/>
            <a:ext cx="12192000" cy="4330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5C1BBC-F2A0-4032-ADF7-F6656D85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821"/>
            <a:ext cx="12192000" cy="5802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D4EE63-EE83-4136-9A0D-270DADD2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580"/>
            <a:ext cx="12192000" cy="500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CF8E4-D0C2-420A-AB00-014B2E30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76212"/>
            <a:ext cx="115538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2A2C11-03ED-418E-B178-B45412BB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55"/>
            <a:ext cx="12192000" cy="673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4E97E7-71DF-4465-9A0F-0AE61F8E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5275"/>
            <a:ext cx="11944350" cy="626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29311"/>
            <a:ext cx="12192000" cy="4599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81" y="413237"/>
            <a:ext cx="12192000" cy="6026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124E6B-4D0E-4B40-AA25-2B2C5030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9"/>
            <a:ext cx="12192000" cy="5148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E1EAFD-8771-4322-8F93-EB4B1746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49"/>
            <a:ext cx="12192000" cy="5404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4BF82-99C7-4891-A1CD-236A62E9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221"/>
            <a:ext cx="12192000" cy="5147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583" y="3214506"/>
            <a:ext cx="830580" cy="4267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8DC3FE-4B6F-4850-A46C-E925417D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984"/>
            <a:ext cx="12192000" cy="5688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FF6E23-5282-46C1-B3FC-50EFAB86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53"/>
            <a:ext cx="12192000" cy="3405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82" y="3252606"/>
            <a:ext cx="883919" cy="3505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62FE66D-42AC-42AE-949B-7982ACCF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6368"/>
            <a:ext cx="12192000" cy="2605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개발환경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18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C03749-A8C5-46A6-BF8F-E08474D5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290"/>
            <a:ext cx="12192000" cy="5309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 err="1" smtClean="0">
                <a:solidFill>
                  <a:srgbClr val="15EEFF"/>
                </a:solidFill>
              </a:rPr>
              <a:t>클래스설계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7129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DB</a:t>
            </a:r>
            <a:r>
              <a:rPr lang="ko-KR" altLang="en-US" sz="2400" b="1" dirty="0">
                <a:solidFill>
                  <a:srgbClr val="15EEFF"/>
                </a:solidFill>
              </a:rPr>
              <a:t>설계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40951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file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5EEFF"/>
                </a:solidFill>
              </a:rPr>
              <a:t>화면목록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5204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화면설계</a:t>
            </a:r>
            <a:endParaRPr lang="en-US" altLang="ko-KR" sz="28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968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141233" y="705832"/>
            <a:ext cx="39144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160500" y="692000"/>
            <a:ext cx="78792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160500" y="160500"/>
            <a:ext cx="12840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개발언어</a:t>
            </a:r>
            <a:endParaRPr b="1"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7040" r="28778"/>
          <a:stretch/>
        </p:blipFill>
        <p:spPr>
          <a:xfrm>
            <a:off x="321034" y="876501"/>
            <a:ext cx="1634233" cy="215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21211" r="22850"/>
          <a:stretch/>
        </p:blipFill>
        <p:spPr>
          <a:xfrm>
            <a:off x="1777167" y="1037800"/>
            <a:ext cx="2189500" cy="1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l="19618" r="20769"/>
          <a:stretch/>
        </p:blipFill>
        <p:spPr>
          <a:xfrm>
            <a:off x="6011667" y="1288767"/>
            <a:ext cx="1718800" cy="1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141233" y="160513"/>
            <a:ext cx="2654228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데이터베이스</a:t>
            </a:r>
            <a:r>
              <a:rPr lang="en-US" altLang="ko" b="1" dirty="0"/>
              <a:t> &amp; </a:t>
            </a:r>
            <a:r>
              <a:rPr lang="ko-KR" altLang="en-US" b="1" dirty="0"/>
              <a:t>서버</a:t>
            </a:r>
            <a:r>
              <a:rPr lang="en-US" altLang="ko" b="1" dirty="0"/>
              <a:t> </a:t>
            </a:r>
            <a:endParaRPr b="1"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t="17808" b="12407"/>
          <a:stretch/>
        </p:blipFill>
        <p:spPr>
          <a:xfrm>
            <a:off x="8507949" y="705833"/>
            <a:ext cx="3180968" cy="137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6668" y="1123132"/>
            <a:ext cx="1634233" cy="17865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60500" y="3429000"/>
            <a:ext cx="17188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프레임워크</a:t>
            </a:r>
            <a:endParaRPr b="1" dirty="0"/>
          </a:p>
        </p:txBody>
      </p:sp>
      <p:sp>
        <p:nvSpPr>
          <p:cNvPr id="64" name="Google Shape;64;p13"/>
          <p:cNvSpPr/>
          <p:nvPr/>
        </p:nvSpPr>
        <p:spPr>
          <a:xfrm>
            <a:off x="160500" y="3954200"/>
            <a:ext cx="6201600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034" y="4164801"/>
            <a:ext cx="3253900" cy="1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6667" y="4102800"/>
            <a:ext cx="1957200" cy="19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3;p13"/>
          <p:cNvSpPr txBox="1"/>
          <p:nvPr/>
        </p:nvSpPr>
        <p:spPr>
          <a:xfrm>
            <a:off x="6522634" y="3433548"/>
            <a:ext cx="1701425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/>
              <a:t>형상 관리 툴</a:t>
            </a:r>
            <a:endParaRPr b="1" dirty="0"/>
          </a:p>
        </p:txBody>
      </p:sp>
      <p:sp>
        <p:nvSpPr>
          <p:cNvPr id="16" name="Google Shape;64;p13"/>
          <p:cNvSpPr/>
          <p:nvPr/>
        </p:nvSpPr>
        <p:spPr>
          <a:xfrm>
            <a:off x="6522633" y="3958748"/>
            <a:ext cx="5414443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72" y="1705344"/>
            <a:ext cx="2959923" cy="1479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47" y="4246369"/>
            <a:ext cx="3983416" cy="583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8" y="5012933"/>
            <a:ext cx="2790073" cy="10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개발일정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7138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95C657-34D0-4FED-A2FC-8A0C2D1A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85787"/>
            <a:ext cx="11201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업무분담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0660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2228</Words>
  <Application>Microsoft Office PowerPoint</Application>
  <PresentationFormat>와이드스크린</PresentationFormat>
  <Paragraphs>260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Arial</vt:lpstr>
      <vt:lpstr>KoPub돋움체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yeongjoo</cp:lastModifiedBy>
  <cp:revision>116</cp:revision>
  <dcterms:created xsi:type="dcterms:W3CDTF">2019-12-04T07:47:40Z</dcterms:created>
  <dcterms:modified xsi:type="dcterms:W3CDTF">2020-01-31T02:48:06Z</dcterms:modified>
  <cp:version>1000.0000.01</cp:version>
</cp:coreProperties>
</file>