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127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276" y="7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presProps" Target="presProps.xml"  /><Relationship Id="rId42" Type="http://schemas.openxmlformats.org/officeDocument/2006/relationships/viewProps" Target="viewProps.xml"  /><Relationship Id="rId43" Type="http://schemas.openxmlformats.org/officeDocument/2006/relationships/theme" Target="theme/theme1.xml"  /><Relationship Id="rId44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6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(~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만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19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전체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2B51D-9DD3-48EE-8F93-E3373DC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72670"/>
            <a:ext cx="12192000" cy="4912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788831"/>
            <a:ext cx="12192000" cy="5280338"/>
            <a:chOff x="0" y="788831"/>
            <a:chExt cx="12192000" cy="5280338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788831"/>
              <a:ext cx="12192000" cy="5280338"/>
            </a:xfrm>
            <a:prstGeom prst="rect">
              <a:avLst/>
            </a:prstGeom>
          </p:spPr>
        </p:pic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2245" y="3164976"/>
              <a:ext cx="731520" cy="5257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-781" y="623476"/>
            <a:ext cx="12192000" cy="5488435"/>
            <a:chOff x="-781" y="623476"/>
            <a:chExt cx="12192000" cy="5488435"/>
          </a:xfrm>
        </p:grpSpPr>
        <p:grpSp>
          <p:nvGrpSpPr>
            <p:cNvPr id="8" name=""/>
            <p:cNvGrpSpPr/>
            <p:nvPr/>
          </p:nvGrpSpPr>
          <p:grpSpPr>
            <a:xfrm rot="0">
              <a:off x="-781" y="623476"/>
              <a:ext cx="12192000" cy="5488435"/>
              <a:chOff x="-781" y="623476"/>
              <a:chExt cx="12192000" cy="5488435"/>
            </a:xfrm>
          </p:grpSpPr>
          <p:pic>
            <p:nvPicPr>
              <p:cNvPr id="6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-780" y="623476"/>
                <a:ext cx="12192000" cy="5359838"/>
              </a:xfrm>
              <a:prstGeom prst="rect">
                <a:avLst/>
              </a:prstGeom>
            </p:spPr>
          </p:pic>
          <p:pic>
            <p:nvPicPr>
              <p:cNvPr id="7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-781" y="5937739"/>
                <a:ext cx="12192000" cy="174171"/>
              </a:xfrm>
              <a:prstGeom prst="rect">
                <a:avLst/>
              </a:prstGeom>
            </p:spPr>
          </p:pic>
        </p:grpSp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2245" y="3164976"/>
              <a:ext cx="731520" cy="5257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805178"/>
            <a:ext cx="12192000" cy="5247642"/>
            <a:chOff x="0" y="805178"/>
            <a:chExt cx="12192000" cy="5247642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805178"/>
              <a:ext cx="12192000" cy="5247642"/>
            </a:xfrm>
            <a:prstGeom prst="rect">
              <a:avLst/>
            </a:prstGeom>
          </p:spPr>
        </p:pic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00823" y="3225936"/>
              <a:ext cx="495300" cy="403860"/>
            </a:xfrm>
            <a:prstGeom prst="rect">
              <a:avLst/>
            </a:prstGeom>
          </p:spPr>
        </p:pic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464" y="4864698"/>
              <a:ext cx="464820" cy="3733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-781" y="0"/>
            <a:ext cx="12192000" cy="6858000"/>
            <a:chOff x="-781" y="0"/>
            <a:chExt cx="12192000" cy="6858000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780" y="0"/>
              <a:ext cx="12192000" cy="5161733"/>
            </a:xfrm>
            <a:prstGeom prst="rect">
              <a:avLst/>
            </a:prstGeom>
          </p:spPr>
        </p:pic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781" y="5147972"/>
              <a:ext cx="12192000" cy="1710028"/>
            </a:xfrm>
            <a:prstGeom prst="rect">
              <a:avLst/>
            </a:prstGeom>
          </p:spPr>
        </p:pic>
        <p:pic>
          <p:nvPicPr>
            <p:cNvPr id="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63625" y="898614"/>
              <a:ext cx="495300" cy="434340"/>
            </a:xfrm>
            <a:prstGeom prst="rect">
              <a:avLst/>
            </a:prstGeom>
          </p:spPr>
        </p:pic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4123" y="4602016"/>
              <a:ext cx="571500" cy="48005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0" y="1028521"/>
            <a:ext cx="12192000" cy="4800958"/>
            <a:chOff x="0" y="1028521"/>
            <a:chExt cx="12192000" cy="4800958"/>
          </a:xfrm>
        </p:grpSpPr>
        <p:pic>
          <p:nvPicPr>
            <p:cNvPr id="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028521"/>
              <a:ext cx="12192000" cy="4800957"/>
            </a:xfrm>
            <a:prstGeom prst="rect">
              <a:avLst/>
            </a:prstGeom>
          </p:spPr>
        </p:pic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04590" y="3187836"/>
              <a:ext cx="571500" cy="48005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81" y="129454"/>
            <a:ext cx="12192000" cy="6613408"/>
            <a:chOff x="-781" y="129454"/>
            <a:chExt cx="12192000" cy="6613408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781" y="129454"/>
              <a:ext cx="12192000" cy="5102307"/>
            </a:xfrm>
            <a:prstGeom prst="rect">
              <a:avLst/>
            </a:prstGeom>
          </p:spPr>
        </p:pic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781" y="5222554"/>
              <a:ext cx="12192000" cy="152030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90860"/>
            <a:ext cx="12192000" cy="527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81" y="795985"/>
            <a:ext cx="12192781" cy="5422998"/>
            <a:chOff x="-781" y="795985"/>
            <a:chExt cx="12192781" cy="5422998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795985"/>
              <a:ext cx="12192000" cy="5266028"/>
            </a:xfrm>
            <a:prstGeom prst="rect">
              <a:avLst/>
            </a:prstGeom>
          </p:spPr>
        </p:pic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781" y="6040005"/>
              <a:ext cx="12192000" cy="1789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-781" y="506700"/>
            <a:ext cx="12192000" cy="5705481"/>
            <a:chOff x="-780" y="506700"/>
            <a:chExt cx="12192000" cy="5705481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780" y="506700"/>
              <a:ext cx="12192000" cy="5279380"/>
            </a:xfrm>
            <a:prstGeom prst="rect">
              <a:avLst/>
            </a:prstGeom>
          </p:spPr>
        </p:pic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780" y="5753728"/>
              <a:ext cx="12192000" cy="45845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71450"/>
            <a:ext cx="12192000" cy="471509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583" y="3214506"/>
            <a:ext cx="830580" cy="426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76541"/>
            <a:ext cx="12192000" cy="530491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985" y="3214506"/>
            <a:ext cx="830580" cy="426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9986"/>
            <a:ext cx="12192000" cy="475802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782" y="3252606"/>
            <a:ext cx="883919" cy="35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22718"/>
            <a:ext cx="12192000" cy="321256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848" y="3077346"/>
            <a:ext cx="883919" cy="35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화면정의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2185</ep:Words>
  <ep:PresentationFormat>와이드스크린</ep:PresentationFormat>
  <ep:Paragraphs>215</ep:Paragraphs>
  <ep:Slides>39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ep:HeadingPairs>
  <ep:TitlesOfParts>
    <vt:vector size="40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2019-12-04T07:47:40.000</dcterms:created>
  <dc:creator>조땡</dc:creator>
  <cp:lastModifiedBy>JJ</cp:lastModifiedBy>
  <dcterms:modified xsi:type="dcterms:W3CDTF">2020-01-14T05:58:29.873</dcterms:modified>
  <cp:revision>99</cp:revision>
  <dc:title>PowerPoint 프레젠테이션</dc:title>
  <cp:version>1000.0000.01</cp:version>
</cp:coreProperties>
</file>