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5202" autoAdjust="0"/>
  </p:normalViewPr>
  <p:slideViewPr>
    <p:cSldViewPr snapToGrid="0">
      <p:cViewPr>
        <p:scale>
          <a:sx n="33" d="100"/>
          <a:sy n="33" d="100"/>
        </p:scale>
        <p:origin x="30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4522871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683285" y="4924191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3"/>
            <a:endCxn id="4" idx="2"/>
          </p:cNvCxnSpPr>
          <p:nvPr/>
        </p:nvCxnSpPr>
        <p:spPr>
          <a:xfrm flipV="1">
            <a:off x="23775440" y="4836231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5527322" y="6314285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로그인</a:t>
            </a: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0192920" y="7584267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17896587" y="-592546"/>
            <a:ext cx="956621" cy="153970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5391710" y="3300083"/>
            <a:ext cx="687139" cy="9882231"/>
          </a:xfrm>
          <a:prstGeom prst="bentConnector3">
            <a:avLst>
              <a:gd name="adj1" fmla="val 4889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7847229" y="5758236"/>
            <a:ext cx="689774" cy="49685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248086" y="858476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7836126" y="857801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11382806" y="8599602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5161761" y="8587402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13506806" y="10752383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17305480" y="8550174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10937263" y="7636761"/>
            <a:ext cx="2854755" cy="3376489"/>
          </a:xfrm>
          <a:prstGeom prst="bentConnector3">
            <a:avLst>
              <a:gd name="adj1" fmla="val 87369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829133" y="10015921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680413" y="9333388"/>
            <a:ext cx="148720" cy="8392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2753632" y="10909042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2572260" y="10329283"/>
            <a:ext cx="181372" cy="7364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2753632" y="1049764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2572260" y="10329283"/>
            <a:ext cx="181372" cy="3250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937286" y="902002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726435" y="8965857"/>
            <a:ext cx="278580" cy="1431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5914366" y="902002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5914366" y="9452654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DEADDBD7-2ADC-4DD8-9553-BBE5697AF4F4}"/>
              </a:ext>
            </a:extLst>
          </p:cNvPr>
          <p:cNvSpPr/>
          <p:nvPr/>
        </p:nvSpPr>
        <p:spPr>
          <a:xfrm>
            <a:off x="6831571" y="9920687"/>
            <a:ext cx="1486254" cy="444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01187380-665E-474C-A35F-701B1C5E83A9}"/>
              </a:ext>
            </a:extLst>
          </p:cNvPr>
          <p:cNvSpPr/>
          <p:nvPr/>
        </p:nvSpPr>
        <p:spPr>
          <a:xfrm>
            <a:off x="7750036" y="10507816"/>
            <a:ext cx="1486254" cy="40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411" name="연결선: 꺾임 410">
            <a:extLst>
              <a:ext uri="{FF2B5EF4-FFF2-40B4-BE49-F238E27FC236}">
                <a16:creationId xmlns:a16="http://schemas.microsoft.com/office/drawing/2014/main" id="{4F27DD40-A4FC-4AAD-9204-39207F81CD89}"/>
              </a:ext>
            </a:extLst>
          </p:cNvPr>
          <p:cNvCxnSpPr>
            <a:cxnSpLocks/>
            <a:stCxn id="410" idx="1"/>
            <a:endCxn id="409" idx="2"/>
          </p:cNvCxnSpPr>
          <p:nvPr/>
        </p:nvCxnSpPr>
        <p:spPr>
          <a:xfrm rot="10800000">
            <a:off x="7574698" y="10365062"/>
            <a:ext cx="175338" cy="3468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연결선: 꺾임 411">
            <a:extLst>
              <a:ext uri="{FF2B5EF4-FFF2-40B4-BE49-F238E27FC236}">
                <a16:creationId xmlns:a16="http://schemas.microsoft.com/office/drawing/2014/main" id="{17604E57-B4A4-49F5-A54C-2257E8FF04AB}"/>
              </a:ext>
            </a:extLst>
          </p:cNvPr>
          <p:cNvCxnSpPr>
            <a:cxnSpLocks/>
            <a:stCxn id="409" idx="1"/>
            <a:endCxn id="405" idx="2"/>
          </p:cNvCxnSpPr>
          <p:nvPr/>
        </p:nvCxnSpPr>
        <p:spPr>
          <a:xfrm rot="10800000">
            <a:off x="6657493" y="9766016"/>
            <a:ext cx="174078" cy="3768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연결선: 꺾임 418">
            <a:extLst>
              <a:ext uri="{FF2B5EF4-FFF2-40B4-BE49-F238E27FC236}">
                <a16:creationId xmlns:a16="http://schemas.microsoft.com/office/drawing/2014/main" id="{1571584E-1C41-40A2-B711-98B9ED84C3FF}"/>
              </a:ext>
            </a:extLst>
          </p:cNvPr>
          <p:cNvCxnSpPr>
            <a:cxnSpLocks/>
            <a:stCxn id="365" idx="2"/>
            <a:endCxn id="422" idx="1"/>
          </p:cNvCxnSpPr>
          <p:nvPr/>
        </p:nvCxnSpPr>
        <p:spPr>
          <a:xfrm rot="16200000" flipH="1">
            <a:off x="13762344" y="11356283"/>
            <a:ext cx="762388" cy="1813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EA90BE3-13A8-4324-8BE6-489B1C2E2EE7}"/>
              </a:ext>
            </a:extLst>
          </p:cNvPr>
          <p:cNvSpPr/>
          <p:nvPr/>
        </p:nvSpPr>
        <p:spPr>
          <a:xfrm>
            <a:off x="14234193" y="11671451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06654E1D-760B-4E5F-BAFA-2C85FB17566A}"/>
              </a:ext>
            </a:extLst>
          </p:cNvPr>
          <p:cNvSpPr/>
          <p:nvPr/>
        </p:nvSpPr>
        <p:spPr>
          <a:xfrm>
            <a:off x="19090752" y="1041258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3309DB71-985B-4B81-A862-926908990E96}"/>
              </a:ext>
            </a:extLst>
          </p:cNvPr>
          <p:cNvSpPr/>
          <p:nvPr/>
        </p:nvSpPr>
        <p:spPr>
          <a:xfrm>
            <a:off x="18110470" y="8987237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435" name="연결선: 꺾임 434">
            <a:extLst>
              <a:ext uri="{FF2B5EF4-FFF2-40B4-BE49-F238E27FC236}">
                <a16:creationId xmlns:a16="http://schemas.microsoft.com/office/drawing/2014/main" id="{4F5D1A8E-86B2-43BB-BFF8-7C1149AF25DB}"/>
              </a:ext>
            </a:extLst>
          </p:cNvPr>
          <p:cNvCxnSpPr>
            <a:cxnSpLocks/>
            <a:stCxn id="434" idx="1"/>
            <a:endCxn id="366" idx="2"/>
          </p:cNvCxnSpPr>
          <p:nvPr/>
        </p:nvCxnSpPr>
        <p:spPr>
          <a:xfrm rot="10800000">
            <a:off x="17851559" y="8863536"/>
            <a:ext cx="258913" cy="2803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0489995E-70D7-4BE1-B6C6-95D037A7B16F}"/>
              </a:ext>
            </a:extLst>
          </p:cNvPr>
          <p:cNvSpPr/>
          <p:nvPr/>
        </p:nvSpPr>
        <p:spPr>
          <a:xfrm>
            <a:off x="2765042" y="11410076"/>
            <a:ext cx="1473986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505" name="연결선: 꺾임 504">
            <a:extLst>
              <a:ext uri="{FF2B5EF4-FFF2-40B4-BE49-F238E27FC236}">
                <a16:creationId xmlns:a16="http://schemas.microsoft.com/office/drawing/2014/main" id="{FEC35B16-7D7E-4546-AE78-B3657792B994}"/>
              </a:ext>
            </a:extLst>
          </p:cNvPr>
          <p:cNvCxnSpPr>
            <a:cxnSpLocks/>
            <a:stCxn id="504" idx="1"/>
            <a:endCxn id="384" idx="2"/>
          </p:cNvCxnSpPr>
          <p:nvPr/>
        </p:nvCxnSpPr>
        <p:spPr>
          <a:xfrm rot="10800000">
            <a:off x="2572260" y="10329283"/>
            <a:ext cx="192782" cy="12374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2692620" y="5333216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2683285" y="5777782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703B887-3F09-4733-B402-18A84ACD8F21}"/>
              </a:ext>
            </a:extLst>
          </p:cNvPr>
          <p:cNvSpPr/>
          <p:nvPr/>
        </p:nvSpPr>
        <p:spPr>
          <a:xfrm>
            <a:off x="9359256" y="9958203"/>
            <a:ext cx="1092155" cy="414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95E643A-A9A1-478C-B4F5-DAC171CA2D06}"/>
              </a:ext>
            </a:extLst>
          </p:cNvPr>
          <p:cNvSpPr/>
          <p:nvPr/>
        </p:nvSpPr>
        <p:spPr>
          <a:xfrm>
            <a:off x="12095846" y="9586881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3CC9FDD-D711-497A-B498-7F3354E0A09C}"/>
              </a:ext>
            </a:extLst>
          </p:cNvPr>
          <p:cNvSpPr/>
          <p:nvPr/>
        </p:nvSpPr>
        <p:spPr>
          <a:xfrm>
            <a:off x="20065021" y="1085189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C30C98A-044A-4212-85B6-A766CC294130}"/>
              </a:ext>
            </a:extLst>
          </p:cNvPr>
          <p:cNvCxnSpPr>
            <a:cxnSpLocks/>
            <a:stCxn id="176" idx="1"/>
            <a:endCxn id="430" idx="2"/>
          </p:cNvCxnSpPr>
          <p:nvPr/>
        </p:nvCxnSpPr>
        <p:spPr>
          <a:xfrm rot="10800000">
            <a:off x="19833879" y="10725945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2AADA29-C29B-4B9A-996A-81AE06988618}"/>
              </a:ext>
            </a:extLst>
          </p:cNvPr>
          <p:cNvSpPr/>
          <p:nvPr/>
        </p:nvSpPr>
        <p:spPr>
          <a:xfrm>
            <a:off x="20065021" y="11293092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7FA4662-2CD9-4403-8F26-9F64A7CFD511}"/>
              </a:ext>
            </a:extLst>
          </p:cNvPr>
          <p:cNvSpPr/>
          <p:nvPr/>
        </p:nvSpPr>
        <p:spPr>
          <a:xfrm>
            <a:off x="2765042" y="11831196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C887391A-2F35-4010-927C-2FE199D75C66}"/>
              </a:ext>
            </a:extLst>
          </p:cNvPr>
          <p:cNvCxnSpPr>
            <a:cxnSpLocks/>
            <a:stCxn id="188" idx="1"/>
            <a:endCxn id="384" idx="2"/>
          </p:cNvCxnSpPr>
          <p:nvPr/>
        </p:nvCxnSpPr>
        <p:spPr>
          <a:xfrm rot="10800000">
            <a:off x="2572260" y="10329283"/>
            <a:ext cx="192782" cy="16585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0F9B59F-D76E-4928-AF99-F2F3660858C5}"/>
              </a:ext>
            </a:extLst>
          </p:cNvPr>
          <p:cNvSpPr/>
          <p:nvPr/>
        </p:nvSpPr>
        <p:spPr>
          <a:xfrm>
            <a:off x="2765042" y="12220928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84F59E5E-4876-4F69-8C05-44F6851C674B}"/>
              </a:ext>
            </a:extLst>
          </p:cNvPr>
          <p:cNvCxnSpPr>
            <a:cxnSpLocks/>
            <a:stCxn id="192" idx="1"/>
            <a:endCxn id="384" idx="2"/>
          </p:cNvCxnSpPr>
          <p:nvPr/>
        </p:nvCxnSpPr>
        <p:spPr>
          <a:xfrm rot="10800000">
            <a:off x="2572260" y="10329283"/>
            <a:ext cx="192782" cy="20483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1400530" y="855017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2295941" y="89771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내 정보 조회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2030531" y="8868393"/>
            <a:ext cx="270270" cy="2605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B265C65-140C-44C8-9F2D-13008871096E}"/>
              </a:ext>
            </a:extLst>
          </p:cNvPr>
          <p:cNvSpPr/>
          <p:nvPr/>
        </p:nvSpPr>
        <p:spPr>
          <a:xfrm>
            <a:off x="23186712" y="945269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694C8D-684C-454E-B74C-81196277437F}"/>
              </a:ext>
            </a:extLst>
          </p:cNvPr>
          <p:cNvSpPr/>
          <p:nvPr/>
        </p:nvSpPr>
        <p:spPr>
          <a:xfrm>
            <a:off x="24050200" y="98702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4C747E-E060-4A81-9BC4-4391B46E737C}"/>
              </a:ext>
            </a:extLst>
          </p:cNvPr>
          <p:cNvCxnSpPr>
            <a:stCxn id="163" idx="2"/>
            <a:endCxn id="164" idx="1"/>
          </p:cNvCxnSpPr>
          <p:nvPr/>
        </p:nvCxnSpPr>
        <p:spPr>
          <a:xfrm rot="16200000" flipH="1">
            <a:off x="23805463" y="9782169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897490A-C4EF-4194-8287-3180EC842176}"/>
              </a:ext>
            </a:extLst>
          </p:cNvPr>
          <p:cNvSpPr/>
          <p:nvPr/>
        </p:nvSpPr>
        <p:spPr>
          <a:xfrm>
            <a:off x="24050200" y="103067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FA228F3-BC7D-461A-B162-233906945B60}"/>
              </a:ext>
            </a:extLst>
          </p:cNvPr>
          <p:cNvCxnSpPr>
            <a:stCxn id="163" idx="2"/>
            <a:endCxn id="166" idx="1"/>
          </p:cNvCxnSpPr>
          <p:nvPr/>
        </p:nvCxnSpPr>
        <p:spPr>
          <a:xfrm rot="16200000" flipH="1">
            <a:off x="23587180" y="10000452"/>
            <a:ext cx="697415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2295941" y="110326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2035391" y="8863533"/>
            <a:ext cx="260550" cy="23257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2286748" y="1344130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2272175" y="1559006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2243765" y="1760127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2219450" y="1986961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ACFA56BF-16C2-49EE-83CE-F622D07F47B7}"/>
              </a:ext>
            </a:extLst>
          </p:cNvPr>
          <p:cNvSpPr/>
          <p:nvPr/>
        </p:nvSpPr>
        <p:spPr>
          <a:xfrm>
            <a:off x="23145093" y="115153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72B6974-2B9D-4335-BAC5-1E6A8279A05C}"/>
              </a:ext>
            </a:extLst>
          </p:cNvPr>
          <p:cNvCxnSpPr>
            <a:stCxn id="167" idx="2"/>
            <a:endCxn id="180" idx="1"/>
          </p:cNvCxnSpPr>
          <p:nvPr/>
        </p:nvCxnSpPr>
        <p:spPr>
          <a:xfrm rot="16200000" flipH="1">
            <a:off x="22874930" y="11401855"/>
            <a:ext cx="326034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9B0C6B5-7053-4BE7-AED8-82D647A1EA68}"/>
              </a:ext>
            </a:extLst>
          </p:cNvPr>
          <p:cNvSpPr/>
          <p:nvPr/>
        </p:nvSpPr>
        <p:spPr>
          <a:xfrm>
            <a:off x="23948131" y="1436508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79F777F-F0E7-4848-A53F-DC418D072389}"/>
              </a:ext>
            </a:extLst>
          </p:cNvPr>
          <p:cNvSpPr/>
          <p:nvPr/>
        </p:nvSpPr>
        <p:spPr>
          <a:xfrm>
            <a:off x="24813207" y="1482547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9DBB419-A250-45D8-B32C-2783D25A3D47}"/>
              </a:ext>
            </a:extLst>
          </p:cNvPr>
          <p:cNvSpPr/>
          <p:nvPr/>
        </p:nvSpPr>
        <p:spPr>
          <a:xfrm>
            <a:off x="24811619" y="152861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F9E03FDC-174A-478F-8659-3AB7FF6A345C}"/>
              </a:ext>
            </a:extLst>
          </p:cNvPr>
          <p:cNvCxnSpPr>
            <a:cxnSpLocks/>
            <a:stCxn id="171" idx="2"/>
            <a:endCxn id="275" idx="1"/>
          </p:cNvCxnSpPr>
          <p:nvPr/>
        </p:nvCxnSpPr>
        <p:spPr>
          <a:xfrm rot="16200000" flipH="1">
            <a:off x="22870753" y="13805518"/>
            <a:ext cx="316002" cy="21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588730C-4723-45AD-80A9-56358A3D476B}"/>
              </a:ext>
            </a:extLst>
          </p:cNvPr>
          <p:cNvCxnSpPr>
            <a:stCxn id="181" idx="2"/>
            <a:endCxn id="198" idx="1"/>
          </p:cNvCxnSpPr>
          <p:nvPr/>
        </p:nvCxnSpPr>
        <p:spPr>
          <a:xfrm rot="16200000" flipH="1">
            <a:off x="24546245" y="14715189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32423AF-F62E-4C05-94EF-F7B45458B51A}"/>
              </a:ext>
            </a:extLst>
          </p:cNvPr>
          <p:cNvCxnSpPr>
            <a:stCxn id="181" idx="2"/>
            <a:endCxn id="199" idx="1"/>
          </p:cNvCxnSpPr>
          <p:nvPr/>
        </p:nvCxnSpPr>
        <p:spPr>
          <a:xfrm rot="16200000" flipH="1">
            <a:off x="24315132" y="14946302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ED69AEA-D909-41A9-9B4A-618CD78BAE7A}"/>
              </a:ext>
            </a:extLst>
          </p:cNvPr>
          <p:cNvSpPr/>
          <p:nvPr/>
        </p:nvSpPr>
        <p:spPr>
          <a:xfrm>
            <a:off x="23947790" y="1650693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91F9845E-3B46-449B-B44A-447B3386CDA4}"/>
              </a:ext>
            </a:extLst>
          </p:cNvPr>
          <p:cNvCxnSpPr>
            <a:cxnSpLocks/>
            <a:stCxn id="279" idx="2"/>
            <a:endCxn id="201" idx="1"/>
          </p:cNvCxnSpPr>
          <p:nvPr/>
        </p:nvCxnSpPr>
        <p:spPr>
          <a:xfrm rot="16200000" flipH="1">
            <a:off x="23701177" y="16417006"/>
            <a:ext cx="296167" cy="197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35E56270-C6C7-48B5-8F0C-08A57B27E54C}"/>
              </a:ext>
            </a:extLst>
          </p:cNvPr>
          <p:cNvCxnSpPr>
            <a:cxnSpLocks/>
            <a:stCxn id="279" idx="2"/>
            <a:endCxn id="427" idx="1"/>
          </p:cNvCxnSpPr>
          <p:nvPr/>
        </p:nvCxnSpPr>
        <p:spPr>
          <a:xfrm rot="16200000" flipH="1">
            <a:off x="23467368" y="16650815"/>
            <a:ext cx="763784" cy="197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EC4852F-78BF-4A32-9319-8B6CD91C04A1}"/>
              </a:ext>
            </a:extLst>
          </p:cNvPr>
          <p:cNvCxnSpPr>
            <a:cxnSpLocks/>
            <a:stCxn id="173" idx="2"/>
            <a:endCxn id="279" idx="1"/>
          </p:cNvCxnSpPr>
          <p:nvPr/>
        </p:nvCxnSpPr>
        <p:spPr>
          <a:xfrm rot="16200000" flipH="1">
            <a:off x="22857781" y="15952683"/>
            <a:ext cx="30734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F056986-74CB-4EB1-B3A0-DCC48548E8A7}"/>
              </a:ext>
            </a:extLst>
          </p:cNvPr>
          <p:cNvSpPr/>
          <p:nvPr/>
        </p:nvSpPr>
        <p:spPr>
          <a:xfrm>
            <a:off x="23880833" y="20767097"/>
            <a:ext cx="1269722" cy="370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B03B564-2525-4723-B4C9-4EA031D015BD}"/>
              </a:ext>
            </a:extLst>
          </p:cNvPr>
          <p:cNvSpPr/>
          <p:nvPr/>
        </p:nvSpPr>
        <p:spPr>
          <a:xfrm>
            <a:off x="24744321" y="2124987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87CFFAD-BF6F-46A7-93A2-32C9B7D650A1}"/>
              </a:ext>
            </a:extLst>
          </p:cNvPr>
          <p:cNvSpPr/>
          <p:nvPr/>
        </p:nvSpPr>
        <p:spPr>
          <a:xfrm>
            <a:off x="24744321" y="216757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03D68357-4F56-40F7-A23C-A6C49320A9EA}"/>
              </a:ext>
            </a:extLst>
          </p:cNvPr>
          <p:cNvCxnSpPr>
            <a:cxnSpLocks/>
            <a:stCxn id="207" idx="2"/>
            <a:endCxn id="208" idx="1"/>
          </p:cNvCxnSpPr>
          <p:nvPr/>
        </p:nvCxnSpPr>
        <p:spPr>
          <a:xfrm rot="16200000" flipH="1">
            <a:off x="24495413" y="21157652"/>
            <a:ext cx="26918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9AE1C7E2-9772-4F84-ABB7-38A9FB374ACD}"/>
              </a:ext>
            </a:extLst>
          </p:cNvPr>
          <p:cNvCxnSpPr>
            <a:cxnSpLocks/>
            <a:stCxn id="207" idx="2"/>
            <a:endCxn id="209" idx="1"/>
          </p:cNvCxnSpPr>
          <p:nvPr/>
        </p:nvCxnSpPr>
        <p:spPr>
          <a:xfrm rot="16200000" flipH="1">
            <a:off x="24282479" y="21370586"/>
            <a:ext cx="69505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4E5FF1D-B393-46ED-9C49-1C3C240DFD3F}"/>
              </a:ext>
            </a:extLst>
          </p:cNvPr>
          <p:cNvSpPr/>
          <p:nvPr/>
        </p:nvSpPr>
        <p:spPr>
          <a:xfrm>
            <a:off x="23905148" y="18520176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5108D91-3D18-46C8-A457-61ADB9EE4C3B}"/>
              </a:ext>
            </a:extLst>
          </p:cNvPr>
          <p:cNvSpPr/>
          <p:nvPr/>
        </p:nvSpPr>
        <p:spPr>
          <a:xfrm>
            <a:off x="24768636" y="19002253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84C68E2-0E45-4116-9DA4-4A433E71C914}"/>
              </a:ext>
            </a:extLst>
          </p:cNvPr>
          <p:cNvSpPr/>
          <p:nvPr/>
        </p:nvSpPr>
        <p:spPr>
          <a:xfrm>
            <a:off x="24768636" y="1945318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607A871A-FA8B-4A3F-8134-71D4C933FED5}"/>
              </a:ext>
            </a:extLst>
          </p:cNvPr>
          <p:cNvCxnSpPr>
            <a:cxnSpLocks/>
            <a:endCxn id="215" idx="1"/>
          </p:cNvCxnSpPr>
          <p:nvPr/>
        </p:nvCxnSpPr>
        <p:spPr>
          <a:xfrm rot="16200000" flipH="1">
            <a:off x="24537629" y="18940457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F912BBBA-1107-4542-8DC1-0B433CBF9800}"/>
              </a:ext>
            </a:extLst>
          </p:cNvPr>
          <p:cNvCxnSpPr>
            <a:cxnSpLocks/>
            <a:stCxn id="214" idx="2"/>
            <a:endCxn id="216" idx="1"/>
          </p:cNvCxnSpPr>
          <p:nvPr/>
        </p:nvCxnSpPr>
        <p:spPr>
          <a:xfrm rot="16200000" flipH="1">
            <a:off x="24294619" y="19135843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9C22C0E-C762-4302-89D7-0E266B6C98FB}"/>
              </a:ext>
            </a:extLst>
          </p:cNvPr>
          <p:cNvCxnSpPr>
            <a:cxnSpLocks/>
            <a:stCxn id="175" idx="2"/>
            <a:endCxn id="283" idx="1"/>
          </p:cNvCxnSpPr>
          <p:nvPr/>
        </p:nvCxnSpPr>
        <p:spPr>
          <a:xfrm rot="16200000" flipH="1">
            <a:off x="22827598" y="17965664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D92D91E-16FF-4D7F-BEA3-0A04A79EF9CD}"/>
              </a:ext>
            </a:extLst>
          </p:cNvPr>
          <p:cNvCxnSpPr>
            <a:cxnSpLocks/>
            <a:stCxn id="140" idx="2"/>
            <a:endCxn id="163" idx="1"/>
          </p:cNvCxnSpPr>
          <p:nvPr/>
        </p:nvCxnSpPr>
        <p:spPr>
          <a:xfrm rot="16200000" flipH="1">
            <a:off x="22899311" y="9321975"/>
            <a:ext cx="318895" cy="2559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E65D8199-786A-41B3-83AE-E7C2FCEB0D30}"/>
              </a:ext>
            </a:extLst>
          </p:cNvPr>
          <p:cNvSpPr/>
          <p:nvPr/>
        </p:nvSpPr>
        <p:spPr>
          <a:xfrm>
            <a:off x="23957324" y="11965489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6C6FD0E0-22BA-4211-A8F5-2CC11230271E}"/>
              </a:ext>
            </a:extLst>
          </p:cNvPr>
          <p:cNvCxnSpPr>
            <a:stCxn id="180" idx="2"/>
            <a:endCxn id="271" idx="1"/>
          </p:cNvCxnSpPr>
          <p:nvPr/>
        </p:nvCxnSpPr>
        <p:spPr>
          <a:xfrm rot="16200000" flipH="1">
            <a:off x="23721903" y="11886748"/>
            <a:ext cx="293472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287EC34-A256-4B1A-8637-D50C4267C5D0}"/>
              </a:ext>
            </a:extLst>
          </p:cNvPr>
          <p:cNvSpPr/>
          <p:nvPr/>
        </p:nvSpPr>
        <p:spPr>
          <a:xfrm>
            <a:off x="23135900" y="139139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F23470F4-C337-4278-8230-F4B6B83CB33E}"/>
              </a:ext>
            </a:extLst>
          </p:cNvPr>
          <p:cNvCxnSpPr>
            <a:stCxn id="275" idx="2"/>
            <a:endCxn id="181" idx="1"/>
          </p:cNvCxnSpPr>
          <p:nvPr/>
        </p:nvCxnSpPr>
        <p:spPr>
          <a:xfrm rot="16200000" flipH="1">
            <a:off x="23712239" y="14285867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F3531D0-11CD-4B7F-87C8-0547125CE554}"/>
              </a:ext>
            </a:extLst>
          </p:cNvPr>
          <p:cNvSpPr/>
          <p:nvPr/>
        </p:nvSpPr>
        <p:spPr>
          <a:xfrm>
            <a:off x="23115869" y="1605409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1B4C5D57-E9E4-47BC-8308-6BD9857F7646}"/>
              </a:ext>
            </a:extLst>
          </p:cNvPr>
          <p:cNvSpPr/>
          <p:nvPr/>
        </p:nvSpPr>
        <p:spPr>
          <a:xfrm>
            <a:off x="23087459" y="1806884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3A1052A4-BD3A-4DFC-90EC-55F6962A8FA9}"/>
              </a:ext>
            </a:extLst>
          </p:cNvPr>
          <p:cNvCxnSpPr>
            <a:cxnSpLocks/>
            <a:stCxn id="283" idx="2"/>
            <a:endCxn id="214" idx="1"/>
          </p:cNvCxnSpPr>
          <p:nvPr/>
        </p:nvCxnSpPr>
        <p:spPr>
          <a:xfrm rot="16200000" flipH="1">
            <a:off x="23652179" y="18452345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A2584CA-C73A-4167-AE23-3439C5E6049E}"/>
              </a:ext>
            </a:extLst>
          </p:cNvPr>
          <p:cNvSpPr/>
          <p:nvPr/>
        </p:nvSpPr>
        <p:spPr>
          <a:xfrm>
            <a:off x="23063144" y="2035412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067135C8-1D3C-4D17-ACB6-E993BA90BA05}"/>
              </a:ext>
            </a:extLst>
          </p:cNvPr>
          <p:cNvCxnSpPr>
            <a:stCxn id="178" idx="2"/>
            <a:endCxn id="287" idx="1"/>
          </p:cNvCxnSpPr>
          <p:nvPr/>
        </p:nvCxnSpPr>
        <p:spPr>
          <a:xfrm rot="16200000" flipH="1">
            <a:off x="22794814" y="20242472"/>
            <a:ext cx="327829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연결선: 꺾임 251">
            <a:extLst>
              <a:ext uri="{FF2B5EF4-FFF2-40B4-BE49-F238E27FC236}">
                <a16:creationId xmlns:a16="http://schemas.microsoft.com/office/drawing/2014/main" id="{BBB61D2A-9B02-42ED-A8DF-7E1547F6FB2D}"/>
              </a:ext>
            </a:extLst>
          </p:cNvPr>
          <p:cNvCxnSpPr>
            <a:cxnSpLocks/>
            <a:stCxn id="287" idx="2"/>
            <a:endCxn id="207" idx="1"/>
          </p:cNvCxnSpPr>
          <p:nvPr/>
        </p:nvCxnSpPr>
        <p:spPr>
          <a:xfrm rot="16200000" flipH="1">
            <a:off x="23647045" y="20718444"/>
            <a:ext cx="2847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5400000">
            <a:off x="9189106" y="7090726"/>
            <a:ext cx="680386" cy="2294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19793845" y="11105079"/>
            <a:ext cx="4734449" cy="2513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18712176" y="12186749"/>
            <a:ext cx="6883214" cy="2367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17692367" y="13206558"/>
            <a:ext cx="8894423" cy="2083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16546040" y="14352884"/>
            <a:ext cx="11162761" cy="1840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1BC8CBB8-9841-4309-A57B-FFDECD1139A4}"/>
              </a:ext>
            </a:extLst>
          </p:cNvPr>
          <p:cNvSpPr/>
          <p:nvPr/>
        </p:nvSpPr>
        <p:spPr>
          <a:xfrm>
            <a:off x="18110800" y="9973268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8AE19040-7E79-449F-A681-3A93D257DC7D}"/>
              </a:ext>
            </a:extLst>
          </p:cNvPr>
          <p:cNvCxnSpPr>
            <a:stCxn id="366" idx="2"/>
            <a:endCxn id="306" idx="1"/>
          </p:cNvCxnSpPr>
          <p:nvPr/>
        </p:nvCxnSpPr>
        <p:spPr>
          <a:xfrm rot="16200000" flipH="1">
            <a:off x="17347972" y="9367121"/>
            <a:ext cx="1266414" cy="2592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연결선: 꺾임 273">
            <a:extLst>
              <a:ext uri="{FF2B5EF4-FFF2-40B4-BE49-F238E27FC236}">
                <a16:creationId xmlns:a16="http://schemas.microsoft.com/office/drawing/2014/main" id="{7986EB70-620A-40C7-A3DC-3A1B18E58B62}"/>
              </a:ext>
            </a:extLst>
          </p:cNvPr>
          <p:cNvCxnSpPr>
            <a:stCxn id="306" idx="2"/>
            <a:endCxn id="430" idx="1"/>
          </p:cNvCxnSpPr>
          <p:nvPr/>
        </p:nvCxnSpPr>
        <p:spPr>
          <a:xfrm rot="16200000" flipH="1">
            <a:off x="18831023" y="10309533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F482912-BBD6-4127-B2AE-57D9CC32ABC4}"/>
              </a:ext>
            </a:extLst>
          </p:cNvPr>
          <p:cNvSpPr/>
          <p:nvPr/>
        </p:nvSpPr>
        <p:spPr>
          <a:xfrm>
            <a:off x="12816515" y="10032628"/>
            <a:ext cx="1092155" cy="445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E9C375BE-0069-4EC3-BD58-5457AB41EE92}"/>
              </a:ext>
            </a:extLst>
          </p:cNvPr>
          <p:cNvCxnSpPr>
            <a:cxnSpLocks/>
            <a:stCxn id="161" idx="2"/>
            <a:endCxn id="311" idx="1"/>
          </p:cNvCxnSpPr>
          <p:nvPr/>
        </p:nvCxnSpPr>
        <p:spPr>
          <a:xfrm rot="16200000" flipH="1">
            <a:off x="12551670" y="9990495"/>
            <a:ext cx="355099" cy="1745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0951651" y="7622370"/>
            <a:ext cx="701974" cy="12524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49D84CC-3461-4B7A-9CDC-530125A7C615}"/>
              </a:ext>
            </a:extLst>
          </p:cNvPr>
          <p:cNvSpPr/>
          <p:nvPr/>
        </p:nvSpPr>
        <p:spPr>
          <a:xfrm>
            <a:off x="8611334" y="9515685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285" name="연결선: 꺾임 284">
            <a:extLst>
              <a:ext uri="{FF2B5EF4-FFF2-40B4-BE49-F238E27FC236}">
                <a16:creationId xmlns:a16="http://schemas.microsoft.com/office/drawing/2014/main" id="{4265C116-1B5F-4B9C-BFBF-E06273C47EA6}"/>
              </a:ext>
            </a:extLst>
          </p:cNvPr>
          <p:cNvCxnSpPr>
            <a:stCxn id="362" idx="2"/>
            <a:endCxn id="318" idx="1"/>
          </p:cNvCxnSpPr>
          <p:nvPr/>
        </p:nvCxnSpPr>
        <p:spPr>
          <a:xfrm rot="16200000" flipH="1">
            <a:off x="8106274" y="9167305"/>
            <a:ext cx="780991" cy="2291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7EEAAF3B-1E86-4A07-8033-33D5A840E497}"/>
              </a:ext>
            </a:extLst>
          </p:cNvPr>
          <p:cNvCxnSpPr>
            <a:cxnSpLocks/>
            <a:stCxn id="318" idx="2"/>
            <a:endCxn id="155" idx="1"/>
          </p:cNvCxnSpPr>
          <p:nvPr/>
        </p:nvCxnSpPr>
        <p:spPr>
          <a:xfrm rot="16200000" flipH="1">
            <a:off x="9090127" y="9896330"/>
            <a:ext cx="336415" cy="2018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BE4F5F1-5515-43F3-A943-0DDE0F9675BD}"/>
              </a:ext>
            </a:extLst>
          </p:cNvPr>
          <p:cNvSpPr/>
          <p:nvPr/>
        </p:nvSpPr>
        <p:spPr>
          <a:xfrm>
            <a:off x="16041056" y="1269240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48F0F6D0-C2D0-44C2-B924-F8B1D1DF59CD}"/>
              </a:ext>
            </a:extLst>
          </p:cNvPr>
          <p:cNvSpPr/>
          <p:nvPr/>
        </p:nvSpPr>
        <p:spPr>
          <a:xfrm>
            <a:off x="15130693" y="12104152"/>
            <a:ext cx="1486254" cy="43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F97418-E075-4E93-A144-48EC9FA265A8}"/>
              </a:ext>
            </a:extLst>
          </p:cNvPr>
          <p:cNvCxnSpPr>
            <a:cxnSpLocks/>
            <a:stCxn id="422" idx="2"/>
            <a:endCxn id="229" idx="1"/>
          </p:cNvCxnSpPr>
          <p:nvPr/>
        </p:nvCxnSpPr>
        <p:spPr>
          <a:xfrm rot="16200000" flipH="1">
            <a:off x="14884824" y="12077307"/>
            <a:ext cx="338364" cy="1533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0F4B6EB-86A1-4BBE-9111-C483CEEFF33D}"/>
              </a:ext>
            </a:extLst>
          </p:cNvPr>
          <p:cNvCxnSpPr>
            <a:cxnSpLocks/>
            <a:stCxn id="229" idx="2"/>
            <a:endCxn id="228" idx="1"/>
          </p:cNvCxnSpPr>
          <p:nvPr/>
        </p:nvCxnSpPr>
        <p:spPr>
          <a:xfrm rot="16200000" flipH="1">
            <a:off x="15803998" y="12612021"/>
            <a:ext cx="306883" cy="1672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3"/>
            <a:endCxn id="4" idx="2"/>
          </p:cNvCxnSpPr>
          <p:nvPr/>
        </p:nvCxnSpPr>
        <p:spPr>
          <a:xfrm flipV="1">
            <a:off x="23784774" y="4836232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23775440" y="4836232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 rot="5400000">
            <a:off x="25334375" y="5575258"/>
            <a:ext cx="147805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CF0DEAA-E9B4-4D38-A565-8C0AC0303A16}"/>
              </a:ext>
            </a:extLst>
          </p:cNvPr>
          <p:cNvSpPr/>
          <p:nvPr/>
        </p:nvSpPr>
        <p:spPr>
          <a:xfrm>
            <a:off x="14289710" y="8609502"/>
            <a:ext cx="1616219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9958C774-529E-478E-9152-9E41FFA55D25}"/>
              </a:ext>
            </a:extLst>
          </p:cNvPr>
          <p:cNvSpPr/>
          <p:nvPr/>
        </p:nvSpPr>
        <p:spPr>
          <a:xfrm>
            <a:off x="15310358" y="9544701"/>
            <a:ext cx="1486254" cy="3414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EF6F9BF-CF84-43FC-8E80-ACDA47A89BDB}"/>
              </a:ext>
            </a:extLst>
          </p:cNvPr>
          <p:cNvSpPr/>
          <p:nvPr/>
        </p:nvSpPr>
        <p:spPr>
          <a:xfrm>
            <a:off x="16367817" y="10043235"/>
            <a:ext cx="1092155" cy="539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55461D7-8610-4E54-B897-A5FEBC7C827B}"/>
              </a:ext>
            </a:extLst>
          </p:cNvPr>
          <p:cNvCxnSpPr>
            <a:cxnSpLocks/>
            <a:stCxn id="294" idx="2"/>
            <a:endCxn id="295" idx="1"/>
          </p:cNvCxnSpPr>
          <p:nvPr/>
        </p:nvCxnSpPr>
        <p:spPr>
          <a:xfrm rot="16200000" flipH="1">
            <a:off x="15997116" y="9942490"/>
            <a:ext cx="427068" cy="3143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>
            <a:extLst>
              <a:ext uri="{FF2B5EF4-FFF2-40B4-BE49-F238E27FC236}">
                <a16:creationId xmlns:a16="http://schemas.microsoft.com/office/drawing/2014/main" id="{58EFCD98-DD39-4406-9DFD-89B6B5C9ADE2}"/>
              </a:ext>
            </a:extLst>
          </p:cNvPr>
          <p:cNvCxnSpPr>
            <a:stCxn id="293" idx="2"/>
            <a:endCxn id="294" idx="1"/>
          </p:cNvCxnSpPr>
          <p:nvPr/>
        </p:nvCxnSpPr>
        <p:spPr>
          <a:xfrm rot="16200000" flipH="1">
            <a:off x="14807815" y="9212868"/>
            <a:ext cx="792549" cy="2125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BD9E885D-4684-45E5-A255-2A4178EC5CA3}"/>
              </a:ext>
            </a:extLst>
          </p:cNvPr>
          <p:cNvCxnSpPr>
            <a:stCxn id="402" idx="1"/>
            <a:endCxn id="364" idx="2"/>
          </p:cNvCxnSpPr>
          <p:nvPr/>
        </p:nvCxnSpPr>
        <p:spPr>
          <a:xfrm rot="10800000">
            <a:off x="5707838" y="8900764"/>
            <a:ext cx="206528" cy="2759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1183C9-B0B6-4E8A-9FD9-1FEEE24BCF01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5707838" y="8900762"/>
            <a:ext cx="206528" cy="708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9BB93CDE-6283-4DC2-99E7-4A8AD0C5B779}"/>
              </a:ext>
            </a:extLst>
          </p:cNvPr>
          <p:cNvCxnSpPr>
            <a:cxnSpLocks/>
            <a:stCxn id="363" idx="2"/>
            <a:endCxn id="161" idx="1"/>
          </p:cNvCxnSpPr>
          <p:nvPr/>
        </p:nvCxnSpPr>
        <p:spPr>
          <a:xfrm rot="16200000" flipH="1">
            <a:off x="11597066" y="9244781"/>
            <a:ext cx="830599" cy="1669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201B5692-36FE-41DA-A913-4E34CD9843DC}"/>
              </a:ext>
            </a:extLst>
          </p:cNvPr>
          <p:cNvCxnSpPr>
            <a:cxnSpLocks/>
            <a:stCxn id="366" idx="0"/>
            <a:endCxn id="339" idx="2"/>
          </p:cNvCxnSpPr>
          <p:nvPr/>
        </p:nvCxnSpPr>
        <p:spPr>
          <a:xfrm rot="16200000" flipV="1">
            <a:off x="13937703" y="4636319"/>
            <a:ext cx="652546" cy="7175163"/>
          </a:xfrm>
          <a:prstGeom prst="bentConnector3">
            <a:avLst>
              <a:gd name="adj1" fmla="val 4562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7C265F89-81FF-4F93-8F14-A8BE3305078C}"/>
              </a:ext>
            </a:extLst>
          </p:cNvPr>
          <p:cNvCxnSpPr>
            <a:cxnSpLocks/>
            <a:stCxn id="182" idx="1"/>
            <a:endCxn id="430" idx="2"/>
          </p:cNvCxnSpPr>
          <p:nvPr/>
        </p:nvCxnSpPr>
        <p:spPr>
          <a:xfrm rot="10800000">
            <a:off x="19833879" y="10725945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2B10ECAF-DAA8-4E25-96D1-C2D7B5C1C34D}"/>
              </a:ext>
            </a:extLst>
          </p:cNvPr>
          <p:cNvCxnSpPr>
            <a:cxnSpLocks/>
            <a:stCxn id="339" idx="2"/>
            <a:endCxn id="293" idx="0"/>
          </p:cNvCxnSpPr>
          <p:nvPr/>
        </p:nvCxnSpPr>
        <p:spPr>
          <a:xfrm rot="16200000" flipH="1">
            <a:off x="12531169" y="6042852"/>
            <a:ext cx="711874" cy="4421425"/>
          </a:xfrm>
          <a:prstGeom prst="bentConnector3">
            <a:avLst>
              <a:gd name="adj1" fmla="val 48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859F235E-0E14-4732-9C83-72731AB06B58}"/>
              </a:ext>
            </a:extLst>
          </p:cNvPr>
          <p:cNvCxnSpPr>
            <a:cxnSpLocks/>
            <a:stCxn id="339" idx="2"/>
            <a:endCxn id="212" idx="0"/>
          </p:cNvCxnSpPr>
          <p:nvPr/>
        </p:nvCxnSpPr>
        <p:spPr>
          <a:xfrm rot="16200000" flipH="1">
            <a:off x="16029621" y="2544401"/>
            <a:ext cx="652545" cy="11358997"/>
          </a:xfrm>
          <a:prstGeom prst="bentConnector3">
            <a:avLst>
              <a:gd name="adj1" fmla="val 543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E2253B6-4601-4260-83D6-93AEE3727197}"/>
              </a:ext>
            </a:extLst>
          </p:cNvPr>
          <p:cNvSpPr/>
          <p:nvPr/>
        </p:nvSpPr>
        <p:spPr>
          <a:xfrm>
            <a:off x="1652570" y="4187844"/>
            <a:ext cx="1602850" cy="8930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/>
              <a:t>비회원 </a:t>
            </a:r>
            <a:r>
              <a:rPr lang="en-US" altLang="ko-KR" sz="1500" b="1" dirty="0"/>
              <a:t>+ </a:t>
            </a:r>
            <a:r>
              <a:rPr lang="ko-KR" altLang="en-US" sz="1500" b="1" dirty="0"/>
              <a:t>회원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DF48A55-DE2B-4C2E-A46A-5AC0DA713530}"/>
              </a:ext>
            </a:extLst>
          </p:cNvPr>
          <p:cNvSpPr/>
          <p:nvPr/>
        </p:nvSpPr>
        <p:spPr>
          <a:xfrm>
            <a:off x="10333437" y="11735547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7E4F9EF-B73C-48FF-9015-8D5FBF99BC10}"/>
              </a:ext>
            </a:extLst>
          </p:cNvPr>
          <p:cNvSpPr/>
          <p:nvPr/>
        </p:nvSpPr>
        <p:spPr>
          <a:xfrm>
            <a:off x="12103797" y="13093930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F0F7E12-C6E0-44B4-923D-2DD080D0F05B}"/>
              </a:ext>
            </a:extLst>
          </p:cNvPr>
          <p:cNvSpPr/>
          <p:nvPr/>
        </p:nvSpPr>
        <p:spPr>
          <a:xfrm>
            <a:off x="13078066" y="1353324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6125D208-E97A-49ED-80CC-98BD74627A87}"/>
              </a:ext>
            </a:extLst>
          </p:cNvPr>
          <p:cNvCxnSpPr>
            <a:cxnSpLocks/>
            <a:stCxn id="159" idx="1"/>
            <a:endCxn id="156" idx="2"/>
          </p:cNvCxnSpPr>
          <p:nvPr/>
        </p:nvCxnSpPr>
        <p:spPr>
          <a:xfrm rot="10800000">
            <a:off x="12846924" y="13407292"/>
            <a:ext cx="231142" cy="2826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76F89CD-619C-4449-B8F7-45D5F124898F}"/>
              </a:ext>
            </a:extLst>
          </p:cNvPr>
          <p:cNvSpPr/>
          <p:nvPr/>
        </p:nvSpPr>
        <p:spPr>
          <a:xfrm>
            <a:off x="13078066" y="1397443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A720564-27B0-4919-AC53-3E8A2E5FD884}"/>
              </a:ext>
            </a:extLst>
          </p:cNvPr>
          <p:cNvSpPr/>
          <p:nvPr/>
        </p:nvSpPr>
        <p:spPr>
          <a:xfrm>
            <a:off x="11123845" y="1265461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EEAE922B-E2FF-45F3-839C-FF97AE3082C7}"/>
              </a:ext>
            </a:extLst>
          </p:cNvPr>
          <p:cNvCxnSpPr>
            <a:stCxn id="154" idx="2"/>
            <a:endCxn id="165" idx="1"/>
          </p:cNvCxnSpPr>
          <p:nvPr/>
        </p:nvCxnSpPr>
        <p:spPr>
          <a:xfrm rot="16200000" flipH="1">
            <a:off x="10620486" y="12307937"/>
            <a:ext cx="762388" cy="2443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E6C6357-115A-426F-B08C-36DD9814A883}"/>
              </a:ext>
            </a:extLst>
          </p:cNvPr>
          <p:cNvCxnSpPr>
            <a:stCxn id="165" idx="2"/>
            <a:endCxn id="156" idx="1"/>
          </p:cNvCxnSpPr>
          <p:nvPr/>
        </p:nvCxnSpPr>
        <p:spPr>
          <a:xfrm rot="16200000" flipH="1">
            <a:off x="11844068" y="12990880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3B41CF25-DD4F-473A-9F98-37B192618889}"/>
              </a:ext>
            </a:extLst>
          </p:cNvPr>
          <p:cNvCxnSpPr>
            <a:cxnSpLocks/>
            <a:stCxn id="162" idx="1"/>
            <a:endCxn id="156" idx="2"/>
          </p:cNvCxnSpPr>
          <p:nvPr/>
        </p:nvCxnSpPr>
        <p:spPr>
          <a:xfrm rot="10800000">
            <a:off x="12846924" y="13407292"/>
            <a:ext cx="231142" cy="7238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5A07691-93FB-4B61-9FDC-E751FABC4305}"/>
              </a:ext>
            </a:extLst>
          </p:cNvPr>
          <p:cNvSpPr/>
          <p:nvPr/>
        </p:nvSpPr>
        <p:spPr>
          <a:xfrm>
            <a:off x="13078066" y="1494136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0AC1F49-A26F-4411-B09B-5BA332A8949E}"/>
              </a:ext>
            </a:extLst>
          </p:cNvPr>
          <p:cNvSpPr/>
          <p:nvPr/>
        </p:nvSpPr>
        <p:spPr>
          <a:xfrm>
            <a:off x="13090932" y="1542222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6A6BC34-5D9A-459A-973F-356F5046E938}"/>
              </a:ext>
            </a:extLst>
          </p:cNvPr>
          <p:cNvSpPr/>
          <p:nvPr/>
        </p:nvSpPr>
        <p:spPr>
          <a:xfrm>
            <a:off x="13090932" y="15903079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EA32957-AB1C-4083-9D2D-02AA40509C16}"/>
              </a:ext>
            </a:extLst>
          </p:cNvPr>
          <p:cNvSpPr/>
          <p:nvPr/>
        </p:nvSpPr>
        <p:spPr>
          <a:xfrm>
            <a:off x="13090932" y="1639130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201A5386-1B50-43E8-A074-B8ED0439C14C}"/>
              </a:ext>
            </a:extLst>
          </p:cNvPr>
          <p:cNvSpPr/>
          <p:nvPr/>
        </p:nvSpPr>
        <p:spPr>
          <a:xfrm>
            <a:off x="23957324" y="12425708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7758EF2-4435-4AE4-BFED-26A77FA516E4}"/>
              </a:ext>
            </a:extLst>
          </p:cNvPr>
          <p:cNvCxnSpPr>
            <a:cxnSpLocks/>
            <a:stCxn id="180" idx="2"/>
            <a:endCxn id="187" idx="1"/>
          </p:cNvCxnSpPr>
          <p:nvPr/>
        </p:nvCxnSpPr>
        <p:spPr>
          <a:xfrm rot="16200000" flipH="1">
            <a:off x="23491794" y="12116858"/>
            <a:ext cx="753691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60B8DBA-5C49-42A0-A124-CF3ADD81D65C}"/>
              </a:ext>
            </a:extLst>
          </p:cNvPr>
          <p:cNvCxnSpPr>
            <a:cxnSpLocks/>
            <a:stCxn id="156" idx="2"/>
            <a:endCxn id="179" idx="1"/>
          </p:cNvCxnSpPr>
          <p:nvPr/>
        </p:nvCxnSpPr>
        <p:spPr>
          <a:xfrm rot="16200000" flipH="1">
            <a:off x="12117120" y="14137095"/>
            <a:ext cx="1690753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0B3724C-28D7-4438-8AE1-E67301EE841E}"/>
              </a:ext>
            </a:extLst>
          </p:cNvPr>
          <p:cNvCxnSpPr>
            <a:stCxn id="156" idx="2"/>
            <a:endCxn id="183" idx="1"/>
          </p:cNvCxnSpPr>
          <p:nvPr/>
        </p:nvCxnSpPr>
        <p:spPr>
          <a:xfrm rot="16200000" flipH="1">
            <a:off x="11883124" y="14371091"/>
            <a:ext cx="2171611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B59759B-A23D-434D-B2AC-230A84B04B90}"/>
              </a:ext>
            </a:extLst>
          </p:cNvPr>
          <p:cNvCxnSpPr>
            <a:stCxn id="156" idx="2"/>
            <a:endCxn id="184" idx="1"/>
          </p:cNvCxnSpPr>
          <p:nvPr/>
        </p:nvCxnSpPr>
        <p:spPr>
          <a:xfrm rot="16200000" flipH="1">
            <a:off x="11642695" y="14611520"/>
            <a:ext cx="2652469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83C1998-AF28-47DF-B476-BD36AE5D6707}"/>
              </a:ext>
            </a:extLst>
          </p:cNvPr>
          <p:cNvCxnSpPr>
            <a:stCxn id="156" idx="2"/>
            <a:endCxn id="185" idx="1"/>
          </p:cNvCxnSpPr>
          <p:nvPr/>
        </p:nvCxnSpPr>
        <p:spPr>
          <a:xfrm rot="16200000" flipH="1">
            <a:off x="11398582" y="14855633"/>
            <a:ext cx="314069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7E68421F-ABDA-4F0B-B89D-4D18E1A11B0F}"/>
              </a:ext>
            </a:extLst>
          </p:cNvPr>
          <p:cNvCxnSpPr>
            <a:stCxn id="339" idx="2"/>
            <a:endCxn id="154" idx="0"/>
          </p:cNvCxnSpPr>
          <p:nvPr/>
        </p:nvCxnSpPr>
        <p:spPr>
          <a:xfrm rot="16200000" flipH="1">
            <a:off x="8858996" y="9715026"/>
            <a:ext cx="3837919" cy="203120"/>
          </a:xfrm>
          <a:prstGeom prst="bentConnector3">
            <a:avLst>
              <a:gd name="adj1" fmla="val 92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44A4BF5-0651-4DDA-8EAF-90B7178B73DA}"/>
              </a:ext>
            </a:extLst>
          </p:cNvPr>
          <p:cNvSpPr/>
          <p:nvPr/>
        </p:nvSpPr>
        <p:spPr>
          <a:xfrm>
            <a:off x="2765043" y="12689975"/>
            <a:ext cx="1473986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tx1"/>
                </a:solidFill>
              </a:rPr>
              <a:t>한줄평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신고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B2D83E7-DE3C-4305-8DE9-AD97366937E8}"/>
              </a:ext>
            </a:extLst>
          </p:cNvPr>
          <p:cNvCxnSpPr>
            <a:cxnSpLocks/>
            <a:stCxn id="384" idx="2"/>
            <a:endCxn id="158" idx="1"/>
          </p:cNvCxnSpPr>
          <p:nvPr/>
        </p:nvCxnSpPr>
        <p:spPr>
          <a:xfrm rot="16200000" flipH="1">
            <a:off x="1409964" y="11491577"/>
            <a:ext cx="2517374" cy="1927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2BBB004-D9CE-4E16-8516-7EB8936E4F71}"/>
              </a:ext>
            </a:extLst>
          </p:cNvPr>
          <p:cNvSpPr/>
          <p:nvPr/>
        </p:nvSpPr>
        <p:spPr>
          <a:xfrm>
            <a:off x="13078066" y="14457301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리뷰글</a:t>
            </a:r>
            <a:r>
              <a:rPr lang="ko-KR" altLang="en-US" sz="1100" b="1" dirty="0">
                <a:solidFill>
                  <a:schemeClr val="tx1"/>
                </a:solidFill>
              </a:rPr>
              <a:t> 신고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81B76C8-2F38-4966-971F-D546387B0011}"/>
              </a:ext>
            </a:extLst>
          </p:cNvPr>
          <p:cNvCxnSpPr>
            <a:stCxn id="156" idx="2"/>
            <a:endCxn id="191" idx="1"/>
          </p:cNvCxnSpPr>
          <p:nvPr/>
        </p:nvCxnSpPr>
        <p:spPr>
          <a:xfrm rot="16200000" flipH="1">
            <a:off x="12359151" y="13895064"/>
            <a:ext cx="1206691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18329123-64F1-40CC-B1BC-9150BA0B6C3A}"/>
              </a:ext>
            </a:extLst>
          </p:cNvPr>
          <p:cNvSpPr/>
          <p:nvPr/>
        </p:nvSpPr>
        <p:spPr>
          <a:xfrm>
            <a:off x="13090932" y="16849915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리뷰 댓글 신고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90825BE-1AC9-4695-9E6C-5016E8966040}"/>
              </a:ext>
            </a:extLst>
          </p:cNvPr>
          <p:cNvCxnSpPr>
            <a:stCxn id="156" idx="2"/>
            <a:endCxn id="194" idx="1"/>
          </p:cNvCxnSpPr>
          <p:nvPr/>
        </p:nvCxnSpPr>
        <p:spPr>
          <a:xfrm rot="16200000" flipH="1">
            <a:off x="11169277" y="15084938"/>
            <a:ext cx="3599305" cy="2440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54C994A8-0596-4A62-97CD-FF612BA2C558}"/>
              </a:ext>
            </a:extLst>
          </p:cNvPr>
          <p:cNvSpPr/>
          <p:nvPr/>
        </p:nvSpPr>
        <p:spPr>
          <a:xfrm>
            <a:off x="34060729" y="7584265"/>
            <a:ext cx="966948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A0AE6CC-4941-4920-94EA-A3FB0A933FE7}"/>
              </a:ext>
            </a:extLst>
          </p:cNvPr>
          <p:cNvCxnSpPr>
            <a:stCxn id="141" idx="2"/>
            <a:endCxn id="213" idx="0"/>
          </p:cNvCxnSpPr>
          <p:nvPr/>
        </p:nvCxnSpPr>
        <p:spPr>
          <a:xfrm rot="16200000" flipH="1">
            <a:off x="29830493" y="2870552"/>
            <a:ext cx="956619" cy="8470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F6E521A3-54A8-4360-88F0-88A4B88195EF}"/>
              </a:ext>
            </a:extLst>
          </p:cNvPr>
          <p:cNvSpPr/>
          <p:nvPr/>
        </p:nvSpPr>
        <p:spPr>
          <a:xfrm>
            <a:off x="27567643" y="854536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F411B28F-B70E-45A6-B42F-4B8DA6395F6A}"/>
              </a:ext>
            </a:extLst>
          </p:cNvPr>
          <p:cNvSpPr/>
          <p:nvPr/>
        </p:nvSpPr>
        <p:spPr>
          <a:xfrm>
            <a:off x="33653344" y="855210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BFB655A8-8BF3-405F-AF1D-A3F57EA868FE}"/>
              </a:ext>
            </a:extLst>
          </p:cNvPr>
          <p:cNvSpPr/>
          <p:nvPr/>
        </p:nvSpPr>
        <p:spPr>
          <a:xfrm>
            <a:off x="36241930" y="853928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BCF1319E-DB26-41B1-B18A-1D9FECA70CFC}"/>
              </a:ext>
            </a:extLst>
          </p:cNvPr>
          <p:cNvSpPr/>
          <p:nvPr/>
        </p:nvSpPr>
        <p:spPr>
          <a:xfrm>
            <a:off x="38859118" y="854536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9042CE95-5A1B-4027-9DE9-CDF93266425F}"/>
              </a:ext>
            </a:extLst>
          </p:cNvPr>
          <p:cNvSpPr/>
          <p:nvPr/>
        </p:nvSpPr>
        <p:spPr>
          <a:xfrm>
            <a:off x="29212773" y="9952922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A4455057-1EF9-452A-B22C-A187DACEBAD8}"/>
              </a:ext>
            </a:extLst>
          </p:cNvPr>
          <p:cNvCxnSpPr>
            <a:cxnSpLocks/>
            <a:stCxn id="471" idx="1"/>
            <a:endCxn id="477" idx="2"/>
          </p:cNvCxnSpPr>
          <p:nvPr/>
        </p:nvCxnSpPr>
        <p:spPr>
          <a:xfrm rot="10800000">
            <a:off x="29001851" y="9862089"/>
            <a:ext cx="210922" cy="2475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44E2D4D8-E5FD-42AA-9EA3-F7C2C55771DE}"/>
              </a:ext>
            </a:extLst>
          </p:cNvPr>
          <p:cNvSpPr/>
          <p:nvPr/>
        </p:nvSpPr>
        <p:spPr>
          <a:xfrm>
            <a:off x="30159513" y="1079835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5B1DDB4F-928C-430B-81C8-412722BC519E}"/>
              </a:ext>
            </a:extLst>
          </p:cNvPr>
          <p:cNvCxnSpPr>
            <a:cxnSpLocks/>
            <a:stCxn id="473" idx="1"/>
            <a:endCxn id="471" idx="2"/>
          </p:cNvCxnSpPr>
          <p:nvPr/>
        </p:nvCxnSpPr>
        <p:spPr>
          <a:xfrm rot="10800000">
            <a:off x="29955902" y="10266282"/>
            <a:ext cx="203613" cy="68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63EF472A-E478-4EF9-8FC4-210A821C21EE}"/>
              </a:ext>
            </a:extLst>
          </p:cNvPr>
          <p:cNvSpPr/>
          <p:nvPr/>
        </p:nvSpPr>
        <p:spPr>
          <a:xfrm>
            <a:off x="30159513" y="10386954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76" name="연결선: 꺾임 475">
            <a:extLst>
              <a:ext uri="{FF2B5EF4-FFF2-40B4-BE49-F238E27FC236}">
                <a16:creationId xmlns:a16="http://schemas.microsoft.com/office/drawing/2014/main" id="{F24F944D-BD4B-4BBF-BE6F-83F844DA28CE}"/>
              </a:ext>
            </a:extLst>
          </p:cNvPr>
          <p:cNvCxnSpPr>
            <a:cxnSpLocks/>
            <a:stCxn id="475" idx="1"/>
            <a:endCxn id="471" idx="2"/>
          </p:cNvCxnSpPr>
          <p:nvPr/>
        </p:nvCxnSpPr>
        <p:spPr>
          <a:xfrm rot="10800000">
            <a:off x="29955902" y="10266282"/>
            <a:ext cx="203613" cy="2773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092962C5-FC08-4740-B0D8-FC4623AA902F}"/>
              </a:ext>
            </a:extLst>
          </p:cNvPr>
          <p:cNvSpPr/>
          <p:nvPr/>
        </p:nvSpPr>
        <p:spPr>
          <a:xfrm>
            <a:off x="28258724" y="954872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8" name="연결선: 꺾임 477">
            <a:extLst>
              <a:ext uri="{FF2B5EF4-FFF2-40B4-BE49-F238E27FC236}">
                <a16:creationId xmlns:a16="http://schemas.microsoft.com/office/drawing/2014/main" id="{A982A603-FAFC-44AC-B873-624D462AB1D7}"/>
              </a:ext>
            </a:extLst>
          </p:cNvPr>
          <p:cNvCxnSpPr>
            <a:cxnSpLocks/>
            <a:stCxn id="465" idx="2"/>
            <a:endCxn id="477" idx="1"/>
          </p:cNvCxnSpPr>
          <p:nvPr/>
        </p:nvCxnSpPr>
        <p:spPr>
          <a:xfrm rot="16200000" flipH="1">
            <a:off x="27762880" y="9209563"/>
            <a:ext cx="846685" cy="1450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83494A85-23C9-49B0-87E3-31A5536E7C3E}"/>
              </a:ext>
            </a:extLst>
          </p:cNvPr>
          <p:cNvSpPr/>
          <p:nvPr/>
        </p:nvSpPr>
        <p:spPr>
          <a:xfrm>
            <a:off x="40352386" y="990739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FB968455-4409-4DCC-960F-AF276D2C41CD}"/>
              </a:ext>
            </a:extLst>
          </p:cNvPr>
          <p:cNvSpPr/>
          <p:nvPr/>
        </p:nvSpPr>
        <p:spPr>
          <a:xfrm>
            <a:off x="35164944" y="10357724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7793A4D5-52A2-43FD-875F-A1B891D82000}"/>
              </a:ext>
            </a:extLst>
          </p:cNvPr>
          <p:cNvSpPr/>
          <p:nvPr/>
        </p:nvSpPr>
        <p:spPr>
          <a:xfrm>
            <a:off x="41270263" y="10342046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5B92BDA9-3D22-4646-B123-5FFFE53D51EA}"/>
              </a:ext>
            </a:extLst>
          </p:cNvPr>
          <p:cNvSpPr/>
          <p:nvPr/>
        </p:nvSpPr>
        <p:spPr>
          <a:xfrm>
            <a:off x="39543575" y="9470863"/>
            <a:ext cx="12368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02" name="연결선: 꺾임 501">
            <a:extLst>
              <a:ext uri="{FF2B5EF4-FFF2-40B4-BE49-F238E27FC236}">
                <a16:creationId xmlns:a16="http://schemas.microsoft.com/office/drawing/2014/main" id="{0F267AAC-C215-4780-B474-232A2F2B6A84}"/>
              </a:ext>
            </a:extLst>
          </p:cNvPr>
          <p:cNvCxnSpPr>
            <a:cxnSpLocks/>
            <a:stCxn id="470" idx="2"/>
            <a:endCxn id="501" idx="1"/>
          </p:cNvCxnSpPr>
          <p:nvPr/>
        </p:nvCxnSpPr>
        <p:spPr>
          <a:xfrm rot="16200000" flipH="1">
            <a:off x="39089975" y="9173943"/>
            <a:ext cx="768821" cy="138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연결선: 꺾임 502">
            <a:extLst>
              <a:ext uri="{FF2B5EF4-FFF2-40B4-BE49-F238E27FC236}">
                <a16:creationId xmlns:a16="http://schemas.microsoft.com/office/drawing/2014/main" id="{D6BFBC96-69A8-401A-872D-8E11FF638080}"/>
              </a:ext>
            </a:extLst>
          </p:cNvPr>
          <p:cNvCxnSpPr>
            <a:cxnSpLocks/>
            <a:stCxn id="501" idx="2"/>
            <a:endCxn id="487" idx="1"/>
          </p:cNvCxnSpPr>
          <p:nvPr/>
        </p:nvCxnSpPr>
        <p:spPr>
          <a:xfrm rot="16200000" flipH="1">
            <a:off x="40117267" y="9828959"/>
            <a:ext cx="279854" cy="1903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42CB91D0-1C81-4BEA-B25C-ABC003CF4F6A}"/>
              </a:ext>
            </a:extLst>
          </p:cNvPr>
          <p:cNvSpPr/>
          <p:nvPr/>
        </p:nvSpPr>
        <p:spPr>
          <a:xfrm>
            <a:off x="34393994" y="992081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509" name="연결선: 꺾임 508">
            <a:extLst>
              <a:ext uri="{FF2B5EF4-FFF2-40B4-BE49-F238E27FC236}">
                <a16:creationId xmlns:a16="http://schemas.microsoft.com/office/drawing/2014/main" id="{257CE98D-9AF4-42B1-89C9-AB90E3A97A13}"/>
              </a:ext>
            </a:extLst>
          </p:cNvPr>
          <p:cNvCxnSpPr>
            <a:stCxn id="466" idx="2"/>
            <a:endCxn id="508" idx="1"/>
          </p:cNvCxnSpPr>
          <p:nvPr/>
        </p:nvCxnSpPr>
        <p:spPr>
          <a:xfrm rot="16200000" flipH="1">
            <a:off x="33690693" y="9374190"/>
            <a:ext cx="1212031" cy="194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연결선: 꺾임 509">
            <a:extLst>
              <a:ext uri="{FF2B5EF4-FFF2-40B4-BE49-F238E27FC236}">
                <a16:creationId xmlns:a16="http://schemas.microsoft.com/office/drawing/2014/main" id="{6DE8F520-1660-4446-8CE2-B0BDA8212BC6}"/>
              </a:ext>
            </a:extLst>
          </p:cNvPr>
          <p:cNvCxnSpPr>
            <a:cxnSpLocks/>
            <a:stCxn id="508" idx="2"/>
            <a:endCxn id="492" idx="1"/>
          </p:cNvCxnSpPr>
          <p:nvPr/>
        </p:nvCxnSpPr>
        <p:spPr>
          <a:xfrm rot="16200000" flipH="1">
            <a:off x="34887102" y="10287140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연결선: 꺾임 522">
            <a:extLst>
              <a:ext uri="{FF2B5EF4-FFF2-40B4-BE49-F238E27FC236}">
                <a16:creationId xmlns:a16="http://schemas.microsoft.com/office/drawing/2014/main" id="{E816F73A-F06C-4D44-9B08-2338459AE4A8}"/>
              </a:ext>
            </a:extLst>
          </p:cNvPr>
          <p:cNvCxnSpPr>
            <a:cxnSpLocks/>
            <a:stCxn id="496" idx="1"/>
            <a:endCxn id="487" idx="2"/>
          </p:cNvCxnSpPr>
          <p:nvPr/>
        </p:nvCxnSpPr>
        <p:spPr>
          <a:xfrm rot="10800000">
            <a:off x="41095513" y="10220759"/>
            <a:ext cx="174750" cy="2779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8A54970E-BB8C-4B36-841B-BB90EC8DDAD8}"/>
              </a:ext>
            </a:extLst>
          </p:cNvPr>
          <p:cNvSpPr/>
          <p:nvPr/>
        </p:nvSpPr>
        <p:spPr>
          <a:xfrm>
            <a:off x="27483408" y="12546185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DDB913AD-9FAE-4C28-BED8-B2D449C61E58}"/>
              </a:ext>
            </a:extLst>
          </p:cNvPr>
          <p:cNvSpPr/>
          <p:nvPr/>
        </p:nvSpPr>
        <p:spPr>
          <a:xfrm>
            <a:off x="29267783" y="13972562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D8AA40CC-8593-4A96-9B44-175A9F500F82}"/>
              </a:ext>
            </a:extLst>
          </p:cNvPr>
          <p:cNvSpPr/>
          <p:nvPr/>
        </p:nvSpPr>
        <p:spPr>
          <a:xfrm>
            <a:off x="30242052" y="14508018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F5F56BA4-D1BF-4AE6-A844-4EA09504175F}"/>
              </a:ext>
            </a:extLst>
          </p:cNvPr>
          <p:cNvSpPr/>
          <p:nvPr/>
        </p:nvSpPr>
        <p:spPr>
          <a:xfrm>
            <a:off x="28287831" y="13533247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530" name="연결선: 꺾임 529">
            <a:extLst>
              <a:ext uri="{FF2B5EF4-FFF2-40B4-BE49-F238E27FC236}">
                <a16:creationId xmlns:a16="http://schemas.microsoft.com/office/drawing/2014/main" id="{E725FB71-F3AB-4157-B3AD-20561A642F33}"/>
              </a:ext>
            </a:extLst>
          </p:cNvPr>
          <p:cNvCxnSpPr>
            <a:stCxn id="524" idx="2"/>
            <a:endCxn id="529" idx="1"/>
          </p:cNvCxnSpPr>
          <p:nvPr/>
        </p:nvCxnSpPr>
        <p:spPr>
          <a:xfrm rot="16200000" flipH="1">
            <a:off x="27743467" y="13145564"/>
            <a:ext cx="830382" cy="2583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연결선: 꺾임 530">
            <a:extLst>
              <a:ext uri="{FF2B5EF4-FFF2-40B4-BE49-F238E27FC236}">
                <a16:creationId xmlns:a16="http://schemas.microsoft.com/office/drawing/2014/main" id="{487ACEED-EC90-45D5-9970-263FD6B8AA61}"/>
              </a:ext>
            </a:extLst>
          </p:cNvPr>
          <p:cNvCxnSpPr>
            <a:stCxn id="529" idx="2"/>
            <a:endCxn id="525" idx="1"/>
          </p:cNvCxnSpPr>
          <p:nvPr/>
        </p:nvCxnSpPr>
        <p:spPr>
          <a:xfrm rot="16200000" flipH="1">
            <a:off x="29008054" y="13869512"/>
            <a:ext cx="282635" cy="2368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연결선: 꺾임 531">
            <a:extLst>
              <a:ext uri="{FF2B5EF4-FFF2-40B4-BE49-F238E27FC236}">
                <a16:creationId xmlns:a16="http://schemas.microsoft.com/office/drawing/2014/main" id="{5BDF7E8F-2729-4D6A-9C7A-048C79408A70}"/>
              </a:ext>
            </a:extLst>
          </p:cNvPr>
          <p:cNvCxnSpPr>
            <a:cxnSpLocks/>
            <a:stCxn id="528" idx="1"/>
            <a:endCxn id="525" idx="2"/>
          </p:cNvCxnSpPr>
          <p:nvPr/>
        </p:nvCxnSpPr>
        <p:spPr>
          <a:xfrm rot="10800000">
            <a:off x="30010910" y="14285922"/>
            <a:ext cx="231142" cy="378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246B553A-C1CE-48EC-BE6B-909151B29759}"/>
              </a:ext>
            </a:extLst>
          </p:cNvPr>
          <p:cNvSpPr/>
          <p:nvPr/>
        </p:nvSpPr>
        <p:spPr>
          <a:xfrm>
            <a:off x="30242052" y="14972050"/>
            <a:ext cx="14862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1D235F38-69F1-4283-90EC-3DB75FBFDC5F}"/>
              </a:ext>
            </a:extLst>
          </p:cNvPr>
          <p:cNvSpPr/>
          <p:nvPr/>
        </p:nvSpPr>
        <p:spPr>
          <a:xfrm>
            <a:off x="30242052" y="15477310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537" name="연결선: 꺾임 536">
            <a:extLst>
              <a:ext uri="{FF2B5EF4-FFF2-40B4-BE49-F238E27FC236}">
                <a16:creationId xmlns:a16="http://schemas.microsoft.com/office/drawing/2014/main" id="{BBEC4F45-8D75-4D06-AF09-AF14F7C43500}"/>
              </a:ext>
            </a:extLst>
          </p:cNvPr>
          <p:cNvCxnSpPr>
            <a:cxnSpLocks/>
            <a:stCxn id="525" idx="2"/>
            <a:endCxn id="533" idx="1"/>
          </p:cNvCxnSpPr>
          <p:nvPr/>
        </p:nvCxnSpPr>
        <p:spPr>
          <a:xfrm rot="16200000" flipH="1">
            <a:off x="29705077" y="14591755"/>
            <a:ext cx="84280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꺾임 539">
            <a:extLst>
              <a:ext uri="{FF2B5EF4-FFF2-40B4-BE49-F238E27FC236}">
                <a16:creationId xmlns:a16="http://schemas.microsoft.com/office/drawing/2014/main" id="{B3CF2B75-60CA-4290-8925-1F854E4EC6E8}"/>
              </a:ext>
            </a:extLst>
          </p:cNvPr>
          <p:cNvCxnSpPr>
            <a:stCxn id="525" idx="2"/>
            <a:endCxn id="536" idx="1"/>
          </p:cNvCxnSpPr>
          <p:nvPr/>
        </p:nvCxnSpPr>
        <p:spPr>
          <a:xfrm rot="16200000" flipH="1">
            <a:off x="29452447" y="14844385"/>
            <a:ext cx="1348068" cy="2311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1F18F569-84D2-4693-83B0-B59551ED9CA5}"/>
              </a:ext>
            </a:extLst>
          </p:cNvPr>
          <p:cNvSpPr/>
          <p:nvPr/>
        </p:nvSpPr>
        <p:spPr>
          <a:xfrm>
            <a:off x="31128398" y="11273113"/>
            <a:ext cx="14862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555" name="연결선: 꺾임 554">
            <a:extLst>
              <a:ext uri="{FF2B5EF4-FFF2-40B4-BE49-F238E27FC236}">
                <a16:creationId xmlns:a16="http://schemas.microsoft.com/office/drawing/2014/main" id="{0BAD8CAD-F457-4E4A-8C3C-A8AADABA55BC}"/>
              </a:ext>
            </a:extLst>
          </p:cNvPr>
          <p:cNvCxnSpPr>
            <a:cxnSpLocks/>
            <a:stCxn id="554" idx="1"/>
            <a:endCxn id="473" idx="2"/>
          </p:cNvCxnSpPr>
          <p:nvPr/>
        </p:nvCxnSpPr>
        <p:spPr>
          <a:xfrm rot="10800000">
            <a:off x="30902640" y="11111718"/>
            <a:ext cx="225758" cy="3180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B326B88B-1974-4555-9B4B-C5E14F8BFBE7}"/>
              </a:ext>
            </a:extLst>
          </p:cNvPr>
          <p:cNvSpPr/>
          <p:nvPr/>
        </p:nvSpPr>
        <p:spPr>
          <a:xfrm>
            <a:off x="34393994" y="949251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등록</a:t>
            </a:r>
            <a:endParaRPr lang="en-US" altLang="ko-KR" sz="1100" b="1" dirty="0"/>
          </a:p>
        </p:txBody>
      </p:sp>
      <p:cxnSp>
        <p:nvCxnSpPr>
          <p:cNvPr id="575" name="연결선: 꺾임 574">
            <a:extLst>
              <a:ext uri="{FF2B5EF4-FFF2-40B4-BE49-F238E27FC236}">
                <a16:creationId xmlns:a16="http://schemas.microsoft.com/office/drawing/2014/main" id="{574BA72F-B3A1-4785-B1D9-662D8C80E451}"/>
              </a:ext>
            </a:extLst>
          </p:cNvPr>
          <p:cNvCxnSpPr>
            <a:stCxn id="466" idx="2"/>
            <a:endCxn id="568" idx="1"/>
          </p:cNvCxnSpPr>
          <p:nvPr/>
        </p:nvCxnSpPr>
        <p:spPr>
          <a:xfrm rot="16200000" flipH="1">
            <a:off x="33904843" y="9160040"/>
            <a:ext cx="783730" cy="1945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7577484-4BF2-41C8-A365-3103E8B47437}"/>
              </a:ext>
            </a:extLst>
          </p:cNvPr>
          <p:cNvSpPr/>
          <p:nvPr/>
        </p:nvSpPr>
        <p:spPr>
          <a:xfrm>
            <a:off x="35869776" y="11382142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61E6744F-C6AD-40FC-8C29-A47738B8B471}"/>
              </a:ext>
            </a:extLst>
          </p:cNvPr>
          <p:cNvSpPr/>
          <p:nvPr/>
        </p:nvSpPr>
        <p:spPr>
          <a:xfrm>
            <a:off x="35869776" y="10938947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79" name="연결선: 꺾임 578">
            <a:extLst>
              <a:ext uri="{FF2B5EF4-FFF2-40B4-BE49-F238E27FC236}">
                <a16:creationId xmlns:a16="http://schemas.microsoft.com/office/drawing/2014/main" id="{AD82BF54-3954-4059-B88C-1D72C46BC841}"/>
              </a:ext>
            </a:extLst>
          </p:cNvPr>
          <p:cNvCxnSpPr>
            <a:stCxn id="492" idx="2"/>
            <a:endCxn id="577" idx="1"/>
          </p:cNvCxnSpPr>
          <p:nvPr/>
        </p:nvCxnSpPr>
        <p:spPr>
          <a:xfrm rot="16200000" flipH="1">
            <a:off x="35628705" y="10854555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연결선: 꺾임 580">
            <a:extLst>
              <a:ext uri="{FF2B5EF4-FFF2-40B4-BE49-F238E27FC236}">
                <a16:creationId xmlns:a16="http://schemas.microsoft.com/office/drawing/2014/main" id="{2395996F-5A88-4BA4-974C-C02A79B435DB}"/>
              </a:ext>
            </a:extLst>
          </p:cNvPr>
          <p:cNvCxnSpPr>
            <a:stCxn id="492" idx="2"/>
            <a:endCxn id="576" idx="1"/>
          </p:cNvCxnSpPr>
          <p:nvPr/>
        </p:nvCxnSpPr>
        <p:spPr>
          <a:xfrm rot="16200000" flipH="1">
            <a:off x="35407106" y="11076153"/>
            <a:ext cx="766584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D4403160-0C71-45CA-8896-27675C99C45B}"/>
              </a:ext>
            </a:extLst>
          </p:cNvPr>
          <p:cNvSpPr/>
          <p:nvPr/>
        </p:nvSpPr>
        <p:spPr>
          <a:xfrm>
            <a:off x="37859855" y="10362287"/>
            <a:ext cx="1092155" cy="414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AAE9CA4D-7E35-4B58-BF51-113EE037EA51}"/>
              </a:ext>
            </a:extLst>
          </p:cNvPr>
          <p:cNvSpPr/>
          <p:nvPr/>
        </p:nvSpPr>
        <p:spPr>
          <a:xfrm>
            <a:off x="37088905" y="9925374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588" name="연결선: 꺾임 587">
            <a:extLst>
              <a:ext uri="{FF2B5EF4-FFF2-40B4-BE49-F238E27FC236}">
                <a16:creationId xmlns:a16="http://schemas.microsoft.com/office/drawing/2014/main" id="{C8C6BF84-BEC0-45E4-AAE9-6C7054E5C1C8}"/>
              </a:ext>
            </a:extLst>
          </p:cNvPr>
          <p:cNvCxnSpPr>
            <a:cxnSpLocks/>
            <a:stCxn id="467" idx="2"/>
            <a:endCxn id="587" idx="1"/>
          </p:cNvCxnSpPr>
          <p:nvPr/>
        </p:nvCxnSpPr>
        <p:spPr>
          <a:xfrm rot="16200000" flipH="1">
            <a:off x="36323753" y="9316902"/>
            <a:ext cx="1229407" cy="3008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연결선: 꺾임 588">
            <a:extLst>
              <a:ext uri="{FF2B5EF4-FFF2-40B4-BE49-F238E27FC236}">
                <a16:creationId xmlns:a16="http://schemas.microsoft.com/office/drawing/2014/main" id="{242474E8-9CAA-4B07-AD75-FB092816BC35}"/>
              </a:ext>
            </a:extLst>
          </p:cNvPr>
          <p:cNvCxnSpPr>
            <a:cxnSpLocks/>
            <a:stCxn id="587" idx="2"/>
            <a:endCxn id="586" idx="1"/>
          </p:cNvCxnSpPr>
          <p:nvPr/>
        </p:nvCxnSpPr>
        <p:spPr>
          <a:xfrm rot="16200000" flipH="1">
            <a:off x="37582013" y="10291703"/>
            <a:ext cx="330810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06297047-3D16-470B-BA0C-AD5D50FB4DE1}"/>
              </a:ext>
            </a:extLst>
          </p:cNvPr>
          <p:cNvSpPr/>
          <p:nvPr/>
        </p:nvSpPr>
        <p:spPr>
          <a:xfrm>
            <a:off x="37088905" y="949707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591" name="연결선: 꺾임 590">
            <a:extLst>
              <a:ext uri="{FF2B5EF4-FFF2-40B4-BE49-F238E27FC236}">
                <a16:creationId xmlns:a16="http://schemas.microsoft.com/office/drawing/2014/main" id="{FD83B737-76E8-4001-93C1-1B39275706D0}"/>
              </a:ext>
            </a:extLst>
          </p:cNvPr>
          <p:cNvCxnSpPr>
            <a:cxnSpLocks/>
            <a:stCxn id="467" idx="2"/>
            <a:endCxn id="590" idx="1"/>
          </p:cNvCxnSpPr>
          <p:nvPr/>
        </p:nvCxnSpPr>
        <p:spPr>
          <a:xfrm rot="16200000" flipH="1">
            <a:off x="36537903" y="9102752"/>
            <a:ext cx="801106" cy="3008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5A9BB4EB-73B4-474A-9548-AED4BFFDF42D}"/>
              </a:ext>
            </a:extLst>
          </p:cNvPr>
          <p:cNvSpPr/>
          <p:nvPr/>
        </p:nvSpPr>
        <p:spPr>
          <a:xfrm>
            <a:off x="38564687" y="11360021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54ED4088-57A3-413F-B4B7-638FCF33A9B2}"/>
              </a:ext>
            </a:extLst>
          </p:cNvPr>
          <p:cNvSpPr/>
          <p:nvPr/>
        </p:nvSpPr>
        <p:spPr>
          <a:xfrm>
            <a:off x="38564687" y="10943510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193DBEAC-BD07-42B5-B9BE-2062FCCE887B}"/>
              </a:ext>
            </a:extLst>
          </p:cNvPr>
          <p:cNvCxnSpPr>
            <a:stCxn id="586" idx="2"/>
            <a:endCxn id="593" idx="1"/>
          </p:cNvCxnSpPr>
          <p:nvPr/>
        </p:nvCxnSpPr>
        <p:spPr>
          <a:xfrm rot="16200000" flipH="1">
            <a:off x="38323616" y="10859118"/>
            <a:ext cx="323389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연결선: 꺾임 594">
            <a:extLst>
              <a:ext uri="{FF2B5EF4-FFF2-40B4-BE49-F238E27FC236}">
                <a16:creationId xmlns:a16="http://schemas.microsoft.com/office/drawing/2014/main" id="{1B7EA297-C1CB-485B-80BA-3F1F7641A64B}"/>
              </a:ext>
            </a:extLst>
          </p:cNvPr>
          <p:cNvCxnSpPr>
            <a:stCxn id="586" idx="2"/>
            <a:endCxn id="592" idx="1"/>
          </p:cNvCxnSpPr>
          <p:nvPr/>
        </p:nvCxnSpPr>
        <p:spPr>
          <a:xfrm rot="16200000" flipH="1">
            <a:off x="38115359" y="11067374"/>
            <a:ext cx="739900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E359B9C9-A46B-4CDF-920A-919E6328784E}"/>
              </a:ext>
            </a:extLst>
          </p:cNvPr>
          <p:cNvSpPr/>
          <p:nvPr/>
        </p:nvSpPr>
        <p:spPr>
          <a:xfrm>
            <a:off x="42729938" y="853928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B5C534CF-5D9E-4862-BFA9-E5D8542BEA60}"/>
              </a:ext>
            </a:extLst>
          </p:cNvPr>
          <p:cNvSpPr/>
          <p:nvPr/>
        </p:nvSpPr>
        <p:spPr>
          <a:xfrm>
            <a:off x="46175491" y="890899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 관리</a:t>
            </a:r>
          </a:p>
        </p:txBody>
      </p:sp>
      <p:cxnSp>
        <p:nvCxnSpPr>
          <p:cNvPr id="624" name="연결선: 꺾임 623">
            <a:extLst>
              <a:ext uri="{FF2B5EF4-FFF2-40B4-BE49-F238E27FC236}">
                <a16:creationId xmlns:a16="http://schemas.microsoft.com/office/drawing/2014/main" id="{E43BF504-2D59-463C-A82A-F3AC87798C8A}"/>
              </a:ext>
            </a:extLst>
          </p:cNvPr>
          <p:cNvCxnSpPr>
            <a:stCxn id="622" idx="2"/>
            <a:endCxn id="623" idx="1"/>
          </p:cNvCxnSpPr>
          <p:nvPr/>
        </p:nvCxnSpPr>
        <p:spPr>
          <a:xfrm rot="16200000" flipH="1">
            <a:off x="44663633" y="7553813"/>
            <a:ext cx="213027" cy="28106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2CCC5627-F7CE-4AE9-91EC-88A42826C612}"/>
              </a:ext>
            </a:extLst>
          </p:cNvPr>
          <p:cNvSpPr/>
          <p:nvPr/>
        </p:nvSpPr>
        <p:spPr>
          <a:xfrm>
            <a:off x="47058142" y="981074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3829C1B1-DA77-41B8-9C1B-A63E94DE67E9}"/>
              </a:ext>
            </a:extLst>
          </p:cNvPr>
          <p:cNvSpPr/>
          <p:nvPr/>
        </p:nvSpPr>
        <p:spPr>
          <a:xfrm>
            <a:off x="47921630" y="1022827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627" name="연결선: 꺾임 626">
            <a:extLst>
              <a:ext uri="{FF2B5EF4-FFF2-40B4-BE49-F238E27FC236}">
                <a16:creationId xmlns:a16="http://schemas.microsoft.com/office/drawing/2014/main" id="{D5B464C0-8D82-49ED-8D25-971D901A3763}"/>
              </a:ext>
            </a:extLst>
          </p:cNvPr>
          <p:cNvCxnSpPr>
            <a:stCxn id="625" idx="2"/>
            <a:endCxn id="626" idx="1"/>
          </p:cNvCxnSpPr>
          <p:nvPr/>
        </p:nvCxnSpPr>
        <p:spPr>
          <a:xfrm rot="16200000" flipH="1">
            <a:off x="47676893" y="10140216"/>
            <a:ext cx="2608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4DAA687A-8C33-470F-AFCF-F9A77642830E}"/>
              </a:ext>
            </a:extLst>
          </p:cNvPr>
          <p:cNvSpPr/>
          <p:nvPr/>
        </p:nvSpPr>
        <p:spPr>
          <a:xfrm>
            <a:off x="48759107" y="1064063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629" name="연결선: 꺾임 628">
            <a:extLst>
              <a:ext uri="{FF2B5EF4-FFF2-40B4-BE49-F238E27FC236}">
                <a16:creationId xmlns:a16="http://schemas.microsoft.com/office/drawing/2014/main" id="{94CA277C-79F6-4BDE-B3AD-9C0FD22C1096}"/>
              </a:ext>
            </a:extLst>
          </p:cNvPr>
          <p:cNvCxnSpPr>
            <a:cxnSpLocks/>
            <a:stCxn id="626" idx="2"/>
            <a:endCxn id="628" idx="1"/>
          </p:cNvCxnSpPr>
          <p:nvPr/>
        </p:nvCxnSpPr>
        <p:spPr>
          <a:xfrm rot="16200000" flipH="1">
            <a:off x="48529959" y="10568166"/>
            <a:ext cx="255680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0" name="직사각형 629">
            <a:extLst>
              <a:ext uri="{FF2B5EF4-FFF2-40B4-BE49-F238E27FC236}">
                <a16:creationId xmlns:a16="http://schemas.microsoft.com/office/drawing/2014/main" id="{90547F23-C6BA-4617-BA8C-92D3DDB075DB}"/>
              </a:ext>
            </a:extLst>
          </p:cNvPr>
          <p:cNvSpPr/>
          <p:nvPr/>
        </p:nvSpPr>
        <p:spPr>
          <a:xfrm>
            <a:off x="43703019" y="95528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5060B6C2-AFD8-41A5-994F-20A98C6C79AB}"/>
              </a:ext>
            </a:extLst>
          </p:cNvPr>
          <p:cNvCxnSpPr>
            <a:stCxn id="630" idx="1"/>
            <a:endCxn id="622" idx="2"/>
          </p:cNvCxnSpPr>
          <p:nvPr/>
        </p:nvCxnSpPr>
        <p:spPr>
          <a:xfrm rot="10800000">
            <a:off x="43364799" y="8852646"/>
            <a:ext cx="338220" cy="8569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직사각형 631">
            <a:extLst>
              <a:ext uri="{FF2B5EF4-FFF2-40B4-BE49-F238E27FC236}">
                <a16:creationId xmlns:a16="http://schemas.microsoft.com/office/drawing/2014/main" id="{8679D5AE-7B7D-4809-A0C1-4B049DECF484}"/>
              </a:ext>
            </a:extLst>
          </p:cNvPr>
          <p:cNvSpPr/>
          <p:nvPr/>
        </p:nvSpPr>
        <p:spPr>
          <a:xfrm>
            <a:off x="44805681" y="1301322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140665BD-4BC0-4293-91F6-216CCE271F39}"/>
              </a:ext>
            </a:extLst>
          </p:cNvPr>
          <p:cNvSpPr/>
          <p:nvPr/>
        </p:nvSpPr>
        <p:spPr>
          <a:xfrm>
            <a:off x="43825914" y="1569531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33070F11-19FC-4282-8A6B-2B67E8292D8C}"/>
              </a:ext>
            </a:extLst>
          </p:cNvPr>
          <p:cNvSpPr/>
          <p:nvPr/>
        </p:nvSpPr>
        <p:spPr>
          <a:xfrm>
            <a:off x="43735391" y="1878983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34142874-8D4F-4677-887A-531467F23F22}"/>
              </a:ext>
            </a:extLst>
          </p:cNvPr>
          <p:cNvSpPr/>
          <p:nvPr/>
        </p:nvSpPr>
        <p:spPr>
          <a:xfrm>
            <a:off x="44598859" y="1048123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637" name="연결선: 꺾임 636">
            <a:extLst>
              <a:ext uri="{FF2B5EF4-FFF2-40B4-BE49-F238E27FC236}">
                <a16:creationId xmlns:a16="http://schemas.microsoft.com/office/drawing/2014/main" id="{FA7B4462-03C7-4E4E-89C3-265EE92F8DD4}"/>
              </a:ext>
            </a:extLst>
          </p:cNvPr>
          <p:cNvCxnSpPr>
            <a:stCxn id="630" idx="2"/>
            <a:endCxn id="636" idx="1"/>
          </p:cNvCxnSpPr>
          <p:nvPr/>
        </p:nvCxnSpPr>
        <p:spPr>
          <a:xfrm rot="16200000" flipH="1">
            <a:off x="44082536" y="10121595"/>
            <a:ext cx="771669" cy="260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3D08C5FC-F8CD-4097-8151-CD6F44BEBFC9}"/>
              </a:ext>
            </a:extLst>
          </p:cNvPr>
          <p:cNvSpPr/>
          <p:nvPr/>
        </p:nvSpPr>
        <p:spPr>
          <a:xfrm>
            <a:off x="46495098" y="1486140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D4724CF4-1241-4E1F-80B6-5A1DBEF3DBE0}"/>
              </a:ext>
            </a:extLst>
          </p:cNvPr>
          <p:cNvSpPr/>
          <p:nvPr/>
        </p:nvSpPr>
        <p:spPr>
          <a:xfrm>
            <a:off x="47360174" y="1532179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6BA20A42-F642-493E-A133-E01317DEF0DE}"/>
              </a:ext>
            </a:extLst>
          </p:cNvPr>
          <p:cNvSpPr/>
          <p:nvPr/>
        </p:nvSpPr>
        <p:spPr>
          <a:xfrm>
            <a:off x="47358586" y="1578243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641" name="연결선: 꺾임 640">
            <a:extLst>
              <a:ext uri="{FF2B5EF4-FFF2-40B4-BE49-F238E27FC236}">
                <a16:creationId xmlns:a16="http://schemas.microsoft.com/office/drawing/2014/main" id="{407BE93B-4BD2-40BF-82AD-9D554868DD44}"/>
              </a:ext>
            </a:extLst>
          </p:cNvPr>
          <p:cNvCxnSpPr>
            <a:cxnSpLocks/>
            <a:stCxn id="632" idx="2"/>
            <a:endCxn id="664" idx="1"/>
          </p:cNvCxnSpPr>
          <p:nvPr/>
        </p:nvCxnSpPr>
        <p:spPr>
          <a:xfrm rot="16200000" flipH="1">
            <a:off x="44941502" y="13825620"/>
            <a:ext cx="1240404" cy="2423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연결선: 꺾임 641">
            <a:extLst>
              <a:ext uri="{FF2B5EF4-FFF2-40B4-BE49-F238E27FC236}">
                <a16:creationId xmlns:a16="http://schemas.microsoft.com/office/drawing/2014/main" id="{1126BD7A-B179-4D21-A288-3A62485454C9}"/>
              </a:ext>
            </a:extLst>
          </p:cNvPr>
          <p:cNvCxnSpPr>
            <a:stCxn id="638" idx="2"/>
            <a:endCxn id="639" idx="1"/>
          </p:cNvCxnSpPr>
          <p:nvPr/>
        </p:nvCxnSpPr>
        <p:spPr>
          <a:xfrm rot="16200000" flipH="1">
            <a:off x="47093212" y="15211509"/>
            <a:ext cx="303711" cy="2302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4A9966AB-8EC7-44BB-AF7D-D0916F53BCC2}"/>
              </a:ext>
            </a:extLst>
          </p:cNvPr>
          <p:cNvCxnSpPr>
            <a:stCxn id="638" idx="2"/>
            <a:endCxn id="640" idx="1"/>
          </p:cNvCxnSpPr>
          <p:nvPr/>
        </p:nvCxnSpPr>
        <p:spPr>
          <a:xfrm rot="16200000" flipH="1">
            <a:off x="46862099" y="15442622"/>
            <a:ext cx="76434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4" name="직사각형 643">
            <a:extLst>
              <a:ext uri="{FF2B5EF4-FFF2-40B4-BE49-F238E27FC236}">
                <a16:creationId xmlns:a16="http://schemas.microsoft.com/office/drawing/2014/main" id="{EDE54617-B941-4BF0-8E26-59A6717731A0}"/>
              </a:ext>
            </a:extLst>
          </p:cNvPr>
          <p:cNvSpPr/>
          <p:nvPr/>
        </p:nvSpPr>
        <p:spPr>
          <a:xfrm>
            <a:off x="45476323" y="17560453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E1B5B6BD-95D8-43EB-9A55-7C63B14D2390}"/>
              </a:ext>
            </a:extLst>
          </p:cNvPr>
          <p:cNvSpPr/>
          <p:nvPr/>
        </p:nvSpPr>
        <p:spPr>
          <a:xfrm>
            <a:off x="46339811" y="1806835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647" name="연결선: 꺾임 646">
            <a:extLst>
              <a:ext uri="{FF2B5EF4-FFF2-40B4-BE49-F238E27FC236}">
                <a16:creationId xmlns:a16="http://schemas.microsoft.com/office/drawing/2014/main" id="{CF252D9E-57AF-4CB6-8BC2-6F0F18271A11}"/>
              </a:ext>
            </a:extLst>
          </p:cNvPr>
          <p:cNvCxnSpPr>
            <a:cxnSpLocks/>
            <a:stCxn id="644" idx="2"/>
            <a:endCxn id="645" idx="1"/>
          </p:cNvCxnSpPr>
          <p:nvPr/>
        </p:nvCxnSpPr>
        <p:spPr>
          <a:xfrm rot="16200000" flipH="1">
            <a:off x="46078344" y="17963569"/>
            <a:ext cx="29430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D16F7ED7-C6B5-4158-8AE7-FCC63AAD0779}"/>
              </a:ext>
            </a:extLst>
          </p:cNvPr>
          <p:cNvCxnSpPr>
            <a:cxnSpLocks/>
            <a:stCxn id="644" idx="2"/>
            <a:endCxn id="460" idx="1"/>
          </p:cNvCxnSpPr>
          <p:nvPr/>
        </p:nvCxnSpPr>
        <p:spPr>
          <a:xfrm rot="16200000" flipH="1">
            <a:off x="45854734" y="18187180"/>
            <a:ext cx="752851" cy="2399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연결선: 꺾임 648">
            <a:extLst>
              <a:ext uri="{FF2B5EF4-FFF2-40B4-BE49-F238E27FC236}">
                <a16:creationId xmlns:a16="http://schemas.microsoft.com/office/drawing/2014/main" id="{0545AB7C-5807-44D6-A05F-3558D19037B2}"/>
              </a:ext>
            </a:extLst>
          </p:cNvPr>
          <p:cNvCxnSpPr>
            <a:cxnSpLocks/>
            <a:stCxn id="633" idx="2"/>
            <a:endCxn id="666" idx="1"/>
          </p:cNvCxnSpPr>
          <p:nvPr/>
        </p:nvCxnSpPr>
        <p:spPr>
          <a:xfrm rot="16200000" flipH="1">
            <a:off x="43912209" y="16557236"/>
            <a:ext cx="1294990" cy="1978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직사각형 654">
            <a:extLst>
              <a:ext uri="{FF2B5EF4-FFF2-40B4-BE49-F238E27FC236}">
                <a16:creationId xmlns:a16="http://schemas.microsoft.com/office/drawing/2014/main" id="{DCA4DAD7-6A1F-4CDE-96E3-1F61E7DF8E9E}"/>
              </a:ext>
            </a:extLst>
          </p:cNvPr>
          <p:cNvSpPr/>
          <p:nvPr/>
        </p:nvSpPr>
        <p:spPr>
          <a:xfrm>
            <a:off x="45396774" y="19708734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656" name="직사각형 655">
            <a:extLst>
              <a:ext uri="{FF2B5EF4-FFF2-40B4-BE49-F238E27FC236}">
                <a16:creationId xmlns:a16="http://schemas.microsoft.com/office/drawing/2014/main" id="{4020FF07-5EEB-4241-9138-7C28F1B387EB}"/>
              </a:ext>
            </a:extLst>
          </p:cNvPr>
          <p:cNvSpPr/>
          <p:nvPr/>
        </p:nvSpPr>
        <p:spPr>
          <a:xfrm>
            <a:off x="46260262" y="20190811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7793855F-6B9F-4635-84C0-90716022534A}"/>
              </a:ext>
            </a:extLst>
          </p:cNvPr>
          <p:cNvSpPr/>
          <p:nvPr/>
        </p:nvSpPr>
        <p:spPr>
          <a:xfrm>
            <a:off x="46260262" y="2064173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658" name="연결선: 꺾임 657">
            <a:extLst>
              <a:ext uri="{FF2B5EF4-FFF2-40B4-BE49-F238E27FC236}">
                <a16:creationId xmlns:a16="http://schemas.microsoft.com/office/drawing/2014/main" id="{C3155BDF-0CE7-48AF-AE85-40CA1940EB60}"/>
              </a:ext>
            </a:extLst>
          </p:cNvPr>
          <p:cNvCxnSpPr>
            <a:cxnSpLocks/>
            <a:endCxn id="656" idx="1"/>
          </p:cNvCxnSpPr>
          <p:nvPr/>
        </p:nvCxnSpPr>
        <p:spPr>
          <a:xfrm rot="16200000" flipH="1">
            <a:off x="46029255" y="20129015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3177F40A-8122-4979-8F39-A4282AB1B667}"/>
              </a:ext>
            </a:extLst>
          </p:cNvPr>
          <p:cNvCxnSpPr>
            <a:cxnSpLocks/>
            <a:stCxn id="655" idx="2"/>
            <a:endCxn id="657" idx="1"/>
          </p:cNvCxnSpPr>
          <p:nvPr/>
        </p:nvCxnSpPr>
        <p:spPr>
          <a:xfrm rot="16200000" flipH="1">
            <a:off x="45786245" y="20324401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연결선: 꺾임 659">
            <a:extLst>
              <a:ext uri="{FF2B5EF4-FFF2-40B4-BE49-F238E27FC236}">
                <a16:creationId xmlns:a16="http://schemas.microsoft.com/office/drawing/2014/main" id="{CE7E54A2-C6C5-4FDF-A3EB-FA8B7F84DC5E}"/>
              </a:ext>
            </a:extLst>
          </p:cNvPr>
          <p:cNvCxnSpPr>
            <a:cxnSpLocks/>
            <a:stCxn id="634" idx="2"/>
            <a:endCxn id="668" idx="1"/>
          </p:cNvCxnSpPr>
          <p:nvPr/>
        </p:nvCxnSpPr>
        <p:spPr>
          <a:xfrm rot="16200000" flipH="1">
            <a:off x="44319224" y="19154222"/>
            <a:ext cx="310888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연결선: 꺾임 660">
            <a:extLst>
              <a:ext uri="{FF2B5EF4-FFF2-40B4-BE49-F238E27FC236}">
                <a16:creationId xmlns:a16="http://schemas.microsoft.com/office/drawing/2014/main" id="{B1AB6B5B-5ABB-408A-8A7B-DE97F4E6D8E9}"/>
              </a:ext>
            </a:extLst>
          </p:cNvPr>
          <p:cNvCxnSpPr>
            <a:cxnSpLocks/>
            <a:stCxn id="623" idx="2"/>
            <a:endCxn id="625" idx="1"/>
          </p:cNvCxnSpPr>
          <p:nvPr/>
        </p:nvCxnSpPr>
        <p:spPr>
          <a:xfrm rot="16200000" flipH="1">
            <a:off x="46561711" y="9470995"/>
            <a:ext cx="745072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2" name="직사각형 661">
            <a:extLst>
              <a:ext uri="{FF2B5EF4-FFF2-40B4-BE49-F238E27FC236}">
                <a16:creationId xmlns:a16="http://schemas.microsoft.com/office/drawing/2014/main" id="{C3410EE7-7703-4BD9-BE8C-B322C302BCAC}"/>
              </a:ext>
            </a:extLst>
          </p:cNvPr>
          <p:cNvSpPr/>
          <p:nvPr/>
        </p:nvSpPr>
        <p:spPr>
          <a:xfrm>
            <a:off x="45380285" y="10905906"/>
            <a:ext cx="1269722" cy="418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663" name="연결선: 꺾임 662">
            <a:extLst>
              <a:ext uri="{FF2B5EF4-FFF2-40B4-BE49-F238E27FC236}">
                <a16:creationId xmlns:a16="http://schemas.microsoft.com/office/drawing/2014/main" id="{97C33FA3-B576-438D-B1B3-2891B7E9AA9E}"/>
              </a:ext>
            </a:extLst>
          </p:cNvPr>
          <p:cNvCxnSpPr>
            <a:cxnSpLocks/>
            <a:stCxn id="636" idx="2"/>
            <a:endCxn id="662" idx="1"/>
          </p:cNvCxnSpPr>
          <p:nvPr/>
        </p:nvCxnSpPr>
        <p:spPr>
          <a:xfrm rot="16200000" flipH="1">
            <a:off x="45146719" y="10881601"/>
            <a:ext cx="320569" cy="1465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EBF100F6-1924-40AA-9ACD-3EA05ED16F5C}"/>
              </a:ext>
            </a:extLst>
          </p:cNvPr>
          <p:cNvSpPr/>
          <p:nvPr/>
        </p:nvSpPr>
        <p:spPr>
          <a:xfrm>
            <a:off x="45682867" y="1441030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665" name="연결선: 꺾임 664">
            <a:extLst>
              <a:ext uri="{FF2B5EF4-FFF2-40B4-BE49-F238E27FC236}">
                <a16:creationId xmlns:a16="http://schemas.microsoft.com/office/drawing/2014/main" id="{E4C15B8B-67CD-4214-927D-6A67A99CA0D7}"/>
              </a:ext>
            </a:extLst>
          </p:cNvPr>
          <p:cNvCxnSpPr>
            <a:stCxn id="664" idx="2"/>
            <a:endCxn id="638" idx="1"/>
          </p:cNvCxnSpPr>
          <p:nvPr/>
        </p:nvCxnSpPr>
        <p:spPr>
          <a:xfrm rot="16200000" flipH="1">
            <a:off x="46259206" y="14782187"/>
            <a:ext cx="294417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직사각형 665">
            <a:extLst>
              <a:ext uri="{FF2B5EF4-FFF2-40B4-BE49-F238E27FC236}">
                <a16:creationId xmlns:a16="http://schemas.microsoft.com/office/drawing/2014/main" id="{E2C52E8F-253E-4DA7-B29C-CC9ED6095B7E}"/>
              </a:ext>
            </a:extLst>
          </p:cNvPr>
          <p:cNvSpPr/>
          <p:nvPr/>
        </p:nvSpPr>
        <p:spPr>
          <a:xfrm>
            <a:off x="44658634" y="1714698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67" name="연결선: 꺾임 666">
            <a:extLst>
              <a:ext uri="{FF2B5EF4-FFF2-40B4-BE49-F238E27FC236}">
                <a16:creationId xmlns:a16="http://schemas.microsoft.com/office/drawing/2014/main" id="{B6C1775B-0833-4620-BFBB-BD31863E422C}"/>
              </a:ext>
            </a:extLst>
          </p:cNvPr>
          <p:cNvCxnSpPr>
            <a:cxnSpLocks/>
            <a:stCxn id="666" idx="2"/>
            <a:endCxn id="644" idx="1"/>
          </p:cNvCxnSpPr>
          <p:nvPr/>
        </p:nvCxnSpPr>
        <p:spPr>
          <a:xfrm rot="16200000" flipH="1">
            <a:off x="45242285" y="17511551"/>
            <a:ext cx="285251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8" name="직사각형 667">
            <a:extLst>
              <a:ext uri="{FF2B5EF4-FFF2-40B4-BE49-F238E27FC236}">
                <a16:creationId xmlns:a16="http://schemas.microsoft.com/office/drawing/2014/main" id="{2C069A3B-C40C-4B6E-B2B5-B4EF36F238F1}"/>
              </a:ext>
            </a:extLst>
          </p:cNvPr>
          <p:cNvSpPr/>
          <p:nvPr/>
        </p:nvSpPr>
        <p:spPr>
          <a:xfrm>
            <a:off x="44579085" y="1925740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669" name="연결선: 꺾임 668">
            <a:extLst>
              <a:ext uri="{FF2B5EF4-FFF2-40B4-BE49-F238E27FC236}">
                <a16:creationId xmlns:a16="http://schemas.microsoft.com/office/drawing/2014/main" id="{BBAB400E-3286-4846-85A3-2B8138440F4F}"/>
              </a:ext>
            </a:extLst>
          </p:cNvPr>
          <p:cNvCxnSpPr>
            <a:cxnSpLocks/>
            <a:stCxn id="668" idx="2"/>
            <a:endCxn id="655" idx="1"/>
          </p:cNvCxnSpPr>
          <p:nvPr/>
        </p:nvCxnSpPr>
        <p:spPr>
          <a:xfrm rot="16200000" flipH="1">
            <a:off x="45143805" y="19640903"/>
            <a:ext cx="323110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연결선: 꺾임 672">
            <a:extLst>
              <a:ext uri="{FF2B5EF4-FFF2-40B4-BE49-F238E27FC236}">
                <a16:creationId xmlns:a16="http://schemas.microsoft.com/office/drawing/2014/main" id="{54DCAFEB-7E81-48DC-81C1-5414BA48E6B3}"/>
              </a:ext>
            </a:extLst>
          </p:cNvPr>
          <p:cNvCxnSpPr>
            <a:stCxn id="622" idx="2"/>
            <a:endCxn id="632" idx="1"/>
          </p:cNvCxnSpPr>
          <p:nvPr/>
        </p:nvCxnSpPr>
        <p:spPr>
          <a:xfrm rot="16200000" flipH="1">
            <a:off x="41926613" y="10290832"/>
            <a:ext cx="4317254" cy="14408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연결선: 꺾임 673">
            <a:extLst>
              <a:ext uri="{FF2B5EF4-FFF2-40B4-BE49-F238E27FC236}">
                <a16:creationId xmlns:a16="http://schemas.microsoft.com/office/drawing/2014/main" id="{7016EDF3-67A0-4F8B-B7E5-DA09149B7B95}"/>
              </a:ext>
            </a:extLst>
          </p:cNvPr>
          <p:cNvCxnSpPr>
            <a:stCxn id="622" idx="2"/>
            <a:endCxn id="633" idx="1"/>
          </p:cNvCxnSpPr>
          <p:nvPr/>
        </p:nvCxnSpPr>
        <p:spPr>
          <a:xfrm rot="16200000" flipH="1">
            <a:off x="40095684" y="12121761"/>
            <a:ext cx="6999344" cy="4611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연결선: 꺾임 674">
            <a:extLst>
              <a:ext uri="{FF2B5EF4-FFF2-40B4-BE49-F238E27FC236}">
                <a16:creationId xmlns:a16="http://schemas.microsoft.com/office/drawing/2014/main" id="{DCB6F339-59B9-41B6-B254-6317ACDF1969}"/>
              </a:ext>
            </a:extLst>
          </p:cNvPr>
          <p:cNvCxnSpPr>
            <a:stCxn id="622" idx="2"/>
            <a:endCxn id="634" idx="1"/>
          </p:cNvCxnSpPr>
          <p:nvPr/>
        </p:nvCxnSpPr>
        <p:spPr>
          <a:xfrm rot="16200000" flipH="1">
            <a:off x="38503161" y="13714284"/>
            <a:ext cx="10093868" cy="3705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C8DA736A-D5E5-43E6-B810-12D076ACF604}"/>
              </a:ext>
            </a:extLst>
          </p:cNvPr>
          <p:cNvSpPr/>
          <p:nvPr/>
        </p:nvSpPr>
        <p:spPr>
          <a:xfrm>
            <a:off x="48759107" y="1109973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685" name="연결선: 꺾임 684">
            <a:extLst>
              <a:ext uri="{FF2B5EF4-FFF2-40B4-BE49-F238E27FC236}">
                <a16:creationId xmlns:a16="http://schemas.microsoft.com/office/drawing/2014/main" id="{AEA0914E-46DA-4B41-A14C-2A807F65CFF4}"/>
              </a:ext>
            </a:extLst>
          </p:cNvPr>
          <p:cNvCxnSpPr>
            <a:stCxn id="626" idx="2"/>
            <a:endCxn id="683" idx="1"/>
          </p:cNvCxnSpPr>
          <p:nvPr/>
        </p:nvCxnSpPr>
        <p:spPr>
          <a:xfrm rot="16200000" flipH="1">
            <a:off x="48300407" y="10797718"/>
            <a:ext cx="714784" cy="2026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098E08A1-AE17-4CEE-9B13-77E1F8B616DD}"/>
              </a:ext>
            </a:extLst>
          </p:cNvPr>
          <p:cNvSpPr/>
          <p:nvPr/>
        </p:nvSpPr>
        <p:spPr>
          <a:xfrm>
            <a:off x="44585670" y="1002419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691" name="연결선: 꺾임 690">
            <a:extLst>
              <a:ext uri="{FF2B5EF4-FFF2-40B4-BE49-F238E27FC236}">
                <a16:creationId xmlns:a16="http://schemas.microsoft.com/office/drawing/2014/main" id="{ED24A9E1-0A54-4AAB-B161-BB7AE684E54F}"/>
              </a:ext>
            </a:extLst>
          </p:cNvPr>
          <p:cNvCxnSpPr>
            <a:stCxn id="630" idx="2"/>
            <a:endCxn id="687" idx="1"/>
          </p:cNvCxnSpPr>
          <p:nvPr/>
        </p:nvCxnSpPr>
        <p:spPr>
          <a:xfrm rot="16200000" flipH="1">
            <a:off x="44304466" y="9899665"/>
            <a:ext cx="314621" cy="2477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직사각형 691">
            <a:extLst>
              <a:ext uri="{FF2B5EF4-FFF2-40B4-BE49-F238E27FC236}">
                <a16:creationId xmlns:a16="http://schemas.microsoft.com/office/drawing/2014/main" id="{B073C8B0-0DB1-434C-A0F7-5C6EBBC67DD6}"/>
              </a:ext>
            </a:extLst>
          </p:cNvPr>
          <p:cNvSpPr/>
          <p:nvPr/>
        </p:nvSpPr>
        <p:spPr>
          <a:xfrm>
            <a:off x="46227890" y="114478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693" name="연결선: 꺾임 692">
            <a:extLst>
              <a:ext uri="{FF2B5EF4-FFF2-40B4-BE49-F238E27FC236}">
                <a16:creationId xmlns:a16="http://schemas.microsoft.com/office/drawing/2014/main" id="{A65E1DFE-7D1F-4481-9D74-2DBA9FE4FEE0}"/>
              </a:ext>
            </a:extLst>
          </p:cNvPr>
          <p:cNvCxnSpPr>
            <a:cxnSpLocks/>
            <a:stCxn id="662" idx="2"/>
            <a:endCxn id="692" idx="1"/>
          </p:cNvCxnSpPr>
          <p:nvPr/>
        </p:nvCxnSpPr>
        <p:spPr>
          <a:xfrm rot="16200000" flipH="1">
            <a:off x="45981476" y="11358101"/>
            <a:ext cx="280087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4" name="직사각형 693">
            <a:extLst>
              <a:ext uri="{FF2B5EF4-FFF2-40B4-BE49-F238E27FC236}">
                <a16:creationId xmlns:a16="http://schemas.microsoft.com/office/drawing/2014/main" id="{5C5769B5-D5E7-4DC1-AF59-F63A29AD2DFE}"/>
              </a:ext>
            </a:extLst>
          </p:cNvPr>
          <p:cNvSpPr/>
          <p:nvPr/>
        </p:nvSpPr>
        <p:spPr>
          <a:xfrm>
            <a:off x="46227890" y="1190694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695" name="연결선: 꺾임 694">
            <a:extLst>
              <a:ext uri="{FF2B5EF4-FFF2-40B4-BE49-F238E27FC236}">
                <a16:creationId xmlns:a16="http://schemas.microsoft.com/office/drawing/2014/main" id="{C9AE8DAF-4AA6-4F20-9A7C-F0FFD10C8817}"/>
              </a:ext>
            </a:extLst>
          </p:cNvPr>
          <p:cNvCxnSpPr>
            <a:cxnSpLocks/>
            <a:stCxn id="662" idx="2"/>
            <a:endCxn id="694" idx="1"/>
          </p:cNvCxnSpPr>
          <p:nvPr/>
        </p:nvCxnSpPr>
        <p:spPr>
          <a:xfrm rot="16200000" flipH="1">
            <a:off x="45751924" y="11587653"/>
            <a:ext cx="739191" cy="2127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직사각형 706">
            <a:extLst>
              <a:ext uri="{FF2B5EF4-FFF2-40B4-BE49-F238E27FC236}">
                <a16:creationId xmlns:a16="http://schemas.microsoft.com/office/drawing/2014/main" id="{FEB075A1-EB1B-4A66-981E-F1C10C84BA10}"/>
              </a:ext>
            </a:extLst>
          </p:cNvPr>
          <p:cNvSpPr/>
          <p:nvPr/>
        </p:nvSpPr>
        <p:spPr>
          <a:xfrm>
            <a:off x="45682867" y="13951759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709" name="연결선: 꺾임 708">
            <a:extLst>
              <a:ext uri="{FF2B5EF4-FFF2-40B4-BE49-F238E27FC236}">
                <a16:creationId xmlns:a16="http://schemas.microsoft.com/office/drawing/2014/main" id="{80BB8D72-58FB-48CA-A1FE-30A6FD5CE3DA}"/>
              </a:ext>
            </a:extLst>
          </p:cNvPr>
          <p:cNvCxnSpPr>
            <a:stCxn id="632" idx="2"/>
            <a:endCxn id="707" idx="1"/>
          </p:cNvCxnSpPr>
          <p:nvPr/>
        </p:nvCxnSpPr>
        <p:spPr>
          <a:xfrm rot="16200000" flipH="1">
            <a:off x="45170775" y="13596347"/>
            <a:ext cx="781859" cy="2423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>
            <a:extLst>
              <a:ext uri="{FF2B5EF4-FFF2-40B4-BE49-F238E27FC236}">
                <a16:creationId xmlns:a16="http://schemas.microsoft.com/office/drawing/2014/main" id="{3EF95717-3322-4157-AF07-D1DA5BAF2D64}"/>
              </a:ext>
            </a:extLst>
          </p:cNvPr>
          <p:cNvSpPr/>
          <p:nvPr/>
        </p:nvSpPr>
        <p:spPr>
          <a:xfrm>
            <a:off x="44658634" y="1666541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714" name="연결선: 꺾임 713">
            <a:extLst>
              <a:ext uri="{FF2B5EF4-FFF2-40B4-BE49-F238E27FC236}">
                <a16:creationId xmlns:a16="http://schemas.microsoft.com/office/drawing/2014/main" id="{4D05AC5E-DA82-4D0E-B6D3-FE356A5DD500}"/>
              </a:ext>
            </a:extLst>
          </p:cNvPr>
          <p:cNvCxnSpPr>
            <a:cxnSpLocks/>
            <a:stCxn id="633" idx="2"/>
            <a:endCxn id="712" idx="1"/>
          </p:cNvCxnSpPr>
          <p:nvPr/>
        </p:nvCxnSpPr>
        <p:spPr>
          <a:xfrm rot="16200000" flipH="1">
            <a:off x="44152991" y="16316454"/>
            <a:ext cx="813427" cy="1978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3892F754-467E-4CEB-BD36-963C42C64C8D}"/>
              </a:ext>
            </a:extLst>
          </p:cNvPr>
          <p:cNvSpPr/>
          <p:nvPr/>
        </p:nvSpPr>
        <p:spPr>
          <a:xfrm>
            <a:off x="274152" y="1413320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717" name="직사각형 716">
            <a:extLst>
              <a:ext uri="{FF2B5EF4-FFF2-40B4-BE49-F238E27FC236}">
                <a16:creationId xmlns:a16="http://schemas.microsoft.com/office/drawing/2014/main" id="{6E1D18F9-ABF0-4BA9-8477-7F5257EC2771}"/>
              </a:ext>
            </a:extLst>
          </p:cNvPr>
          <p:cNvSpPr/>
          <p:nvPr/>
        </p:nvSpPr>
        <p:spPr>
          <a:xfrm>
            <a:off x="1150452" y="1457739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718" name="직사각형 717">
            <a:extLst>
              <a:ext uri="{FF2B5EF4-FFF2-40B4-BE49-F238E27FC236}">
                <a16:creationId xmlns:a16="http://schemas.microsoft.com/office/drawing/2014/main" id="{CAB08743-6880-407D-8DE9-01031D7D326A}"/>
              </a:ext>
            </a:extLst>
          </p:cNvPr>
          <p:cNvSpPr/>
          <p:nvPr/>
        </p:nvSpPr>
        <p:spPr>
          <a:xfrm>
            <a:off x="1150452" y="1623109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719" name="직사각형 718">
            <a:extLst>
              <a:ext uri="{FF2B5EF4-FFF2-40B4-BE49-F238E27FC236}">
                <a16:creationId xmlns:a16="http://schemas.microsoft.com/office/drawing/2014/main" id="{736A0A26-2796-45BA-80F2-CC551587B5EB}"/>
              </a:ext>
            </a:extLst>
          </p:cNvPr>
          <p:cNvSpPr/>
          <p:nvPr/>
        </p:nvSpPr>
        <p:spPr>
          <a:xfrm>
            <a:off x="2851217" y="15429082"/>
            <a:ext cx="1269722" cy="3849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720" name="연결선: 꺾임 719">
            <a:extLst>
              <a:ext uri="{FF2B5EF4-FFF2-40B4-BE49-F238E27FC236}">
                <a16:creationId xmlns:a16="http://schemas.microsoft.com/office/drawing/2014/main" id="{D2426681-4A89-44C5-9E57-1C06FF20324A}"/>
              </a:ext>
            </a:extLst>
          </p:cNvPr>
          <p:cNvCxnSpPr>
            <a:cxnSpLocks/>
            <a:stCxn id="716" idx="2"/>
            <a:endCxn id="717" idx="1"/>
          </p:cNvCxnSpPr>
          <p:nvPr/>
        </p:nvCxnSpPr>
        <p:spPr>
          <a:xfrm rot="16200000" flipH="1">
            <a:off x="885980" y="14469602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연결선: 꺾임 720">
            <a:extLst>
              <a:ext uri="{FF2B5EF4-FFF2-40B4-BE49-F238E27FC236}">
                <a16:creationId xmlns:a16="http://schemas.microsoft.com/office/drawing/2014/main" id="{96B9FD7E-E157-4754-BA33-1CBBC7CCF907}"/>
              </a:ext>
            </a:extLst>
          </p:cNvPr>
          <p:cNvCxnSpPr>
            <a:cxnSpLocks/>
            <a:stCxn id="722" idx="2"/>
            <a:endCxn id="719" idx="1"/>
          </p:cNvCxnSpPr>
          <p:nvPr/>
        </p:nvCxnSpPr>
        <p:spPr>
          <a:xfrm rot="16200000" flipH="1">
            <a:off x="2606104" y="15376462"/>
            <a:ext cx="304977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직사각형 721">
            <a:extLst>
              <a:ext uri="{FF2B5EF4-FFF2-40B4-BE49-F238E27FC236}">
                <a16:creationId xmlns:a16="http://schemas.microsoft.com/office/drawing/2014/main" id="{7C890735-A9C0-4575-B300-60E6615CF556}"/>
              </a:ext>
            </a:extLst>
          </p:cNvPr>
          <p:cNvSpPr/>
          <p:nvPr/>
        </p:nvSpPr>
        <p:spPr>
          <a:xfrm>
            <a:off x="2031106" y="1500323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723" name="연결선: 꺾임 722">
            <a:extLst>
              <a:ext uri="{FF2B5EF4-FFF2-40B4-BE49-F238E27FC236}">
                <a16:creationId xmlns:a16="http://schemas.microsoft.com/office/drawing/2014/main" id="{5B7C388A-793F-4C8A-AB1F-AB7033C748EA}"/>
              </a:ext>
            </a:extLst>
          </p:cNvPr>
          <p:cNvCxnSpPr>
            <a:cxnSpLocks/>
            <a:stCxn id="717" idx="2"/>
            <a:endCxn id="722" idx="1"/>
          </p:cNvCxnSpPr>
          <p:nvPr/>
        </p:nvCxnSpPr>
        <p:spPr>
          <a:xfrm rot="16200000" flipH="1">
            <a:off x="1773629" y="14902440"/>
            <a:ext cx="26916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연결선: 꺾임 723">
            <a:extLst>
              <a:ext uri="{FF2B5EF4-FFF2-40B4-BE49-F238E27FC236}">
                <a16:creationId xmlns:a16="http://schemas.microsoft.com/office/drawing/2014/main" id="{DBAF7430-2297-47BC-9251-785C13876302}"/>
              </a:ext>
            </a:extLst>
          </p:cNvPr>
          <p:cNvCxnSpPr>
            <a:cxnSpLocks/>
            <a:stCxn id="716" idx="2"/>
            <a:endCxn id="718" idx="1"/>
          </p:cNvCxnSpPr>
          <p:nvPr/>
        </p:nvCxnSpPr>
        <p:spPr>
          <a:xfrm rot="16200000" flipH="1">
            <a:off x="59130" y="15296452"/>
            <a:ext cx="19412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AC742F47-737B-4185-9F94-13C6C962D3DD}"/>
              </a:ext>
            </a:extLst>
          </p:cNvPr>
          <p:cNvSpPr/>
          <p:nvPr/>
        </p:nvSpPr>
        <p:spPr>
          <a:xfrm>
            <a:off x="3714008" y="1592719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726" name="연결선: 꺾임 725">
            <a:extLst>
              <a:ext uri="{FF2B5EF4-FFF2-40B4-BE49-F238E27FC236}">
                <a16:creationId xmlns:a16="http://schemas.microsoft.com/office/drawing/2014/main" id="{D2BA7735-9BA7-40CF-A0DB-94DE33FA6588}"/>
              </a:ext>
            </a:extLst>
          </p:cNvPr>
          <p:cNvCxnSpPr>
            <a:cxnSpLocks/>
            <a:stCxn id="719" idx="2"/>
            <a:endCxn id="725" idx="1"/>
          </p:cNvCxnSpPr>
          <p:nvPr/>
        </p:nvCxnSpPr>
        <p:spPr>
          <a:xfrm rot="16200000" flipH="1">
            <a:off x="3465142" y="15835006"/>
            <a:ext cx="269802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18BE5F58-25DD-477B-873A-966BE6F2CE69}"/>
              </a:ext>
            </a:extLst>
          </p:cNvPr>
          <p:cNvSpPr/>
          <p:nvPr/>
        </p:nvSpPr>
        <p:spPr>
          <a:xfrm>
            <a:off x="2031106" y="1672431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728" name="연결선: 꺾임 727">
            <a:extLst>
              <a:ext uri="{FF2B5EF4-FFF2-40B4-BE49-F238E27FC236}">
                <a16:creationId xmlns:a16="http://schemas.microsoft.com/office/drawing/2014/main" id="{D0138BD1-E1EE-40B6-8A90-E83E40336BBD}"/>
              </a:ext>
            </a:extLst>
          </p:cNvPr>
          <p:cNvCxnSpPr>
            <a:cxnSpLocks/>
            <a:stCxn id="718" idx="2"/>
            <a:endCxn id="727" idx="1"/>
          </p:cNvCxnSpPr>
          <p:nvPr/>
        </p:nvCxnSpPr>
        <p:spPr>
          <a:xfrm rot="16200000" flipH="1">
            <a:off x="1739939" y="16589830"/>
            <a:ext cx="336543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9" name="직사각형 728">
            <a:extLst>
              <a:ext uri="{FF2B5EF4-FFF2-40B4-BE49-F238E27FC236}">
                <a16:creationId xmlns:a16="http://schemas.microsoft.com/office/drawing/2014/main" id="{A345C627-0793-496E-8B05-90D9D63257CE}"/>
              </a:ext>
            </a:extLst>
          </p:cNvPr>
          <p:cNvSpPr/>
          <p:nvPr/>
        </p:nvSpPr>
        <p:spPr>
          <a:xfrm>
            <a:off x="2851217" y="17163896"/>
            <a:ext cx="1269722" cy="4034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730" name="연결선: 꺾임 729">
            <a:extLst>
              <a:ext uri="{FF2B5EF4-FFF2-40B4-BE49-F238E27FC236}">
                <a16:creationId xmlns:a16="http://schemas.microsoft.com/office/drawing/2014/main" id="{2C563DCB-F38C-4A0B-8CA4-01E8D4E62E46}"/>
              </a:ext>
            </a:extLst>
          </p:cNvPr>
          <p:cNvCxnSpPr>
            <a:cxnSpLocks/>
            <a:stCxn id="727" idx="2"/>
            <a:endCxn id="729" idx="1"/>
          </p:cNvCxnSpPr>
          <p:nvPr/>
        </p:nvCxnSpPr>
        <p:spPr>
          <a:xfrm rot="16200000" flipH="1">
            <a:off x="2594615" y="17109031"/>
            <a:ext cx="327954" cy="185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>
            <a:extLst>
              <a:ext uri="{FF2B5EF4-FFF2-40B4-BE49-F238E27FC236}">
                <a16:creationId xmlns:a16="http://schemas.microsoft.com/office/drawing/2014/main" id="{689B6E38-6108-4A43-A25D-DB7E28BA8283}"/>
              </a:ext>
            </a:extLst>
          </p:cNvPr>
          <p:cNvSpPr/>
          <p:nvPr/>
        </p:nvSpPr>
        <p:spPr>
          <a:xfrm>
            <a:off x="3714008" y="1768364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732" name="직사각형 731">
            <a:extLst>
              <a:ext uri="{FF2B5EF4-FFF2-40B4-BE49-F238E27FC236}">
                <a16:creationId xmlns:a16="http://schemas.microsoft.com/office/drawing/2014/main" id="{8B732415-CFA5-4E42-88C8-8B07AB0BBC21}"/>
              </a:ext>
            </a:extLst>
          </p:cNvPr>
          <p:cNvSpPr/>
          <p:nvPr/>
        </p:nvSpPr>
        <p:spPr>
          <a:xfrm>
            <a:off x="3714008" y="1814594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733" name="연결선: 꺾임 732">
            <a:extLst>
              <a:ext uri="{FF2B5EF4-FFF2-40B4-BE49-F238E27FC236}">
                <a16:creationId xmlns:a16="http://schemas.microsoft.com/office/drawing/2014/main" id="{EF1FC1B9-8CBB-42D2-ACD0-EFD9C42B3852}"/>
              </a:ext>
            </a:extLst>
          </p:cNvPr>
          <p:cNvCxnSpPr>
            <a:cxnSpLocks/>
            <a:stCxn id="729" idx="2"/>
            <a:endCxn id="731" idx="1"/>
          </p:cNvCxnSpPr>
          <p:nvPr/>
        </p:nvCxnSpPr>
        <p:spPr>
          <a:xfrm rot="16200000" flipH="1">
            <a:off x="3463563" y="17589884"/>
            <a:ext cx="272960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연결선: 꺾임 733">
            <a:extLst>
              <a:ext uri="{FF2B5EF4-FFF2-40B4-BE49-F238E27FC236}">
                <a16:creationId xmlns:a16="http://schemas.microsoft.com/office/drawing/2014/main" id="{93ED0794-B44F-4D8A-B20B-D5B23AE60EA0}"/>
              </a:ext>
            </a:extLst>
          </p:cNvPr>
          <p:cNvCxnSpPr>
            <a:cxnSpLocks/>
            <a:stCxn id="729" idx="2"/>
            <a:endCxn id="732" idx="1"/>
          </p:cNvCxnSpPr>
          <p:nvPr/>
        </p:nvCxnSpPr>
        <p:spPr>
          <a:xfrm rot="16200000" flipH="1">
            <a:off x="3232414" y="17821033"/>
            <a:ext cx="735259" cy="2279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4" name="직사각형 753">
            <a:extLst>
              <a:ext uri="{FF2B5EF4-FFF2-40B4-BE49-F238E27FC236}">
                <a16:creationId xmlns:a16="http://schemas.microsoft.com/office/drawing/2014/main" id="{C396384C-2D0A-4E73-9A58-09A6C9BBF3B6}"/>
              </a:ext>
            </a:extLst>
          </p:cNvPr>
          <p:cNvSpPr/>
          <p:nvPr/>
        </p:nvSpPr>
        <p:spPr>
          <a:xfrm>
            <a:off x="45396774" y="22058258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755" name="직사각형 754">
            <a:extLst>
              <a:ext uri="{FF2B5EF4-FFF2-40B4-BE49-F238E27FC236}">
                <a16:creationId xmlns:a16="http://schemas.microsoft.com/office/drawing/2014/main" id="{A61B9C92-522B-4B36-A911-9A3E2373907A}"/>
              </a:ext>
            </a:extLst>
          </p:cNvPr>
          <p:cNvSpPr/>
          <p:nvPr/>
        </p:nvSpPr>
        <p:spPr>
          <a:xfrm>
            <a:off x="46260262" y="22540335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56" name="직사각형 755">
            <a:extLst>
              <a:ext uri="{FF2B5EF4-FFF2-40B4-BE49-F238E27FC236}">
                <a16:creationId xmlns:a16="http://schemas.microsoft.com/office/drawing/2014/main" id="{FB7B5E11-B41C-4A3B-90F4-71C6F4A3F380}"/>
              </a:ext>
            </a:extLst>
          </p:cNvPr>
          <p:cNvSpPr/>
          <p:nvPr/>
        </p:nvSpPr>
        <p:spPr>
          <a:xfrm>
            <a:off x="46260262" y="2299126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757" name="연결선: 꺾임 756">
            <a:extLst>
              <a:ext uri="{FF2B5EF4-FFF2-40B4-BE49-F238E27FC236}">
                <a16:creationId xmlns:a16="http://schemas.microsoft.com/office/drawing/2014/main" id="{5C0473CB-7F47-49B1-B361-2D87D51BA7E6}"/>
              </a:ext>
            </a:extLst>
          </p:cNvPr>
          <p:cNvCxnSpPr>
            <a:cxnSpLocks/>
            <a:endCxn id="755" idx="1"/>
          </p:cNvCxnSpPr>
          <p:nvPr/>
        </p:nvCxnSpPr>
        <p:spPr>
          <a:xfrm rot="16200000" flipH="1">
            <a:off x="46029255" y="22478539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8" name="연결선: 꺾임 757">
            <a:extLst>
              <a:ext uri="{FF2B5EF4-FFF2-40B4-BE49-F238E27FC236}">
                <a16:creationId xmlns:a16="http://schemas.microsoft.com/office/drawing/2014/main" id="{D3D45FD6-36B0-483D-9BFE-752A664B37FE}"/>
              </a:ext>
            </a:extLst>
          </p:cNvPr>
          <p:cNvCxnSpPr>
            <a:cxnSpLocks/>
            <a:stCxn id="754" idx="2"/>
            <a:endCxn id="756" idx="1"/>
          </p:cNvCxnSpPr>
          <p:nvPr/>
        </p:nvCxnSpPr>
        <p:spPr>
          <a:xfrm rot="16200000" flipH="1">
            <a:off x="45786245" y="22673925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ABBF3560-717E-4AD8-BFDE-24DFC212B167}"/>
              </a:ext>
            </a:extLst>
          </p:cNvPr>
          <p:cNvSpPr/>
          <p:nvPr/>
        </p:nvSpPr>
        <p:spPr>
          <a:xfrm>
            <a:off x="44579085" y="21550011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ED504B6F-E0A1-43DD-9441-339A16B163CD}"/>
              </a:ext>
            </a:extLst>
          </p:cNvPr>
          <p:cNvCxnSpPr>
            <a:cxnSpLocks/>
            <a:stCxn id="759" idx="2"/>
            <a:endCxn id="754" idx="1"/>
          </p:cNvCxnSpPr>
          <p:nvPr/>
        </p:nvCxnSpPr>
        <p:spPr>
          <a:xfrm rot="16200000" flipH="1">
            <a:off x="45143807" y="21990427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3" name="연결선: 꺾임 762">
            <a:extLst>
              <a:ext uri="{FF2B5EF4-FFF2-40B4-BE49-F238E27FC236}">
                <a16:creationId xmlns:a16="http://schemas.microsoft.com/office/drawing/2014/main" id="{5C869C1E-1587-4D3D-9DC0-3D56933CA66A}"/>
              </a:ext>
            </a:extLst>
          </p:cNvPr>
          <p:cNvCxnSpPr>
            <a:stCxn id="634" idx="2"/>
            <a:endCxn id="759" idx="1"/>
          </p:cNvCxnSpPr>
          <p:nvPr/>
        </p:nvCxnSpPr>
        <p:spPr>
          <a:xfrm rot="16200000" flipH="1">
            <a:off x="43158692" y="20314755"/>
            <a:ext cx="2631955" cy="2088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직사각형 763">
            <a:extLst>
              <a:ext uri="{FF2B5EF4-FFF2-40B4-BE49-F238E27FC236}">
                <a16:creationId xmlns:a16="http://schemas.microsoft.com/office/drawing/2014/main" id="{891C7592-A8FC-49AD-A50A-8C13A966CE03}"/>
              </a:ext>
            </a:extLst>
          </p:cNvPr>
          <p:cNvSpPr/>
          <p:nvPr/>
        </p:nvSpPr>
        <p:spPr>
          <a:xfrm>
            <a:off x="47035166" y="2107108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66" name="연결선: 꺾임 765">
            <a:extLst>
              <a:ext uri="{FF2B5EF4-FFF2-40B4-BE49-F238E27FC236}">
                <a16:creationId xmlns:a16="http://schemas.microsoft.com/office/drawing/2014/main" id="{C92EC550-7489-4E01-A294-603ED67968A7}"/>
              </a:ext>
            </a:extLst>
          </p:cNvPr>
          <p:cNvCxnSpPr>
            <a:stCxn id="657" idx="2"/>
            <a:endCxn id="764" idx="1"/>
          </p:cNvCxnSpPr>
          <p:nvPr/>
        </p:nvCxnSpPr>
        <p:spPr>
          <a:xfrm rot="16200000" flipH="1">
            <a:off x="46828811" y="21021412"/>
            <a:ext cx="272669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직사각형 768">
            <a:extLst>
              <a:ext uri="{FF2B5EF4-FFF2-40B4-BE49-F238E27FC236}">
                <a16:creationId xmlns:a16="http://schemas.microsoft.com/office/drawing/2014/main" id="{F7AAFC1E-1C9A-47A4-BDC4-6B5FE1AD6EE5}"/>
              </a:ext>
            </a:extLst>
          </p:cNvPr>
          <p:cNvSpPr/>
          <p:nvPr/>
        </p:nvSpPr>
        <p:spPr>
          <a:xfrm>
            <a:off x="47035166" y="2341972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4D6206B5-EB15-4AD3-8EC5-6BD9502639B0}"/>
              </a:ext>
            </a:extLst>
          </p:cNvPr>
          <p:cNvCxnSpPr>
            <a:cxnSpLocks/>
            <a:stCxn id="756" idx="2"/>
            <a:endCxn id="769" idx="1"/>
          </p:cNvCxnSpPr>
          <p:nvPr/>
        </p:nvCxnSpPr>
        <p:spPr>
          <a:xfrm rot="16200000" flipH="1">
            <a:off x="46829252" y="23370494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29EE695A-20D4-4F40-B9B1-71D74EAA7DF6}"/>
              </a:ext>
            </a:extLst>
          </p:cNvPr>
          <p:cNvSpPr/>
          <p:nvPr/>
        </p:nvSpPr>
        <p:spPr>
          <a:xfrm>
            <a:off x="45365368" y="24771132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776" name="직사각형 775">
            <a:extLst>
              <a:ext uri="{FF2B5EF4-FFF2-40B4-BE49-F238E27FC236}">
                <a16:creationId xmlns:a16="http://schemas.microsoft.com/office/drawing/2014/main" id="{EF3149F0-DBBB-4BBC-A7CC-FE74702FCD84}"/>
              </a:ext>
            </a:extLst>
          </p:cNvPr>
          <p:cNvSpPr/>
          <p:nvPr/>
        </p:nvSpPr>
        <p:spPr>
          <a:xfrm>
            <a:off x="46228856" y="25253209"/>
            <a:ext cx="1269722" cy="3384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777" name="직사각형 776">
            <a:extLst>
              <a:ext uri="{FF2B5EF4-FFF2-40B4-BE49-F238E27FC236}">
                <a16:creationId xmlns:a16="http://schemas.microsoft.com/office/drawing/2014/main" id="{1CBB3EB7-4268-4F2E-B28A-0931CDCB21CE}"/>
              </a:ext>
            </a:extLst>
          </p:cNvPr>
          <p:cNvSpPr/>
          <p:nvPr/>
        </p:nvSpPr>
        <p:spPr>
          <a:xfrm>
            <a:off x="46228856" y="25704137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778" name="연결선: 꺾임 777">
            <a:extLst>
              <a:ext uri="{FF2B5EF4-FFF2-40B4-BE49-F238E27FC236}">
                <a16:creationId xmlns:a16="http://schemas.microsoft.com/office/drawing/2014/main" id="{8D113BBF-B1AC-460C-AD27-CF93E7EE15D8}"/>
              </a:ext>
            </a:extLst>
          </p:cNvPr>
          <p:cNvCxnSpPr>
            <a:cxnSpLocks/>
            <a:endCxn id="776" idx="1"/>
          </p:cNvCxnSpPr>
          <p:nvPr/>
        </p:nvCxnSpPr>
        <p:spPr>
          <a:xfrm rot="16200000" flipH="1">
            <a:off x="45997849" y="25191413"/>
            <a:ext cx="233386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연결선: 꺾임 778">
            <a:extLst>
              <a:ext uri="{FF2B5EF4-FFF2-40B4-BE49-F238E27FC236}">
                <a16:creationId xmlns:a16="http://schemas.microsoft.com/office/drawing/2014/main" id="{12754CF6-EA57-4E54-AA86-D025E28BEA3A}"/>
              </a:ext>
            </a:extLst>
          </p:cNvPr>
          <p:cNvCxnSpPr>
            <a:cxnSpLocks/>
            <a:stCxn id="775" idx="2"/>
            <a:endCxn id="777" idx="1"/>
          </p:cNvCxnSpPr>
          <p:nvPr/>
        </p:nvCxnSpPr>
        <p:spPr>
          <a:xfrm rot="16200000" flipH="1">
            <a:off x="45754839" y="25386799"/>
            <a:ext cx="719409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>
            <a:extLst>
              <a:ext uri="{FF2B5EF4-FFF2-40B4-BE49-F238E27FC236}">
                <a16:creationId xmlns:a16="http://schemas.microsoft.com/office/drawing/2014/main" id="{6AFCC7AF-E2A7-457A-8C0B-431EC9E3A263}"/>
              </a:ext>
            </a:extLst>
          </p:cNvPr>
          <p:cNvSpPr/>
          <p:nvPr/>
        </p:nvSpPr>
        <p:spPr>
          <a:xfrm>
            <a:off x="44547679" y="24262885"/>
            <a:ext cx="1269722" cy="370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781" name="연결선: 꺾임 780">
            <a:extLst>
              <a:ext uri="{FF2B5EF4-FFF2-40B4-BE49-F238E27FC236}">
                <a16:creationId xmlns:a16="http://schemas.microsoft.com/office/drawing/2014/main" id="{BD0C1A34-98FE-4C52-8F7F-8CE71276D066}"/>
              </a:ext>
            </a:extLst>
          </p:cNvPr>
          <p:cNvCxnSpPr>
            <a:cxnSpLocks/>
            <a:stCxn id="780" idx="2"/>
            <a:endCxn id="775" idx="1"/>
          </p:cNvCxnSpPr>
          <p:nvPr/>
        </p:nvCxnSpPr>
        <p:spPr>
          <a:xfrm rot="16200000" flipH="1">
            <a:off x="45112401" y="24703301"/>
            <a:ext cx="323109" cy="1828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2" name="직사각형 781">
            <a:extLst>
              <a:ext uri="{FF2B5EF4-FFF2-40B4-BE49-F238E27FC236}">
                <a16:creationId xmlns:a16="http://schemas.microsoft.com/office/drawing/2014/main" id="{7FE81375-8BF3-4BBB-908B-2CCF2A2D03DC}"/>
              </a:ext>
            </a:extLst>
          </p:cNvPr>
          <p:cNvSpPr/>
          <p:nvPr/>
        </p:nvSpPr>
        <p:spPr>
          <a:xfrm>
            <a:off x="47003760" y="2613260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83" name="연결선: 꺾임 782">
            <a:extLst>
              <a:ext uri="{FF2B5EF4-FFF2-40B4-BE49-F238E27FC236}">
                <a16:creationId xmlns:a16="http://schemas.microsoft.com/office/drawing/2014/main" id="{0A1108AF-7057-4784-9347-5C5FEF487B6A}"/>
              </a:ext>
            </a:extLst>
          </p:cNvPr>
          <p:cNvCxnSpPr>
            <a:cxnSpLocks/>
            <a:stCxn id="777" idx="2"/>
            <a:endCxn id="782" idx="1"/>
          </p:cNvCxnSpPr>
          <p:nvPr/>
        </p:nvCxnSpPr>
        <p:spPr>
          <a:xfrm rot="16200000" flipH="1">
            <a:off x="46797846" y="26083368"/>
            <a:ext cx="271784" cy="1400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연결선: 꺾임 784">
            <a:extLst>
              <a:ext uri="{FF2B5EF4-FFF2-40B4-BE49-F238E27FC236}">
                <a16:creationId xmlns:a16="http://schemas.microsoft.com/office/drawing/2014/main" id="{2048F027-EADA-44BA-A1C4-84BB222316DE}"/>
              </a:ext>
            </a:extLst>
          </p:cNvPr>
          <p:cNvCxnSpPr>
            <a:stCxn id="634" idx="2"/>
            <a:endCxn id="780" idx="1"/>
          </p:cNvCxnSpPr>
          <p:nvPr/>
        </p:nvCxnSpPr>
        <p:spPr>
          <a:xfrm rot="16200000" flipH="1">
            <a:off x="41786552" y="21686895"/>
            <a:ext cx="5344829" cy="1774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5483595B-EDFC-4C90-8019-E84203B073A1}"/>
              </a:ext>
            </a:extLst>
          </p:cNvPr>
          <p:cNvCxnSpPr>
            <a:cxnSpLocks/>
            <a:stCxn id="775" idx="2"/>
            <a:endCxn id="789" idx="1"/>
          </p:cNvCxnSpPr>
          <p:nvPr/>
        </p:nvCxnSpPr>
        <p:spPr>
          <a:xfrm rot="16200000" flipH="1">
            <a:off x="45312138" y="25829499"/>
            <a:ext cx="1604808" cy="2286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" name="직사각형 788">
            <a:extLst>
              <a:ext uri="{FF2B5EF4-FFF2-40B4-BE49-F238E27FC236}">
                <a16:creationId xmlns:a16="http://schemas.microsoft.com/office/drawing/2014/main" id="{775F7DEC-13E0-40B9-8212-C7F54C5E7F4A}"/>
              </a:ext>
            </a:extLst>
          </p:cNvPr>
          <p:cNvSpPr/>
          <p:nvPr/>
        </p:nvSpPr>
        <p:spPr>
          <a:xfrm>
            <a:off x="46228856" y="26589536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793" name="연결선: 꺾임 792">
            <a:extLst>
              <a:ext uri="{FF2B5EF4-FFF2-40B4-BE49-F238E27FC236}">
                <a16:creationId xmlns:a16="http://schemas.microsoft.com/office/drawing/2014/main" id="{008DB568-7E44-4E95-8CC4-57726C8CA594}"/>
              </a:ext>
            </a:extLst>
          </p:cNvPr>
          <p:cNvCxnSpPr>
            <a:cxnSpLocks/>
            <a:stCxn id="754" idx="2"/>
            <a:endCxn id="794" idx="1"/>
          </p:cNvCxnSpPr>
          <p:nvPr/>
        </p:nvCxnSpPr>
        <p:spPr>
          <a:xfrm rot="16200000" flipH="1">
            <a:off x="45340476" y="23119693"/>
            <a:ext cx="1604808" cy="2224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793">
            <a:extLst>
              <a:ext uri="{FF2B5EF4-FFF2-40B4-BE49-F238E27FC236}">
                <a16:creationId xmlns:a16="http://schemas.microsoft.com/office/drawing/2014/main" id="{5160B2D3-B753-4B1D-8B6D-3347DB2604DB}"/>
              </a:ext>
            </a:extLst>
          </p:cNvPr>
          <p:cNvSpPr/>
          <p:nvPr/>
        </p:nvSpPr>
        <p:spPr>
          <a:xfrm>
            <a:off x="46254126" y="23876662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796" name="연결선: 꺾임 795">
            <a:extLst>
              <a:ext uri="{FF2B5EF4-FFF2-40B4-BE49-F238E27FC236}">
                <a16:creationId xmlns:a16="http://schemas.microsoft.com/office/drawing/2014/main" id="{2D72461E-5F43-484E-BB94-28976D2655DC}"/>
              </a:ext>
            </a:extLst>
          </p:cNvPr>
          <p:cNvCxnSpPr>
            <a:cxnSpLocks/>
            <a:stCxn id="655" idx="2"/>
            <a:endCxn id="797" idx="1"/>
          </p:cNvCxnSpPr>
          <p:nvPr/>
        </p:nvCxnSpPr>
        <p:spPr>
          <a:xfrm rot="16200000" flipH="1">
            <a:off x="45376018" y="20734628"/>
            <a:ext cx="1541957" cy="2307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직사각형 796">
            <a:extLst>
              <a:ext uri="{FF2B5EF4-FFF2-40B4-BE49-F238E27FC236}">
                <a16:creationId xmlns:a16="http://schemas.microsoft.com/office/drawing/2014/main" id="{E56AF369-0DF9-4B8D-9411-26A32729D8EB}"/>
              </a:ext>
            </a:extLst>
          </p:cNvPr>
          <p:cNvSpPr/>
          <p:nvPr/>
        </p:nvSpPr>
        <p:spPr>
          <a:xfrm>
            <a:off x="46262355" y="21464287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1D669EA-A805-4F58-B750-94B55733E1CD}"/>
              </a:ext>
            </a:extLst>
          </p:cNvPr>
          <p:cNvSpPr/>
          <p:nvPr/>
        </p:nvSpPr>
        <p:spPr>
          <a:xfrm>
            <a:off x="27478860" y="1682250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2C5E5036-7811-4166-B848-2040AC02D890}"/>
              </a:ext>
            </a:extLst>
          </p:cNvPr>
          <p:cNvSpPr/>
          <p:nvPr/>
        </p:nvSpPr>
        <p:spPr>
          <a:xfrm>
            <a:off x="28355160" y="1726669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4A89F73E-1510-4B94-866A-2B23138E7AEA}"/>
              </a:ext>
            </a:extLst>
          </p:cNvPr>
          <p:cNvSpPr/>
          <p:nvPr/>
        </p:nvSpPr>
        <p:spPr>
          <a:xfrm>
            <a:off x="30042415" y="18636812"/>
            <a:ext cx="1269722" cy="351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C8A06B40-EF95-4EE5-9910-A5A4DDBA1CE3}"/>
              </a:ext>
            </a:extLst>
          </p:cNvPr>
          <p:cNvCxnSpPr>
            <a:cxnSpLocks/>
            <a:stCxn id="344" idx="2"/>
            <a:endCxn id="345" idx="1"/>
          </p:cNvCxnSpPr>
          <p:nvPr/>
        </p:nvCxnSpPr>
        <p:spPr>
          <a:xfrm rot="16200000" flipH="1">
            <a:off x="28090688" y="17158897"/>
            <a:ext cx="287507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연결선: 꺾임 347">
            <a:extLst>
              <a:ext uri="{FF2B5EF4-FFF2-40B4-BE49-F238E27FC236}">
                <a16:creationId xmlns:a16="http://schemas.microsoft.com/office/drawing/2014/main" id="{8C74E3F9-F8E9-47C5-BD62-9204DE44F9CD}"/>
              </a:ext>
            </a:extLst>
          </p:cNvPr>
          <p:cNvCxnSpPr>
            <a:cxnSpLocks/>
            <a:stCxn id="349" idx="2"/>
            <a:endCxn id="346" idx="1"/>
          </p:cNvCxnSpPr>
          <p:nvPr/>
        </p:nvCxnSpPr>
        <p:spPr>
          <a:xfrm rot="16200000" flipH="1">
            <a:off x="29801196" y="18571220"/>
            <a:ext cx="279141" cy="2033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DE0C4B3F-B9B3-4F3F-8173-0C8B6B4396A1}"/>
              </a:ext>
            </a:extLst>
          </p:cNvPr>
          <p:cNvSpPr/>
          <p:nvPr/>
        </p:nvSpPr>
        <p:spPr>
          <a:xfrm>
            <a:off x="29204254" y="1821994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350" name="연결선: 꺾임 349">
            <a:extLst>
              <a:ext uri="{FF2B5EF4-FFF2-40B4-BE49-F238E27FC236}">
                <a16:creationId xmlns:a16="http://schemas.microsoft.com/office/drawing/2014/main" id="{C3AF2BA2-2EF4-4119-92FF-5B01053611AD}"/>
              </a:ext>
            </a:extLst>
          </p:cNvPr>
          <p:cNvCxnSpPr>
            <a:cxnSpLocks/>
            <a:stCxn id="345" idx="2"/>
            <a:endCxn id="349" idx="1"/>
          </p:cNvCxnSpPr>
          <p:nvPr/>
        </p:nvCxnSpPr>
        <p:spPr>
          <a:xfrm rot="16200000" flipH="1">
            <a:off x="28698852" y="17871219"/>
            <a:ext cx="796570" cy="2142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연결선: 꺾임 350">
            <a:extLst>
              <a:ext uri="{FF2B5EF4-FFF2-40B4-BE49-F238E27FC236}">
                <a16:creationId xmlns:a16="http://schemas.microsoft.com/office/drawing/2014/main" id="{1D5BD79E-4431-477F-9BA4-1814ED6E8C7F}"/>
              </a:ext>
            </a:extLst>
          </p:cNvPr>
          <p:cNvCxnSpPr>
            <a:cxnSpLocks/>
            <a:stCxn id="344" idx="2"/>
            <a:endCxn id="352" idx="1"/>
          </p:cNvCxnSpPr>
          <p:nvPr/>
        </p:nvCxnSpPr>
        <p:spPr>
          <a:xfrm rot="16200000" flipH="1">
            <a:off x="26773130" y="18476454"/>
            <a:ext cx="2922620" cy="2414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1CE8281B-0632-4930-9973-EA2AF283318E}"/>
              </a:ext>
            </a:extLst>
          </p:cNvPr>
          <p:cNvSpPr/>
          <p:nvPr/>
        </p:nvSpPr>
        <p:spPr>
          <a:xfrm>
            <a:off x="28355160" y="1990180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8D2649F5-7740-4F96-B905-48516DBAEC21}"/>
              </a:ext>
            </a:extLst>
          </p:cNvPr>
          <p:cNvSpPr/>
          <p:nvPr/>
        </p:nvSpPr>
        <p:spPr>
          <a:xfrm>
            <a:off x="29245152" y="20879113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356" name="연결선: 꺾임 355">
            <a:extLst>
              <a:ext uri="{FF2B5EF4-FFF2-40B4-BE49-F238E27FC236}">
                <a16:creationId xmlns:a16="http://schemas.microsoft.com/office/drawing/2014/main" id="{6E087A2E-D8D5-4DC0-ACAB-746818F99F30}"/>
              </a:ext>
            </a:extLst>
          </p:cNvPr>
          <p:cNvCxnSpPr>
            <a:cxnSpLocks/>
            <a:stCxn id="352" idx="2"/>
            <a:endCxn id="355" idx="1"/>
          </p:cNvCxnSpPr>
          <p:nvPr/>
        </p:nvCxnSpPr>
        <p:spPr>
          <a:xfrm rot="16200000" flipH="1">
            <a:off x="28707271" y="20497913"/>
            <a:ext cx="820630" cy="2551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1E085AE9-5119-4392-936D-69FD6526BE61}"/>
              </a:ext>
            </a:extLst>
          </p:cNvPr>
          <p:cNvSpPr/>
          <p:nvPr/>
        </p:nvSpPr>
        <p:spPr>
          <a:xfrm>
            <a:off x="29204253" y="1774169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C92B9B9F-2370-4417-82C8-9DCA88E1190D}"/>
              </a:ext>
            </a:extLst>
          </p:cNvPr>
          <p:cNvCxnSpPr>
            <a:cxnSpLocks/>
            <a:stCxn id="345" idx="2"/>
            <a:endCxn id="357" idx="1"/>
          </p:cNvCxnSpPr>
          <p:nvPr/>
        </p:nvCxnSpPr>
        <p:spPr>
          <a:xfrm rot="16200000" flipH="1">
            <a:off x="28937976" y="17632096"/>
            <a:ext cx="318325" cy="2142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A9E21F78-3E7F-4FF4-B4CF-6AB57678FB02}"/>
              </a:ext>
            </a:extLst>
          </p:cNvPr>
          <p:cNvSpPr/>
          <p:nvPr/>
        </p:nvSpPr>
        <p:spPr>
          <a:xfrm>
            <a:off x="30867915" y="1910483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BB050E3-C4E3-4177-B439-C5D204069470}"/>
              </a:ext>
            </a:extLst>
          </p:cNvPr>
          <p:cNvSpPr/>
          <p:nvPr/>
        </p:nvSpPr>
        <p:spPr>
          <a:xfrm>
            <a:off x="30867915" y="19560791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367" name="연결선: 꺾임 366">
            <a:extLst>
              <a:ext uri="{FF2B5EF4-FFF2-40B4-BE49-F238E27FC236}">
                <a16:creationId xmlns:a16="http://schemas.microsoft.com/office/drawing/2014/main" id="{FC6FF9C1-90E0-42E3-AF70-1F80974C194F}"/>
              </a:ext>
            </a:extLst>
          </p:cNvPr>
          <p:cNvCxnSpPr>
            <a:cxnSpLocks/>
            <a:stCxn id="346" idx="2"/>
            <a:endCxn id="359" idx="1"/>
          </p:cNvCxnSpPr>
          <p:nvPr/>
        </p:nvCxnSpPr>
        <p:spPr>
          <a:xfrm rot="16200000" flipH="1">
            <a:off x="30635874" y="19029472"/>
            <a:ext cx="273442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연결선: 꺾임 367">
            <a:extLst>
              <a:ext uri="{FF2B5EF4-FFF2-40B4-BE49-F238E27FC236}">
                <a16:creationId xmlns:a16="http://schemas.microsoft.com/office/drawing/2014/main" id="{88B90308-840E-4FF9-ABCA-263F8B07C414}"/>
              </a:ext>
            </a:extLst>
          </p:cNvPr>
          <p:cNvCxnSpPr>
            <a:cxnSpLocks/>
            <a:stCxn id="346" idx="2"/>
            <a:endCxn id="360" idx="1"/>
          </p:cNvCxnSpPr>
          <p:nvPr/>
        </p:nvCxnSpPr>
        <p:spPr>
          <a:xfrm rot="16200000" flipH="1">
            <a:off x="30407896" y="19257451"/>
            <a:ext cx="729401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22855BFD-897C-4F0B-B55D-6634841BE5A2}"/>
              </a:ext>
            </a:extLst>
          </p:cNvPr>
          <p:cNvSpPr/>
          <p:nvPr/>
        </p:nvSpPr>
        <p:spPr>
          <a:xfrm>
            <a:off x="28340849" y="22602184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E62D05F3-7A9E-4CC7-9188-1A09B0164F76}"/>
              </a:ext>
            </a:extLst>
          </p:cNvPr>
          <p:cNvCxnSpPr>
            <a:cxnSpLocks/>
            <a:stCxn id="344" idx="2"/>
            <a:endCxn id="369" idx="1"/>
          </p:cNvCxnSpPr>
          <p:nvPr/>
        </p:nvCxnSpPr>
        <p:spPr>
          <a:xfrm rot="16200000" flipH="1">
            <a:off x="25415786" y="19833799"/>
            <a:ext cx="5623001" cy="2271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473C3E7E-B692-4D13-9FE4-2952C80522EA}"/>
              </a:ext>
            </a:extLst>
          </p:cNvPr>
          <p:cNvSpPr/>
          <p:nvPr/>
        </p:nvSpPr>
        <p:spPr>
          <a:xfrm>
            <a:off x="30051753" y="21335722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372" name="연결선: 꺾임 371">
            <a:extLst>
              <a:ext uri="{FF2B5EF4-FFF2-40B4-BE49-F238E27FC236}">
                <a16:creationId xmlns:a16="http://schemas.microsoft.com/office/drawing/2014/main" id="{55CC4822-301E-4A85-9D76-D252F82CC742}"/>
              </a:ext>
            </a:extLst>
          </p:cNvPr>
          <p:cNvCxnSpPr>
            <a:cxnSpLocks/>
            <a:stCxn id="355" idx="2"/>
            <a:endCxn id="371" idx="1"/>
          </p:cNvCxnSpPr>
          <p:nvPr/>
        </p:nvCxnSpPr>
        <p:spPr>
          <a:xfrm rot="16200000" flipH="1">
            <a:off x="29815920" y="21256567"/>
            <a:ext cx="299929" cy="1717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D22DE651-5683-4EEA-AAD4-D23BB4D34963}"/>
              </a:ext>
            </a:extLst>
          </p:cNvPr>
          <p:cNvSpPr/>
          <p:nvPr/>
        </p:nvSpPr>
        <p:spPr>
          <a:xfrm>
            <a:off x="30877253" y="2176835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추가</a:t>
            </a:r>
          </a:p>
        </p:txBody>
      </p:sp>
      <p:cxnSp>
        <p:nvCxnSpPr>
          <p:cNvPr id="374" name="연결선: 꺾임 373">
            <a:extLst>
              <a:ext uri="{FF2B5EF4-FFF2-40B4-BE49-F238E27FC236}">
                <a16:creationId xmlns:a16="http://schemas.microsoft.com/office/drawing/2014/main" id="{7F4D56F9-E59B-47C6-9471-F6CB270700D4}"/>
              </a:ext>
            </a:extLst>
          </p:cNvPr>
          <p:cNvCxnSpPr>
            <a:cxnSpLocks/>
            <a:stCxn id="371" idx="2"/>
            <a:endCxn id="373" idx="1"/>
          </p:cNvCxnSpPr>
          <p:nvPr/>
        </p:nvCxnSpPr>
        <p:spPr>
          <a:xfrm rot="16200000" flipH="1">
            <a:off x="30643959" y="21691737"/>
            <a:ext cx="275948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6A771009-421C-435E-AEDF-C28DA683FEF8}"/>
              </a:ext>
            </a:extLst>
          </p:cNvPr>
          <p:cNvSpPr/>
          <p:nvPr/>
        </p:nvSpPr>
        <p:spPr>
          <a:xfrm>
            <a:off x="29244105" y="20424343"/>
            <a:ext cx="1269722" cy="3059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cxnSp>
        <p:nvCxnSpPr>
          <p:cNvPr id="376" name="연결선: 꺾임 375">
            <a:extLst>
              <a:ext uri="{FF2B5EF4-FFF2-40B4-BE49-F238E27FC236}">
                <a16:creationId xmlns:a16="http://schemas.microsoft.com/office/drawing/2014/main" id="{DFAF26B2-8A5C-4177-AC03-AC877F78C7F2}"/>
              </a:ext>
            </a:extLst>
          </p:cNvPr>
          <p:cNvCxnSpPr>
            <a:cxnSpLocks/>
            <a:stCxn id="352" idx="2"/>
            <a:endCxn id="375" idx="1"/>
          </p:cNvCxnSpPr>
          <p:nvPr/>
        </p:nvCxnSpPr>
        <p:spPr>
          <a:xfrm rot="16200000" flipH="1">
            <a:off x="28935984" y="20269201"/>
            <a:ext cx="362158" cy="2540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4C9DB23-25BF-4C5D-BA23-3E2524E83643}"/>
              </a:ext>
            </a:extLst>
          </p:cNvPr>
          <p:cNvSpPr/>
          <p:nvPr/>
        </p:nvSpPr>
        <p:spPr>
          <a:xfrm>
            <a:off x="29221503" y="23037795"/>
            <a:ext cx="1269722" cy="385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즐겨찾는</a:t>
            </a:r>
            <a:r>
              <a:rPr lang="ko-KR" altLang="en-US" sz="1100" b="1" dirty="0"/>
              <a:t> 지원서 조회</a:t>
            </a: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9B89BA37-BD4F-4A69-B110-82B5EE6AF182}"/>
              </a:ext>
            </a:extLst>
          </p:cNvPr>
          <p:cNvSpPr/>
          <p:nvPr/>
        </p:nvSpPr>
        <p:spPr>
          <a:xfrm>
            <a:off x="30028103" y="23557900"/>
            <a:ext cx="1269722" cy="385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즐겨찾는</a:t>
            </a:r>
            <a:r>
              <a:rPr lang="ko-KR" altLang="en-US" sz="1100" b="1" dirty="0"/>
              <a:t> 지원서 상세보기</a:t>
            </a:r>
          </a:p>
        </p:txBody>
      </p:sp>
      <p:cxnSp>
        <p:nvCxnSpPr>
          <p:cNvPr id="380" name="연결선: 꺾임 379">
            <a:extLst>
              <a:ext uri="{FF2B5EF4-FFF2-40B4-BE49-F238E27FC236}">
                <a16:creationId xmlns:a16="http://schemas.microsoft.com/office/drawing/2014/main" id="{57EF1A70-BAA0-4A42-9F25-EFA06A48AEC6}"/>
              </a:ext>
            </a:extLst>
          </p:cNvPr>
          <p:cNvCxnSpPr>
            <a:cxnSpLocks/>
            <a:stCxn id="369" idx="2"/>
            <a:endCxn id="378" idx="1"/>
          </p:cNvCxnSpPr>
          <p:nvPr/>
        </p:nvCxnSpPr>
        <p:spPr>
          <a:xfrm rot="16200000" flipH="1">
            <a:off x="28941039" y="22950215"/>
            <a:ext cx="315134" cy="2457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21E57FB8-7880-4306-BC91-396773D8E214}"/>
              </a:ext>
            </a:extLst>
          </p:cNvPr>
          <p:cNvCxnSpPr>
            <a:cxnSpLocks/>
            <a:stCxn id="378" idx="2"/>
            <a:endCxn id="379" idx="1"/>
          </p:cNvCxnSpPr>
          <p:nvPr/>
        </p:nvCxnSpPr>
        <p:spPr>
          <a:xfrm rot="16200000" flipH="1">
            <a:off x="29778622" y="23501303"/>
            <a:ext cx="327222" cy="171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A59D8C3-0D58-4A93-9A12-48D8C42A9436}"/>
              </a:ext>
            </a:extLst>
          </p:cNvPr>
          <p:cNvSpPr/>
          <p:nvPr/>
        </p:nvSpPr>
        <p:spPr>
          <a:xfrm>
            <a:off x="30853604" y="240780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해제</a:t>
            </a:r>
          </a:p>
        </p:txBody>
      </p:sp>
      <p:cxnSp>
        <p:nvCxnSpPr>
          <p:cNvPr id="389" name="연결선: 꺾임 388">
            <a:extLst>
              <a:ext uri="{FF2B5EF4-FFF2-40B4-BE49-F238E27FC236}">
                <a16:creationId xmlns:a16="http://schemas.microsoft.com/office/drawing/2014/main" id="{4CDC1E0A-916A-4A0E-959C-C618B6566F04}"/>
              </a:ext>
            </a:extLst>
          </p:cNvPr>
          <p:cNvCxnSpPr>
            <a:cxnSpLocks/>
            <a:stCxn id="379" idx="2"/>
            <a:endCxn id="388" idx="1"/>
          </p:cNvCxnSpPr>
          <p:nvPr/>
        </p:nvCxnSpPr>
        <p:spPr>
          <a:xfrm rot="16200000" flipH="1">
            <a:off x="30612776" y="23993855"/>
            <a:ext cx="291019" cy="190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8F1926B7-F799-4D07-9C11-7941B3E5411F}"/>
              </a:ext>
            </a:extLst>
          </p:cNvPr>
          <p:cNvSpPr/>
          <p:nvPr/>
        </p:nvSpPr>
        <p:spPr>
          <a:xfrm>
            <a:off x="30877253" y="2224721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즐겨찾기 해제</a:t>
            </a: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0605019-DC04-49D5-B722-7059A2B5BE8D}"/>
              </a:ext>
            </a:extLst>
          </p:cNvPr>
          <p:cNvCxnSpPr>
            <a:stCxn id="371" idx="2"/>
            <a:endCxn id="395" idx="1"/>
          </p:cNvCxnSpPr>
          <p:nvPr/>
        </p:nvCxnSpPr>
        <p:spPr>
          <a:xfrm rot="16200000" flipH="1">
            <a:off x="30404526" y="21931170"/>
            <a:ext cx="754814" cy="1906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2C96B86E-8DF6-461D-9493-BDC0BC39755A}"/>
              </a:ext>
            </a:extLst>
          </p:cNvPr>
          <p:cNvSpPr/>
          <p:nvPr/>
        </p:nvSpPr>
        <p:spPr>
          <a:xfrm>
            <a:off x="1829133" y="9495525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EE8A227F-D04F-463D-883F-8FF8281C6973}"/>
              </a:ext>
            </a:extLst>
          </p:cNvPr>
          <p:cNvCxnSpPr>
            <a:stCxn id="392" idx="2"/>
            <a:endCxn id="398" idx="1"/>
          </p:cNvCxnSpPr>
          <p:nvPr/>
        </p:nvCxnSpPr>
        <p:spPr>
          <a:xfrm rot="16200000" flipH="1">
            <a:off x="1595364" y="9418437"/>
            <a:ext cx="318818" cy="14872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7C2EED29-7829-4482-AB51-76ACF87A1415}"/>
              </a:ext>
            </a:extLst>
          </p:cNvPr>
          <p:cNvSpPr/>
          <p:nvPr/>
        </p:nvSpPr>
        <p:spPr>
          <a:xfrm>
            <a:off x="8606509" y="9043591"/>
            <a:ext cx="1096980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D0C75B08-B422-4B5F-9023-DE18E942259C}"/>
              </a:ext>
            </a:extLst>
          </p:cNvPr>
          <p:cNvCxnSpPr>
            <a:cxnSpLocks/>
            <a:stCxn id="362" idx="2"/>
            <a:endCxn id="403" idx="1"/>
          </p:cNvCxnSpPr>
          <p:nvPr/>
        </p:nvCxnSpPr>
        <p:spPr>
          <a:xfrm rot="16200000" flipH="1">
            <a:off x="8339908" y="8933670"/>
            <a:ext cx="308897" cy="2243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19AA1294-D0E2-49C3-B0DA-3DBFACB6FC5C}"/>
              </a:ext>
            </a:extLst>
          </p:cNvPr>
          <p:cNvSpPr/>
          <p:nvPr/>
        </p:nvSpPr>
        <p:spPr>
          <a:xfrm>
            <a:off x="12076250" y="9083591"/>
            <a:ext cx="1092155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13" name="연결선: 꺾임 412">
            <a:extLst>
              <a:ext uri="{FF2B5EF4-FFF2-40B4-BE49-F238E27FC236}">
                <a16:creationId xmlns:a16="http://schemas.microsoft.com/office/drawing/2014/main" id="{CD7BF920-FA60-4BA5-890F-C5C899132DF2}"/>
              </a:ext>
            </a:extLst>
          </p:cNvPr>
          <p:cNvCxnSpPr>
            <a:cxnSpLocks/>
            <a:stCxn id="363" idx="2"/>
            <a:endCxn id="408" idx="1"/>
          </p:cNvCxnSpPr>
          <p:nvPr/>
        </p:nvCxnSpPr>
        <p:spPr>
          <a:xfrm rot="16200000" flipH="1">
            <a:off x="11838913" y="9002934"/>
            <a:ext cx="327309" cy="1473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561C3792-632F-492C-8727-480805102D14}"/>
              </a:ext>
            </a:extLst>
          </p:cNvPr>
          <p:cNvSpPr/>
          <p:nvPr/>
        </p:nvSpPr>
        <p:spPr>
          <a:xfrm>
            <a:off x="11117612" y="1223867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15" name="연결선: 꺾임 414">
            <a:extLst>
              <a:ext uri="{FF2B5EF4-FFF2-40B4-BE49-F238E27FC236}">
                <a16:creationId xmlns:a16="http://schemas.microsoft.com/office/drawing/2014/main" id="{0EA005E2-C191-43F9-BBD0-BC8721A932FC}"/>
              </a:ext>
            </a:extLst>
          </p:cNvPr>
          <p:cNvCxnSpPr>
            <a:cxnSpLocks/>
            <a:stCxn id="154" idx="2"/>
            <a:endCxn id="414" idx="1"/>
          </p:cNvCxnSpPr>
          <p:nvPr/>
        </p:nvCxnSpPr>
        <p:spPr>
          <a:xfrm rot="16200000" flipH="1">
            <a:off x="10825340" y="12103082"/>
            <a:ext cx="346446" cy="2380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74E0E917-1E5B-46AD-8EE1-9460A171CFDF}"/>
              </a:ext>
            </a:extLst>
          </p:cNvPr>
          <p:cNvSpPr/>
          <p:nvPr/>
        </p:nvSpPr>
        <p:spPr>
          <a:xfrm>
            <a:off x="14253866" y="11210993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417" name="연결선: 꺾임 416">
            <a:extLst>
              <a:ext uri="{FF2B5EF4-FFF2-40B4-BE49-F238E27FC236}">
                <a16:creationId xmlns:a16="http://schemas.microsoft.com/office/drawing/2014/main" id="{6A703B30-62C4-4316-822C-7D586BAD6B30}"/>
              </a:ext>
            </a:extLst>
          </p:cNvPr>
          <p:cNvCxnSpPr>
            <a:cxnSpLocks/>
            <a:stCxn id="365" idx="2"/>
            <a:endCxn id="416" idx="1"/>
          </p:cNvCxnSpPr>
          <p:nvPr/>
        </p:nvCxnSpPr>
        <p:spPr>
          <a:xfrm rot="16200000" flipH="1">
            <a:off x="14002410" y="11116218"/>
            <a:ext cx="301930" cy="20098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38482EF7-6163-40F1-A72A-A923DE62207F}"/>
              </a:ext>
            </a:extLst>
          </p:cNvPr>
          <p:cNvSpPr/>
          <p:nvPr/>
        </p:nvSpPr>
        <p:spPr>
          <a:xfrm>
            <a:off x="15324091" y="9074560"/>
            <a:ext cx="1477756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434CAB98-882C-4CB7-AAB5-CFA537A7F457}"/>
              </a:ext>
            </a:extLst>
          </p:cNvPr>
          <p:cNvCxnSpPr>
            <a:cxnSpLocks/>
            <a:stCxn id="293" idx="2"/>
            <a:endCxn id="420" idx="1"/>
          </p:cNvCxnSpPr>
          <p:nvPr/>
        </p:nvCxnSpPr>
        <p:spPr>
          <a:xfrm rot="16200000" flipH="1">
            <a:off x="15056766" y="8963916"/>
            <a:ext cx="308378" cy="226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72F845-43A3-4D59-AC23-82CEDC0D43A5}"/>
              </a:ext>
            </a:extLst>
          </p:cNvPr>
          <p:cNvSpPr/>
          <p:nvPr/>
        </p:nvSpPr>
        <p:spPr>
          <a:xfrm>
            <a:off x="18103511" y="9475207"/>
            <a:ext cx="1486254" cy="313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E9977C-1394-4961-A89C-7F786E8413C5}"/>
              </a:ext>
            </a:extLst>
          </p:cNvPr>
          <p:cNvCxnSpPr>
            <a:cxnSpLocks/>
            <a:stCxn id="366" idx="2"/>
            <a:endCxn id="429" idx="1"/>
          </p:cNvCxnSpPr>
          <p:nvPr/>
        </p:nvCxnSpPr>
        <p:spPr>
          <a:xfrm rot="16200000" flipH="1">
            <a:off x="17593358" y="9121734"/>
            <a:ext cx="768353" cy="2519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C4A125F9-47D0-4527-BF44-9EF15F540258}"/>
              </a:ext>
            </a:extLst>
          </p:cNvPr>
          <p:cNvSpPr/>
          <p:nvPr/>
        </p:nvSpPr>
        <p:spPr>
          <a:xfrm>
            <a:off x="28256992" y="9044150"/>
            <a:ext cx="1486254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433" name="연결선: 꺾임 432">
            <a:extLst>
              <a:ext uri="{FF2B5EF4-FFF2-40B4-BE49-F238E27FC236}">
                <a16:creationId xmlns:a16="http://schemas.microsoft.com/office/drawing/2014/main" id="{EAE8C974-F6CD-4A79-8537-E783E5253A4C}"/>
              </a:ext>
            </a:extLst>
          </p:cNvPr>
          <p:cNvCxnSpPr>
            <a:cxnSpLocks/>
            <a:stCxn id="465" idx="2"/>
            <a:endCxn id="432" idx="1"/>
          </p:cNvCxnSpPr>
          <p:nvPr/>
        </p:nvCxnSpPr>
        <p:spPr>
          <a:xfrm rot="16200000" flipH="1">
            <a:off x="28014302" y="8958141"/>
            <a:ext cx="342108" cy="14327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A623CA3-0827-467F-A947-040964DE1621}"/>
              </a:ext>
            </a:extLst>
          </p:cNvPr>
          <p:cNvSpPr/>
          <p:nvPr/>
        </p:nvSpPr>
        <p:spPr>
          <a:xfrm>
            <a:off x="28284203" y="13029920"/>
            <a:ext cx="1486254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960F43CA-2F98-426F-BA6E-7FE25E4F0F2F}"/>
              </a:ext>
            </a:extLst>
          </p:cNvPr>
          <p:cNvCxnSpPr>
            <a:cxnSpLocks/>
            <a:stCxn id="524" idx="2"/>
            <a:endCxn id="437" idx="1"/>
          </p:cNvCxnSpPr>
          <p:nvPr/>
        </p:nvCxnSpPr>
        <p:spPr>
          <a:xfrm rot="16200000" flipH="1">
            <a:off x="27993317" y="12895714"/>
            <a:ext cx="327055" cy="254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0C407F29-5F04-4866-86F3-B7A9F0B8C88C}"/>
              </a:ext>
            </a:extLst>
          </p:cNvPr>
          <p:cNvSpPr/>
          <p:nvPr/>
        </p:nvSpPr>
        <p:spPr>
          <a:xfrm>
            <a:off x="34387762" y="9043591"/>
            <a:ext cx="1092155" cy="288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B0462D06-A877-4A75-9346-3424EA8FA21B}"/>
              </a:ext>
            </a:extLst>
          </p:cNvPr>
          <p:cNvCxnSpPr>
            <a:cxnSpLocks/>
            <a:stCxn id="466" idx="2"/>
            <a:endCxn id="443" idx="1"/>
          </p:cNvCxnSpPr>
          <p:nvPr/>
        </p:nvCxnSpPr>
        <p:spPr>
          <a:xfrm rot="16200000" flipH="1">
            <a:off x="34132443" y="8932440"/>
            <a:ext cx="322299" cy="1883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6BB9CB28-FF54-451E-A442-320B1A32002A}"/>
              </a:ext>
            </a:extLst>
          </p:cNvPr>
          <p:cNvSpPr/>
          <p:nvPr/>
        </p:nvSpPr>
        <p:spPr>
          <a:xfrm>
            <a:off x="37085706" y="9049443"/>
            <a:ext cx="1092155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447" name="연결선: 꺾임 446">
            <a:extLst>
              <a:ext uri="{FF2B5EF4-FFF2-40B4-BE49-F238E27FC236}">
                <a16:creationId xmlns:a16="http://schemas.microsoft.com/office/drawing/2014/main" id="{E459B0AD-8725-4CCD-A3CA-67D892887276}"/>
              </a:ext>
            </a:extLst>
          </p:cNvPr>
          <p:cNvCxnSpPr>
            <a:cxnSpLocks/>
            <a:stCxn id="467" idx="2"/>
            <a:endCxn id="446" idx="1"/>
          </p:cNvCxnSpPr>
          <p:nvPr/>
        </p:nvCxnSpPr>
        <p:spPr>
          <a:xfrm rot="16200000" flipH="1">
            <a:off x="36760119" y="8880537"/>
            <a:ext cx="353476" cy="2976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C2B858DA-D801-47B1-B9B9-AFCA90561409}"/>
              </a:ext>
            </a:extLst>
          </p:cNvPr>
          <p:cNvSpPr/>
          <p:nvPr/>
        </p:nvSpPr>
        <p:spPr>
          <a:xfrm>
            <a:off x="39538679" y="9015483"/>
            <a:ext cx="1236854" cy="313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451" name="연결선: 꺾임 450">
            <a:extLst>
              <a:ext uri="{FF2B5EF4-FFF2-40B4-BE49-F238E27FC236}">
                <a16:creationId xmlns:a16="http://schemas.microsoft.com/office/drawing/2014/main" id="{AC5082B6-614A-4107-8166-DB334CCD8C10}"/>
              </a:ext>
            </a:extLst>
          </p:cNvPr>
          <p:cNvCxnSpPr>
            <a:cxnSpLocks/>
            <a:stCxn id="470" idx="2"/>
            <a:endCxn id="450" idx="1"/>
          </p:cNvCxnSpPr>
          <p:nvPr/>
        </p:nvCxnSpPr>
        <p:spPr>
          <a:xfrm rot="16200000" flipH="1">
            <a:off x="39315217" y="8948701"/>
            <a:ext cx="313441" cy="1334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D1C1FB40-1731-43B2-8DB4-7D8CA0910EE1}"/>
              </a:ext>
            </a:extLst>
          </p:cNvPr>
          <p:cNvSpPr/>
          <p:nvPr/>
        </p:nvSpPr>
        <p:spPr>
          <a:xfrm>
            <a:off x="47035166" y="9358268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79C1B91E-26FB-4DA0-9B9E-8CE977496890}"/>
              </a:ext>
            </a:extLst>
          </p:cNvPr>
          <p:cNvCxnSpPr>
            <a:cxnSpLocks/>
            <a:stCxn id="623" idx="2"/>
            <a:endCxn id="455" idx="1"/>
          </p:cNvCxnSpPr>
          <p:nvPr/>
        </p:nvCxnSpPr>
        <p:spPr>
          <a:xfrm rot="16200000" flipH="1">
            <a:off x="46776462" y="9256244"/>
            <a:ext cx="292595" cy="2248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99C56826-B7B3-4696-B059-2CB6BDC90E16}"/>
              </a:ext>
            </a:extLst>
          </p:cNvPr>
          <p:cNvSpPr/>
          <p:nvPr/>
        </p:nvSpPr>
        <p:spPr>
          <a:xfrm>
            <a:off x="46351132" y="18526900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271A8776-E2FC-4881-98EE-FAEC0BA9BB4E}"/>
              </a:ext>
            </a:extLst>
          </p:cNvPr>
          <p:cNvSpPr/>
          <p:nvPr/>
        </p:nvSpPr>
        <p:spPr>
          <a:xfrm>
            <a:off x="44654910" y="1619333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id="{583F91E3-2697-434E-AB86-C1A0B0D5062A}"/>
              </a:ext>
            </a:extLst>
          </p:cNvPr>
          <p:cNvCxnSpPr>
            <a:cxnSpLocks/>
            <a:stCxn id="633" idx="2"/>
            <a:endCxn id="480" idx="1"/>
          </p:cNvCxnSpPr>
          <p:nvPr/>
        </p:nvCxnSpPr>
        <p:spPr>
          <a:xfrm rot="16200000" flipH="1">
            <a:off x="44387169" y="16082276"/>
            <a:ext cx="341346" cy="1941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E531FC28-19D0-4958-82F1-E69A5CCB4BAC}"/>
              </a:ext>
            </a:extLst>
          </p:cNvPr>
          <p:cNvSpPr/>
          <p:nvPr/>
        </p:nvSpPr>
        <p:spPr>
          <a:xfrm>
            <a:off x="45682867" y="13498105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41E5BF2-A236-4CB3-A102-87876B60E96C}"/>
              </a:ext>
            </a:extLst>
          </p:cNvPr>
          <p:cNvCxnSpPr>
            <a:cxnSpLocks/>
            <a:stCxn id="632" idx="2"/>
            <a:endCxn id="482" idx="1"/>
          </p:cNvCxnSpPr>
          <p:nvPr/>
        </p:nvCxnSpPr>
        <p:spPr>
          <a:xfrm rot="16200000" flipH="1">
            <a:off x="45397602" y="13369520"/>
            <a:ext cx="328205" cy="2423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연결선: 꺾임 417">
            <a:extLst>
              <a:ext uri="{FF2B5EF4-FFF2-40B4-BE49-F238E27FC236}">
                <a16:creationId xmlns:a16="http://schemas.microsoft.com/office/drawing/2014/main" id="{20A41923-7834-4615-81A3-EB9578C47F7F}"/>
              </a:ext>
            </a:extLst>
          </p:cNvPr>
          <p:cNvCxnSpPr>
            <a:cxnSpLocks/>
            <a:stCxn id="465" idx="0"/>
            <a:endCxn id="213" idx="2"/>
          </p:cNvCxnSpPr>
          <p:nvPr/>
        </p:nvCxnSpPr>
        <p:spPr>
          <a:xfrm rot="5400000" flipH="1" flipV="1">
            <a:off x="31005094" y="5006253"/>
            <a:ext cx="647736" cy="64304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꺾임 423">
            <a:extLst>
              <a:ext uri="{FF2B5EF4-FFF2-40B4-BE49-F238E27FC236}">
                <a16:creationId xmlns:a16="http://schemas.microsoft.com/office/drawing/2014/main" id="{B516015A-EA24-4AFD-8FBA-FB3EFAA78B3D}"/>
              </a:ext>
            </a:extLst>
          </p:cNvPr>
          <p:cNvCxnSpPr>
            <a:cxnSpLocks/>
            <a:stCxn id="466" idx="0"/>
            <a:endCxn id="213" idx="2"/>
          </p:cNvCxnSpPr>
          <p:nvPr/>
        </p:nvCxnSpPr>
        <p:spPr>
          <a:xfrm rot="5400000" flipH="1" flipV="1">
            <a:off x="34044575" y="8052473"/>
            <a:ext cx="654474" cy="34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연결선: 꺾임 425">
            <a:extLst>
              <a:ext uri="{FF2B5EF4-FFF2-40B4-BE49-F238E27FC236}">
                <a16:creationId xmlns:a16="http://schemas.microsoft.com/office/drawing/2014/main" id="{635C8A55-8AA0-492F-B332-DDAAEAED642F}"/>
              </a:ext>
            </a:extLst>
          </p:cNvPr>
          <p:cNvCxnSpPr>
            <a:cxnSpLocks/>
            <a:stCxn id="467" idx="0"/>
            <a:endCxn id="213" idx="2"/>
          </p:cNvCxnSpPr>
          <p:nvPr/>
        </p:nvCxnSpPr>
        <p:spPr>
          <a:xfrm rot="16200000" flipV="1">
            <a:off x="35345276" y="7096554"/>
            <a:ext cx="641661" cy="2243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연결선: 꺾임 430">
            <a:extLst>
              <a:ext uri="{FF2B5EF4-FFF2-40B4-BE49-F238E27FC236}">
                <a16:creationId xmlns:a16="http://schemas.microsoft.com/office/drawing/2014/main" id="{78E04B4D-ACDD-442B-9D09-429281A5C546}"/>
              </a:ext>
            </a:extLst>
          </p:cNvPr>
          <p:cNvCxnSpPr>
            <a:cxnSpLocks/>
            <a:stCxn id="470" idx="0"/>
            <a:endCxn id="213" idx="2"/>
          </p:cNvCxnSpPr>
          <p:nvPr/>
        </p:nvCxnSpPr>
        <p:spPr>
          <a:xfrm rot="16200000" flipV="1">
            <a:off x="36650832" y="5790997"/>
            <a:ext cx="647736" cy="486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연결선: 꺾임 447">
            <a:extLst>
              <a:ext uri="{FF2B5EF4-FFF2-40B4-BE49-F238E27FC236}">
                <a16:creationId xmlns:a16="http://schemas.microsoft.com/office/drawing/2014/main" id="{B0C0C913-18CC-4E30-9086-806D1EC9B590}"/>
              </a:ext>
            </a:extLst>
          </p:cNvPr>
          <p:cNvCxnSpPr>
            <a:cxnSpLocks/>
            <a:stCxn id="622" idx="0"/>
            <a:endCxn id="213" idx="2"/>
          </p:cNvCxnSpPr>
          <p:nvPr/>
        </p:nvCxnSpPr>
        <p:spPr>
          <a:xfrm rot="16200000" flipV="1">
            <a:off x="38633671" y="3808158"/>
            <a:ext cx="641660" cy="8820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연결선: 꺾임 452">
            <a:extLst>
              <a:ext uri="{FF2B5EF4-FFF2-40B4-BE49-F238E27FC236}">
                <a16:creationId xmlns:a16="http://schemas.microsoft.com/office/drawing/2014/main" id="{0E64A540-1527-43B6-872D-43F2A53CDC53}"/>
              </a:ext>
            </a:extLst>
          </p:cNvPr>
          <p:cNvCxnSpPr>
            <a:cxnSpLocks/>
            <a:stCxn id="524" idx="0"/>
          </p:cNvCxnSpPr>
          <p:nvPr/>
        </p:nvCxnSpPr>
        <p:spPr>
          <a:xfrm rot="16200000" flipV="1">
            <a:off x="25202179" y="9718878"/>
            <a:ext cx="4325963" cy="13286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505D653-896B-461A-9DC2-A54BF6D1C1F8}"/>
              </a:ext>
            </a:extLst>
          </p:cNvPr>
          <p:cNvCxnSpPr>
            <a:cxnSpLocks/>
          </p:cNvCxnSpPr>
          <p:nvPr/>
        </p:nvCxnSpPr>
        <p:spPr>
          <a:xfrm flipH="1">
            <a:off x="26700834" y="8220222"/>
            <a:ext cx="145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연결선: 꺾임 463">
            <a:extLst>
              <a:ext uri="{FF2B5EF4-FFF2-40B4-BE49-F238E27FC236}">
                <a16:creationId xmlns:a16="http://schemas.microsoft.com/office/drawing/2014/main" id="{6F392925-F34C-46C6-BC08-90C13B4AC2DD}"/>
              </a:ext>
            </a:extLst>
          </p:cNvPr>
          <p:cNvCxnSpPr>
            <a:cxnSpLocks/>
            <a:stCxn id="344" idx="1"/>
          </p:cNvCxnSpPr>
          <p:nvPr/>
        </p:nvCxnSpPr>
        <p:spPr>
          <a:xfrm rot="10800000">
            <a:off x="26710466" y="8245046"/>
            <a:ext cx="768394" cy="873413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F82F16EC-187D-4934-885C-29205C581375}"/>
              </a:ext>
            </a:extLst>
          </p:cNvPr>
          <p:cNvSpPr/>
          <p:nvPr/>
        </p:nvSpPr>
        <p:spPr>
          <a:xfrm>
            <a:off x="32162480" y="12492920"/>
            <a:ext cx="1616219" cy="32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BF5AE8DB-ECE0-47F3-87FF-8BE5BD2688C9}"/>
              </a:ext>
            </a:extLst>
          </p:cNvPr>
          <p:cNvSpPr/>
          <p:nvPr/>
        </p:nvSpPr>
        <p:spPr>
          <a:xfrm>
            <a:off x="33944035" y="14241448"/>
            <a:ext cx="1092155" cy="427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079D4230-08BA-401C-8B46-760B667CDD1C}"/>
              </a:ext>
            </a:extLst>
          </p:cNvPr>
          <p:cNvSpPr/>
          <p:nvPr/>
        </p:nvSpPr>
        <p:spPr>
          <a:xfrm>
            <a:off x="33173085" y="13807772"/>
            <a:ext cx="1092155" cy="32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cxnSp>
        <p:nvCxnSpPr>
          <p:cNvPr id="489" name="연결선: 꺾임 488">
            <a:extLst>
              <a:ext uri="{FF2B5EF4-FFF2-40B4-BE49-F238E27FC236}">
                <a16:creationId xmlns:a16="http://schemas.microsoft.com/office/drawing/2014/main" id="{856B5928-5336-4A67-B8CA-5381714AF4D4}"/>
              </a:ext>
            </a:extLst>
          </p:cNvPr>
          <p:cNvCxnSpPr>
            <a:cxnSpLocks/>
            <a:stCxn id="481" idx="2"/>
            <a:endCxn id="488" idx="1"/>
          </p:cNvCxnSpPr>
          <p:nvPr/>
        </p:nvCxnSpPr>
        <p:spPr>
          <a:xfrm rot="16200000" flipH="1">
            <a:off x="32495258" y="13291640"/>
            <a:ext cx="1153158" cy="2024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연결선: 꺾임 489">
            <a:extLst>
              <a:ext uri="{FF2B5EF4-FFF2-40B4-BE49-F238E27FC236}">
                <a16:creationId xmlns:a16="http://schemas.microsoft.com/office/drawing/2014/main" id="{05EDA273-D058-4C52-A793-F303F59C0CA6}"/>
              </a:ext>
            </a:extLst>
          </p:cNvPr>
          <p:cNvCxnSpPr>
            <a:cxnSpLocks/>
            <a:stCxn id="488" idx="2"/>
            <a:endCxn id="484" idx="1"/>
          </p:cNvCxnSpPr>
          <p:nvPr/>
        </p:nvCxnSpPr>
        <p:spPr>
          <a:xfrm rot="16200000" flipH="1">
            <a:off x="33669511" y="14180813"/>
            <a:ext cx="324177" cy="22487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BD488A9F-9510-49AB-A21F-E68119D53612}"/>
              </a:ext>
            </a:extLst>
          </p:cNvPr>
          <p:cNvSpPr/>
          <p:nvPr/>
        </p:nvSpPr>
        <p:spPr>
          <a:xfrm>
            <a:off x="33173085" y="13379471"/>
            <a:ext cx="1092155" cy="32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등록</a:t>
            </a:r>
            <a:endParaRPr lang="en-US" altLang="ko-KR" sz="1100" b="1" dirty="0"/>
          </a:p>
        </p:txBody>
      </p:sp>
      <p:cxnSp>
        <p:nvCxnSpPr>
          <p:cNvPr id="493" name="연결선: 꺾임 492">
            <a:extLst>
              <a:ext uri="{FF2B5EF4-FFF2-40B4-BE49-F238E27FC236}">
                <a16:creationId xmlns:a16="http://schemas.microsoft.com/office/drawing/2014/main" id="{5F427FA3-8F2C-4C39-A407-3BE10FD03809}"/>
              </a:ext>
            </a:extLst>
          </p:cNvPr>
          <p:cNvCxnSpPr>
            <a:cxnSpLocks/>
            <a:stCxn id="481" idx="2"/>
            <a:endCxn id="491" idx="1"/>
          </p:cNvCxnSpPr>
          <p:nvPr/>
        </p:nvCxnSpPr>
        <p:spPr>
          <a:xfrm rot="16200000" flipH="1">
            <a:off x="32709409" y="13077489"/>
            <a:ext cx="724857" cy="2024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4947619A-D505-4FFC-9B4A-30502705E8EA}"/>
              </a:ext>
            </a:extLst>
          </p:cNvPr>
          <p:cNvSpPr/>
          <p:nvPr/>
        </p:nvSpPr>
        <p:spPr>
          <a:xfrm>
            <a:off x="34648867" y="15242419"/>
            <a:ext cx="1092155" cy="32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삭제</a:t>
            </a:r>
            <a:endParaRPr lang="en-US" altLang="ko-KR" sz="1100" b="1" dirty="0"/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E6B69877-70B4-4590-B302-40170B5ED709}"/>
              </a:ext>
            </a:extLst>
          </p:cNvPr>
          <p:cNvSpPr/>
          <p:nvPr/>
        </p:nvSpPr>
        <p:spPr>
          <a:xfrm>
            <a:off x="34648867" y="14825908"/>
            <a:ext cx="1092155" cy="32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수정</a:t>
            </a:r>
            <a:endParaRPr lang="en-US" altLang="ko-KR" sz="1100" b="1" dirty="0"/>
          </a:p>
        </p:txBody>
      </p:sp>
      <p:cxnSp>
        <p:nvCxnSpPr>
          <p:cNvPr id="497" name="연결선: 꺾임 496">
            <a:extLst>
              <a:ext uri="{FF2B5EF4-FFF2-40B4-BE49-F238E27FC236}">
                <a16:creationId xmlns:a16="http://schemas.microsoft.com/office/drawing/2014/main" id="{A2AE2060-4F71-4323-9AFA-F938B241E48C}"/>
              </a:ext>
            </a:extLst>
          </p:cNvPr>
          <p:cNvCxnSpPr>
            <a:stCxn id="484" idx="2"/>
            <a:endCxn id="495" idx="1"/>
          </p:cNvCxnSpPr>
          <p:nvPr/>
        </p:nvCxnSpPr>
        <p:spPr>
          <a:xfrm rot="16200000" flipH="1">
            <a:off x="34410302" y="14749038"/>
            <a:ext cx="318376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연결선: 꺾임 497">
            <a:extLst>
              <a:ext uri="{FF2B5EF4-FFF2-40B4-BE49-F238E27FC236}">
                <a16:creationId xmlns:a16="http://schemas.microsoft.com/office/drawing/2014/main" id="{81D96D85-F448-449F-AC08-302D1ECB5153}"/>
              </a:ext>
            </a:extLst>
          </p:cNvPr>
          <p:cNvCxnSpPr>
            <a:stCxn id="484" idx="2"/>
            <a:endCxn id="494" idx="1"/>
          </p:cNvCxnSpPr>
          <p:nvPr/>
        </p:nvCxnSpPr>
        <p:spPr>
          <a:xfrm rot="16200000" flipH="1">
            <a:off x="34202047" y="14957293"/>
            <a:ext cx="734887" cy="158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6E1C0148-AA4C-4EC5-A0C9-4C1770E2C11D}"/>
              </a:ext>
            </a:extLst>
          </p:cNvPr>
          <p:cNvSpPr/>
          <p:nvPr/>
        </p:nvSpPr>
        <p:spPr>
          <a:xfrm>
            <a:off x="33175582" y="12938060"/>
            <a:ext cx="1092155" cy="323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  <a:endParaRPr lang="en-US" altLang="ko-KR" sz="1100" b="1" dirty="0"/>
          </a:p>
        </p:txBody>
      </p:sp>
      <p:cxnSp>
        <p:nvCxnSpPr>
          <p:cNvPr id="500" name="연결선: 꺾임 499">
            <a:extLst>
              <a:ext uri="{FF2B5EF4-FFF2-40B4-BE49-F238E27FC236}">
                <a16:creationId xmlns:a16="http://schemas.microsoft.com/office/drawing/2014/main" id="{7D0CE04F-F38E-4671-A8E2-E32C9A6774A9}"/>
              </a:ext>
            </a:extLst>
          </p:cNvPr>
          <p:cNvCxnSpPr>
            <a:cxnSpLocks/>
            <a:stCxn id="481" idx="2"/>
            <a:endCxn id="499" idx="1"/>
          </p:cNvCxnSpPr>
          <p:nvPr/>
        </p:nvCxnSpPr>
        <p:spPr>
          <a:xfrm rot="16200000" flipH="1">
            <a:off x="32931363" y="12855536"/>
            <a:ext cx="283446" cy="2049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연결선: 꺾임 505">
            <a:extLst>
              <a:ext uri="{FF2B5EF4-FFF2-40B4-BE49-F238E27FC236}">
                <a16:creationId xmlns:a16="http://schemas.microsoft.com/office/drawing/2014/main" id="{F28C36EF-A157-4CF7-AF21-57FD7791B791}"/>
              </a:ext>
            </a:extLst>
          </p:cNvPr>
          <p:cNvCxnSpPr>
            <a:cxnSpLocks/>
            <a:stCxn id="481" idx="0"/>
            <a:endCxn id="213" idx="2"/>
          </p:cNvCxnSpPr>
          <p:nvPr/>
        </p:nvCxnSpPr>
        <p:spPr>
          <a:xfrm rot="5400000" flipH="1" flipV="1">
            <a:off x="31459749" y="9408467"/>
            <a:ext cx="4595294" cy="1573613"/>
          </a:xfrm>
          <a:prstGeom prst="bentConnector3">
            <a:avLst>
              <a:gd name="adj1" fmla="val 929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직선 연결선 506">
            <a:extLst>
              <a:ext uri="{FF2B5EF4-FFF2-40B4-BE49-F238E27FC236}">
                <a16:creationId xmlns:a16="http://schemas.microsoft.com/office/drawing/2014/main" id="{2F6830D0-4886-48B5-BAF6-9061C832F492}"/>
              </a:ext>
            </a:extLst>
          </p:cNvPr>
          <p:cNvCxnSpPr>
            <a:cxnSpLocks/>
          </p:cNvCxnSpPr>
          <p:nvPr/>
        </p:nvCxnSpPr>
        <p:spPr>
          <a:xfrm flipH="1" flipV="1">
            <a:off x="159303" y="8242413"/>
            <a:ext cx="1317642" cy="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연결선: 꺾임 510">
            <a:extLst>
              <a:ext uri="{FF2B5EF4-FFF2-40B4-BE49-F238E27FC236}">
                <a16:creationId xmlns:a16="http://schemas.microsoft.com/office/drawing/2014/main" id="{F7615A84-D4B5-4D90-83E6-7C5DB080B012}"/>
              </a:ext>
            </a:extLst>
          </p:cNvPr>
          <p:cNvCxnSpPr>
            <a:cxnSpLocks/>
            <a:stCxn id="716" idx="1"/>
          </p:cNvCxnSpPr>
          <p:nvPr/>
        </p:nvCxnSpPr>
        <p:spPr>
          <a:xfrm rot="10800000">
            <a:off x="168312" y="8245047"/>
            <a:ext cx="105840" cy="60448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98FDB37E-5B64-41FE-8734-7E72965095F0}"/>
              </a:ext>
            </a:extLst>
          </p:cNvPr>
          <p:cNvSpPr/>
          <p:nvPr/>
        </p:nvSpPr>
        <p:spPr>
          <a:xfrm>
            <a:off x="23957324" y="12895426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7E8E404-F813-47FE-829D-28964313E763}"/>
              </a:ext>
            </a:extLst>
          </p:cNvPr>
          <p:cNvCxnSpPr>
            <a:stCxn id="180" idx="2"/>
            <a:endCxn id="425" idx="1"/>
          </p:cNvCxnSpPr>
          <p:nvPr/>
        </p:nvCxnSpPr>
        <p:spPr>
          <a:xfrm rot="16200000" flipH="1">
            <a:off x="23256935" y="12351717"/>
            <a:ext cx="1223409" cy="1773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0213C55E-8CDB-4F9A-A470-64933FC58F53}"/>
              </a:ext>
            </a:extLst>
          </p:cNvPr>
          <p:cNvSpPr/>
          <p:nvPr/>
        </p:nvSpPr>
        <p:spPr>
          <a:xfrm>
            <a:off x="23947790" y="16974556"/>
            <a:ext cx="1269722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2494D86E-2574-4844-9CA8-4F0C830C0951}"/>
              </a:ext>
            </a:extLst>
          </p:cNvPr>
          <p:cNvSpPr/>
          <p:nvPr/>
        </p:nvSpPr>
        <p:spPr>
          <a:xfrm>
            <a:off x="2865976" y="8590224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C331432E-ACD6-49EB-9431-1D830C7B8F2B}"/>
              </a:ext>
            </a:extLst>
          </p:cNvPr>
          <p:cNvCxnSpPr>
            <a:stCxn id="339" idx="2"/>
            <a:endCxn id="428" idx="0"/>
          </p:cNvCxnSpPr>
          <p:nvPr/>
        </p:nvCxnSpPr>
        <p:spPr>
          <a:xfrm rot="5400000">
            <a:off x="6742318" y="4656148"/>
            <a:ext cx="692596" cy="71755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15028748-AEEF-4C3B-9226-F7CA73EFAEAB}"/>
              </a:ext>
            </a:extLst>
          </p:cNvPr>
          <p:cNvSpPr/>
          <p:nvPr/>
        </p:nvSpPr>
        <p:spPr>
          <a:xfrm>
            <a:off x="30375294" y="8532123"/>
            <a:ext cx="1269722" cy="31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3221B72F-D213-4C3A-9524-A07B67F80F07}"/>
              </a:ext>
            </a:extLst>
          </p:cNvPr>
          <p:cNvCxnSpPr>
            <a:cxnSpLocks/>
            <a:stCxn id="213" idx="2"/>
            <a:endCxn id="548" idx="0"/>
          </p:cNvCxnSpPr>
          <p:nvPr/>
        </p:nvCxnSpPr>
        <p:spPr>
          <a:xfrm rot="5400000">
            <a:off x="32459931" y="6447850"/>
            <a:ext cx="634497" cy="3534048"/>
          </a:xfrm>
          <a:prstGeom prst="bentConnector3">
            <a:avLst>
              <a:gd name="adj1" fmla="val 507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4F70CE-2F0E-4D51-9200-0555972D7E4F}"/>
              </a:ext>
            </a:extLst>
          </p:cNvPr>
          <p:cNvSpPr/>
          <p:nvPr/>
        </p:nvSpPr>
        <p:spPr>
          <a:xfrm>
            <a:off x="25071477" y="4522871"/>
            <a:ext cx="115087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영화관 예약 시스템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EFC95F-61E2-4F6F-BCB6-C33CC6E705B7}"/>
              </a:ext>
            </a:extLst>
          </p:cNvPr>
          <p:cNvSpPr/>
          <p:nvPr/>
        </p:nvSpPr>
        <p:spPr>
          <a:xfrm>
            <a:off x="18238794" y="5338953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비회원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DEE78ACB-5C3A-45D3-8863-FD98B8315CE3}"/>
              </a:ext>
            </a:extLst>
          </p:cNvPr>
          <p:cNvCxnSpPr>
            <a:cxnSpLocks/>
            <a:stCxn id="4" idx="2"/>
            <a:endCxn id="114" idx="0"/>
          </p:cNvCxnSpPr>
          <p:nvPr/>
        </p:nvCxnSpPr>
        <p:spPr>
          <a:xfrm rot="5400000">
            <a:off x="21762271" y="1454309"/>
            <a:ext cx="638840" cy="71304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EDEC305-0216-4189-B060-1CC8B093D06A}"/>
              </a:ext>
            </a:extLst>
          </p:cNvPr>
          <p:cNvSpPr/>
          <p:nvPr/>
        </p:nvSpPr>
        <p:spPr>
          <a:xfrm>
            <a:off x="14917068" y="621750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6E809625-F3EE-4D7C-9C08-2D530EFC99D3}"/>
              </a:ext>
            </a:extLst>
          </p:cNvPr>
          <p:cNvCxnSpPr>
            <a:cxnSpLocks/>
            <a:stCxn id="165" idx="0"/>
            <a:endCxn id="114" idx="2"/>
          </p:cNvCxnSpPr>
          <p:nvPr/>
        </p:nvCxnSpPr>
        <p:spPr>
          <a:xfrm rot="5400000" flipH="1" flipV="1">
            <a:off x="16522927" y="4223965"/>
            <a:ext cx="701310" cy="32857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5C938C4-E216-465E-9406-F0A4137EC4CC}"/>
              </a:ext>
            </a:extLst>
          </p:cNvPr>
          <p:cNvSpPr/>
          <p:nvPr/>
        </p:nvSpPr>
        <p:spPr>
          <a:xfrm>
            <a:off x="22580921" y="5354858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가입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70C9ADC-6E8C-4A2F-9977-FBE5BFCE445D}"/>
              </a:ext>
            </a:extLst>
          </p:cNvPr>
          <p:cNvCxnSpPr>
            <a:cxnSpLocks/>
            <a:stCxn id="172" idx="0"/>
            <a:endCxn id="4" idx="2"/>
          </p:cNvCxnSpPr>
          <p:nvPr/>
        </p:nvCxnSpPr>
        <p:spPr>
          <a:xfrm rot="5400000" flipH="1" flipV="1">
            <a:off x="23943361" y="3651303"/>
            <a:ext cx="654745" cy="2752364"/>
          </a:xfrm>
          <a:prstGeom prst="bentConnector3">
            <a:avLst>
              <a:gd name="adj1" fmla="val 5149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957D2BB-AB4A-484B-AD10-2C969B31F2F6}"/>
              </a:ext>
            </a:extLst>
          </p:cNvPr>
          <p:cNvSpPr/>
          <p:nvPr/>
        </p:nvSpPr>
        <p:spPr>
          <a:xfrm>
            <a:off x="15813255" y="677980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C522F08-9717-4CDE-BBC2-26A485263377}"/>
              </a:ext>
            </a:extLst>
          </p:cNvPr>
          <p:cNvSpPr/>
          <p:nvPr/>
        </p:nvSpPr>
        <p:spPr>
          <a:xfrm>
            <a:off x="17769318" y="6217505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공지사항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34F8B876-3071-4512-AFED-9EC0014868E5}"/>
              </a:ext>
            </a:extLst>
          </p:cNvPr>
          <p:cNvCxnSpPr>
            <a:cxnSpLocks/>
            <a:stCxn id="184" idx="0"/>
            <a:endCxn id="114" idx="2"/>
          </p:cNvCxnSpPr>
          <p:nvPr/>
        </p:nvCxnSpPr>
        <p:spPr>
          <a:xfrm rot="5400000" flipH="1" flipV="1">
            <a:off x="17949053" y="5650090"/>
            <a:ext cx="701310" cy="433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4A9889-6282-4A71-965A-174CC381CE44}"/>
              </a:ext>
            </a:extLst>
          </p:cNvPr>
          <p:cNvSpPr/>
          <p:nvPr/>
        </p:nvSpPr>
        <p:spPr>
          <a:xfrm>
            <a:off x="19134442" y="620507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할인정보</a:t>
            </a: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A3906E0-6AA9-4280-B635-F05E9BFE7F68}"/>
              </a:ext>
            </a:extLst>
          </p:cNvPr>
          <p:cNvCxnSpPr>
            <a:cxnSpLocks/>
            <a:stCxn id="187" idx="0"/>
            <a:endCxn id="114" idx="2"/>
          </p:cNvCxnSpPr>
          <p:nvPr/>
        </p:nvCxnSpPr>
        <p:spPr>
          <a:xfrm rot="16200000" flipV="1">
            <a:off x="18637833" y="5394831"/>
            <a:ext cx="688875" cy="931603"/>
          </a:xfrm>
          <a:prstGeom prst="bentConnector3">
            <a:avLst>
              <a:gd name="adj1" fmla="val 4813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B9C305B5-2C38-40D6-A8E8-D8C0C4AB91EF}"/>
              </a:ext>
            </a:extLst>
          </p:cNvPr>
          <p:cNvCxnSpPr>
            <a:cxnSpLocks/>
            <a:stCxn id="183" idx="1"/>
            <a:endCxn id="218" idx="2"/>
          </p:cNvCxnSpPr>
          <p:nvPr/>
        </p:nvCxnSpPr>
        <p:spPr>
          <a:xfrm rot="10800000">
            <a:off x="15746555" y="6671729"/>
            <a:ext cx="66700" cy="1966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621739-2B84-4E18-B7BF-BC339672F9B9}"/>
              </a:ext>
            </a:extLst>
          </p:cNvPr>
          <p:cNvSpPr/>
          <p:nvPr/>
        </p:nvSpPr>
        <p:spPr>
          <a:xfrm>
            <a:off x="16415716" y="7310771"/>
            <a:ext cx="99066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r>
              <a:rPr lang="en-US" altLang="ko-KR" sz="845" b="1" dirty="0"/>
              <a:t>(</a:t>
            </a:r>
            <a:r>
              <a:rPr lang="ko-KR" altLang="en-US" sz="845" b="1" dirty="0"/>
              <a:t>조회</a:t>
            </a:r>
            <a:r>
              <a:rPr lang="en-US" altLang="ko-KR" sz="845" b="1" dirty="0"/>
              <a:t>)</a:t>
            </a:r>
            <a:endParaRPr lang="ko-KR" altLang="en-US" sz="845" b="1" dirty="0"/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DAEDAC-753B-4390-898A-177CA4821810}"/>
              </a:ext>
            </a:extLst>
          </p:cNvPr>
          <p:cNvCxnSpPr>
            <a:cxnSpLocks/>
            <a:stCxn id="194" idx="1"/>
            <a:endCxn id="183" idx="2"/>
          </p:cNvCxnSpPr>
          <p:nvPr/>
        </p:nvCxnSpPr>
        <p:spPr>
          <a:xfrm rot="10800000">
            <a:off x="16240057" y="6957047"/>
            <a:ext cx="175661" cy="4423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CCB8AA4-5AD3-4A4A-80BC-079F20D4A650}"/>
              </a:ext>
            </a:extLst>
          </p:cNvPr>
          <p:cNvSpPr/>
          <p:nvPr/>
        </p:nvSpPr>
        <p:spPr>
          <a:xfrm>
            <a:off x="16415717" y="7018639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2AE551FF-82B7-4475-BF5C-718E2F0EA088}"/>
              </a:ext>
            </a:extLst>
          </p:cNvPr>
          <p:cNvCxnSpPr>
            <a:cxnSpLocks/>
            <a:stCxn id="203" idx="1"/>
            <a:endCxn id="183" idx="2"/>
          </p:cNvCxnSpPr>
          <p:nvPr/>
        </p:nvCxnSpPr>
        <p:spPr>
          <a:xfrm rot="10800000">
            <a:off x="16240057" y="6957047"/>
            <a:ext cx="175661" cy="15021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9286EDB-1D7B-4BE1-B273-0090C90A9390}"/>
              </a:ext>
            </a:extLst>
          </p:cNvPr>
          <p:cNvSpPr/>
          <p:nvPr/>
        </p:nvSpPr>
        <p:spPr>
          <a:xfrm>
            <a:off x="15319754" y="6494486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4E2A06B-699E-48FA-8FE5-58A53ED96B85}"/>
              </a:ext>
            </a:extLst>
          </p:cNvPr>
          <p:cNvCxnSpPr>
            <a:cxnSpLocks/>
            <a:stCxn id="218" idx="1"/>
            <a:endCxn id="165" idx="2"/>
          </p:cNvCxnSpPr>
          <p:nvPr/>
        </p:nvCxnSpPr>
        <p:spPr>
          <a:xfrm rot="10800000">
            <a:off x="15230697" y="6394747"/>
            <a:ext cx="89058" cy="1883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8C91E7B-E5EB-45BD-9038-A719F931650A}"/>
              </a:ext>
            </a:extLst>
          </p:cNvPr>
          <p:cNvSpPr/>
          <p:nvPr/>
        </p:nvSpPr>
        <p:spPr>
          <a:xfrm>
            <a:off x="26984501" y="5338953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로그인</a:t>
            </a: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D6F9FED-C797-402E-BA14-D71B02AD54F2}"/>
              </a:ext>
            </a:extLst>
          </p:cNvPr>
          <p:cNvSpPr/>
          <p:nvPr/>
        </p:nvSpPr>
        <p:spPr>
          <a:xfrm>
            <a:off x="16313173" y="621253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예매</a:t>
            </a:r>
          </a:p>
        </p:txBody>
      </p:sp>
      <p:cxnSp>
        <p:nvCxnSpPr>
          <p:cNvPr id="330" name="연결선: 꺾임 329">
            <a:extLst>
              <a:ext uri="{FF2B5EF4-FFF2-40B4-BE49-F238E27FC236}">
                <a16:creationId xmlns:a16="http://schemas.microsoft.com/office/drawing/2014/main" id="{AA83284E-1CAE-4543-BABA-883CAF095C05}"/>
              </a:ext>
            </a:extLst>
          </p:cNvPr>
          <p:cNvCxnSpPr>
            <a:cxnSpLocks/>
            <a:stCxn id="329" idx="0"/>
            <a:endCxn id="114" idx="2"/>
          </p:cNvCxnSpPr>
          <p:nvPr/>
        </p:nvCxnSpPr>
        <p:spPr>
          <a:xfrm rot="5400000" flipH="1" flipV="1">
            <a:off x="17223466" y="4919531"/>
            <a:ext cx="696341" cy="1889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7769C80-5B5F-4424-9B73-ACA8391FBCD8}"/>
              </a:ext>
            </a:extLst>
          </p:cNvPr>
          <p:cNvSpPr/>
          <p:nvPr/>
        </p:nvSpPr>
        <p:spPr>
          <a:xfrm>
            <a:off x="16675766" y="649369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상영 시간표</a:t>
            </a:r>
          </a:p>
        </p:txBody>
      </p:sp>
      <p:cxnSp>
        <p:nvCxnSpPr>
          <p:cNvPr id="335" name="연결선: 꺾임 334">
            <a:extLst>
              <a:ext uri="{FF2B5EF4-FFF2-40B4-BE49-F238E27FC236}">
                <a16:creationId xmlns:a16="http://schemas.microsoft.com/office/drawing/2014/main" id="{7EA9AB4B-00A4-40B2-A898-7658BD1B57B8}"/>
              </a:ext>
            </a:extLst>
          </p:cNvPr>
          <p:cNvCxnSpPr>
            <a:cxnSpLocks/>
            <a:stCxn id="334" idx="1"/>
            <a:endCxn id="329" idx="2"/>
          </p:cNvCxnSpPr>
          <p:nvPr/>
        </p:nvCxnSpPr>
        <p:spPr>
          <a:xfrm rot="10800000">
            <a:off x="16626803" y="6389779"/>
            <a:ext cx="48965" cy="1925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E3970A-F152-4FF1-9EA7-29393CD20141}"/>
              </a:ext>
            </a:extLst>
          </p:cNvPr>
          <p:cNvSpPr/>
          <p:nvPr/>
        </p:nvSpPr>
        <p:spPr>
          <a:xfrm>
            <a:off x="18981414" y="8929761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회원</a:t>
            </a:r>
          </a:p>
        </p:txBody>
      </p: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9D7FB316-E6FC-4F11-A5AF-F582255A3ACE}"/>
              </a:ext>
            </a:extLst>
          </p:cNvPr>
          <p:cNvCxnSpPr>
            <a:cxnSpLocks/>
            <a:stCxn id="141" idx="2"/>
            <a:endCxn id="339" idx="0"/>
          </p:cNvCxnSpPr>
          <p:nvPr/>
        </p:nvCxnSpPr>
        <p:spPr>
          <a:xfrm rot="5400000">
            <a:off x="21571826" y="3203458"/>
            <a:ext cx="3413566" cy="80390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연결선: 꺾임 352">
            <a:extLst>
              <a:ext uri="{FF2B5EF4-FFF2-40B4-BE49-F238E27FC236}">
                <a16:creationId xmlns:a16="http://schemas.microsoft.com/office/drawing/2014/main" id="{5F251045-077A-41AC-AEFA-88361F39B542}"/>
              </a:ext>
            </a:extLst>
          </p:cNvPr>
          <p:cNvCxnSpPr>
            <a:cxnSpLocks/>
            <a:stCxn id="361" idx="0"/>
            <a:endCxn id="339" idx="2"/>
          </p:cNvCxnSpPr>
          <p:nvPr/>
        </p:nvCxnSpPr>
        <p:spPr>
          <a:xfrm rot="5400000" flipH="1" flipV="1">
            <a:off x="17562360" y="8122788"/>
            <a:ext cx="712513" cy="268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연결선: 꺾임 353">
            <a:extLst>
              <a:ext uri="{FF2B5EF4-FFF2-40B4-BE49-F238E27FC236}">
                <a16:creationId xmlns:a16="http://schemas.microsoft.com/office/drawing/2014/main" id="{66D4F16E-6F92-49A6-8360-E54EA6FBCF09}"/>
              </a:ext>
            </a:extLst>
          </p:cNvPr>
          <p:cNvCxnSpPr>
            <a:cxnSpLocks/>
            <a:stCxn id="364" idx="0"/>
            <a:endCxn id="339" idx="2"/>
          </p:cNvCxnSpPr>
          <p:nvPr/>
        </p:nvCxnSpPr>
        <p:spPr>
          <a:xfrm rot="5400000" flipH="1" flipV="1">
            <a:off x="18288547" y="8809915"/>
            <a:ext cx="673452" cy="1267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CF3FF90-E1D8-4927-B2DA-00407138588A}"/>
              </a:ext>
            </a:extLst>
          </p:cNvPr>
          <p:cNvSpPr/>
          <p:nvPr/>
        </p:nvSpPr>
        <p:spPr>
          <a:xfrm>
            <a:off x="20499566" y="6198981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cxnSp>
        <p:nvCxnSpPr>
          <p:cNvPr id="358" name="연결선: 꺾임 357">
            <a:extLst>
              <a:ext uri="{FF2B5EF4-FFF2-40B4-BE49-F238E27FC236}">
                <a16:creationId xmlns:a16="http://schemas.microsoft.com/office/drawing/2014/main" id="{6DC144DF-0FCC-4808-8B1C-6A8A214BC5D3}"/>
              </a:ext>
            </a:extLst>
          </p:cNvPr>
          <p:cNvCxnSpPr>
            <a:cxnSpLocks/>
            <a:stCxn id="357" idx="0"/>
            <a:endCxn id="114" idx="2"/>
          </p:cNvCxnSpPr>
          <p:nvPr/>
        </p:nvCxnSpPr>
        <p:spPr>
          <a:xfrm rot="16200000" flipV="1">
            <a:off x="19323440" y="4709225"/>
            <a:ext cx="682785" cy="2296727"/>
          </a:xfrm>
          <a:prstGeom prst="bentConnector3">
            <a:avLst>
              <a:gd name="adj1" fmla="val 4717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DFDB0A8-5972-40A7-9B65-BBEA0313DE4F}"/>
              </a:ext>
            </a:extLst>
          </p:cNvPr>
          <p:cNvSpPr/>
          <p:nvPr/>
        </p:nvSpPr>
        <p:spPr>
          <a:xfrm>
            <a:off x="21838852" y="618958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</a:t>
            </a:r>
          </a:p>
        </p:txBody>
      </p: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78D1A285-911E-44AB-ABC6-741251A48381}"/>
              </a:ext>
            </a:extLst>
          </p:cNvPr>
          <p:cNvCxnSpPr>
            <a:cxnSpLocks/>
            <a:stCxn id="359" idx="0"/>
            <a:endCxn id="114" idx="2"/>
          </p:cNvCxnSpPr>
          <p:nvPr/>
        </p:nvCxnSpPr>
        <p:spPr>
          <a:xfrm rot="16200000" flipV="1">
            <a:off x="19997776" y="4034886"/>
            <a:ext cx="673394" cy="3636013"/>
          </a:xfrm>
          <a:prstGeom prst="bentConnector3">
            <a:avLst>
              <a:gd name="adj1" fmla="val 47131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94A039CF-E44A-49BA-A95C-64CAC1285595}"/>
              </a:ext>
            </a:extLst>
          </p:cNvPr>
          <p:cNvSpPr/>
          <p:nvPr/>
        </p:nvSpPr>
        <p:spPr>
          <a:xfrm>
            <a:off x="16264515" y="9819517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</a:t>
            </a: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C050281E-0717-46D8-B1CB-5C01E9AA0C34}"/>
              </a:ext>
            </a:extLst>
          </p:cNvPr>
          <p:cNvSpPr/>
          <p:nvPr/>
        </p:nvSpPr>
        <p:spPr>
          <a:xfrm>
            <a:off x="19069411" y="979976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</a:t>
            </a: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52B0410C-7813-4509-B2FF-A8BBE7423A3E}"/>
              </a:ext>
            </a:extLst>
          </p:cNvPr>
          <p:cNvSpPr/>
          <p:nvPr/>
        </p:nvSpPr>
        <p:spPr>
          <a:xfrm>
            <a:off x="20250845" y="9794002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</a:t>
            </a: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934EEC8-191F-4015-B00C-5EEA72C7FAC6}"/>
              </a:ext>
            </a:extLst>
          </p:cNvPr>
          <p:cNvSpPr/>
          <p:nvPr/>
        </p:nvSpPr>
        <p:spPr>
          <a:xfrm>
            <a:off x="17677829" y="978045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99F37188-EA12-4CCE-BBB8-2E08E47EE7D0}"/>
              </a:ext>
            </a:extLst>
          </p:cNvPr>
          <p:cNvSpPr/>
          <p:nvPr/>
        </p:nvSpPr>
        <p:spPr>
          <a:xfrm>
            <a:off x="21345160" y="978045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</a:t>
            </a: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9E4E78C-7F87-4515-8FBC-8C5E2BBD718A}"/>
              </a:ext>
            </a:extLst>
          </p:cNvPr>
          <p:cNvSpPr/>
          <p:nvPr/>
        </p:nvSpPr>
        <p:spPr>
          <a:xfrm>
            <a:off x="22319022" y="9780456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건의사항</a:t>
            </a:r>
          </a:p>
        </p:txBody>
      </p:sp>
      <p:cxnSp>
        <p:nvCxnSpPr>
          <p:cNvPr id="377" name="연결선: 꺾임 376">
            <a:extLst>
              <a:ext uri="{FF2B5EF4-FFF2-40B4-BE49-F238E27FC236}">
                <a16:creationId xmlns:a16="http://schemas.microsoft.com/office/drawing/2014/main" id="{11D8C12D-D04C-4D5F-9A0A-56AA55F41998}"/>
              </a:ext>
            </a:extLst>
          </p:cNvPr>
          <p:cNvCxnSpPr>
            <a:cxnSpLocks/>
            <a:stCxn id="365" idx="0"/>
            <a:endCxn id="339" idx="2"/>
          </p:cNvCxnSpPr>
          <p:nvPr/>
        </p:nvCxnSpPr>
        <p:spPr>
          <a:xfrm rot="16200000" flipV="1">
            <a:off x="20122212" y="8243879"/>
            <a:ext cx="673452" cy="2399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1C2732F-2906-4E08-A348-B5F1BD79D318}"/>
              </a:ext>
            </a:extLst>
          </p:cNvPr>
          <p:cNvSpPr/>
          <p:nvPr/>
        </p:nvSpPr>
        <p:spPr>
          <a:xfrm>
            <a:off x="17277629" y="10540870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상세보기</a:t>
            </a:r>
          </a:p>
        </p:txBody>
      </p:sp>
      <p:cxnSp>
        <p:nvCxnSpPr>
          <p:cNvPr id="385" name="연결선: 꺾임 384">
            <a:extLst>
              <a:ext uri="{FF2B5EF4-FFF2-40B4-BE49-F238E27FC236}">
                <a16:creationId xmlns:a16="http://schemas.microsoft.com/office/drawing/2014/main" id="{F994B7EA-E4C8-4768-BF36-9A2818E02ED1}"/>
              </a:ext>
            </a:extLst>
          </p:cNvPr>
          <p:cNvCxnSpPr>
            <a:cxnSpLocks/>
            <a:stCxn id="384" idx="1"/>
            <a:endCxn id="392" idx="2"/>
          </p:cNvCxnSpPr>
          <p:nvPr/>
        </p:nvCxnSpPr>
        <p:spPr>
          <a:xfrm rot="10800000">
            <a:off x="17180921" y="10316198"/>
            <a:ext cx="96709" cy="3132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F59960-9A6C-46ED-A64E-1BB1C5861B73}"/>
              </a:ext>
            </a:extLst>
          </p:cNvPr>
          <p:cNvSpPr/>
          <p:nvPr/>
        </p:nvSpPr>
        <p:spPr>
          <a:xfrm>
            <a:off x="17855124" y="1124619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</a:t>
            </a:r>
            <a:r>
              <a:rPr lang="ko-KR" altLang="en-US" sz="845" b="1" dirty="0" err="1"/>
              <a:t>한줄평</a:t>
            </a:r>
            <a:endParaRPr lang="ko-KR" altLang="en-US" sz="845" b="1" dirty="0"/>
          </a:p>
        </p:txBody>
      </p:sp>
      <p:cxnSp>
        <p:nvCxnSpPr>
          <p:cNvPr id="387" name="연결선: 꺾임 386">
            <a:extLst>
              <a:ext uri="{FF2B5EF4-FFF2-40B4-BE49-F238E27FC236}">
                <a16:creationId xmlns:a16="http://schemas.microsoft.com/office/drawing/2014/main" id="{AE803DEF-5473-4E8A-9F08-DCA13BE5315D}"/>
              </a:ext>
            </a:extLst>
          </p:cNvPr>
          <p:cNvCxnSpPr>
            <a:cxnSpLocks/>
            <a:stCxn id="386" idx="1"/>
            <a:endCxn id="384" idx="2"/>
          </p:cNvCxnSpPr>
          <p:nvPr/>
        </p:nvCxnSpPr>
        <p:spPr>
          <a:xfrm rot="10800000">
            <a:off x="17704431" y="10718112"/>
            <a:ext cx="150695" cy="61670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1BF8A98-20F4-443B-A6E2-09F5C3DDFC58}"/>
              </a:ext>
            </a:extLst>
          </p:cNvPr>
          <p:cNvSpPr/>
          <p:nvPr/>
        </p:nvSpPr>
        <p:spPr>
          <a:xfrm>
            <a:off x="17855124" y="10954055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정보</a:t>
            </a:r>
          </a:p>
        </p:txBody>
      </p:sp>
      <p:cxnSp>
        <p:nvCxnSpPr>
          <p:cNvPr id="391" name="연결선: 꺾임 390">
            <a:extLst>
              <a:ext uri="{FF2B5EF4-FFF2-40B4-BE49-F238E27FC236}">
                <a16:creationId xmlns:a16="http://schemas.microsoft.com/office/drawing/2014/main" id="{1D1E578D-4927-435D-B181-B73EAA46A72E}"/>
              </a:ext>
            </a:extLst>
          </p:cNvPr>
          <p:cNvCxnSpPr>
            <a:cxnSpLocks/>
            <a:stCxn id="390" idx="1"/>
            <a:endCxn id="384" idx="2"/>
          </p:cNvCxnSpPr>
          <p:nvPr/>
        </p:nvCxnSpPr>
        <p:spPr>
          <a:xfrm rot="10800000">
            <a:off x="17704431" y="10718113"/>
            <a:ext cx="150695" cy="3245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8F51C461-1A98-4135-9C3F-A5D8D5F5D51A}"/>
              </a:ext>
            </a:extLst>
          </p:cNvPr>
          <p:cNvSpPr/>
          <p:nvPr/>
        </p:nvSpPr>
        <p:spPr>
          <a:xfrm>
            <a:off x="16754119" y="10138954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영화 랭킹 조회</a:t>
            </a:r>
          </a:p>
        </p:txBody>
      </p:sp>
      <p:cxnSp>
        <p:nvCxnSpPr>
          <p:cNvPr id="393" name="연결선: 꺾임 392">
            <a:extLst>
              <a:ext uri="{FF2B5EF4-FFF2-40B4-BE49-F238E27FC236}">
                <a16:creationId xmlns:a16="http://schemas.microsoft.com/office/drawing/2014/main" id="{95093247-B63E-4C9E-B26A-FA2F839FFF70}"/>
              </a:ext>
            </a:extLst>
          </p:cNvPr>
          <p:cNvCxnSpPr>
            <a:cxnSpLocks/>
            <a:stCxn id="361" idx="2"/>
            <a:endCxn id="392" idx="1"/>
          </p:cNvCxnSpPr>
          <p:nvPr/>
        </p:nvCxnSpPr>
        <p:spPr>
          <a:xfrm rot="16200000" flipH="1">
            <a:off x="16550712" y="10024182"/>
            <a:ext cx="230816" cy="1759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99E2D26-D6BF-43E4-BE4D-D98C46BA6DE6}"/>
              </a:ext>
            </a:extLst>
          </p:cNvPr>
          <p:cNvSpPr/>
          <p:nvPr/>
        </p:nvSpPr>
        <p:spPr>
          <a:xfrm>
            <a:off x="18174028" y="10099893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시간표</a:t>
            </a:r>
          </a:p>
        </p:txBody>
      </p: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360644D1-A239-4927-8C9D-2710EBF8BDBF}"/>
              </a:ext>
            </a:extLst>
          </p:cNvPr>
          <p:cNvCxnSpPr>
            <a:cxnSpLocks/>
            <a:stCxn id="402" idx="1"/>
            <a:endCxn id="364" idx="2"/>
          </p:cNvCxnSpPr>
          <p:nvPr/>
        </p:nvCxnSpPr>
        <p:spPr>
          <a:xfrm rot="10800000">
            <a:off x="17991450" y="9957702"/>
            <a:ext cx="182575" cy="2308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2FA90B7-FCC9-487A-BC32-78D5BC48075C}"/>
              </a:ext>
            </a:extLst>
          </p:cNvPr>
          <p:cNvSpPr/>
          <p:nvPr/>
        </p:nvSpPr>
        <p:spPr>
          <a:xfrm>
            <a:off x="18174028" y="10359055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예매</a:t>
            </a:r>
          </a:p>
        </p:txBody>
      </p:sp>
      <p:cxnSp>
        <p:nvCxnSpPr>
          <p:cNvPr id="406" name="연결선: 꺾임 405">
            <a:extLst>
              <a:ext uri="{FF2B5EF4-FFF2-40B4-BE49-F238E27FC236}">
                <a16:creationId xmlns:a16="http://schemas.microsoft.com/office/drawing/2014/main" id="{77464C52-2D1D-4223-821D-A4B07708A56C}"/>
              </a:ext>
            </a:extLst>
          </p:cNvPr>
          <p:cNvCxnSpPr>
            <a:cxnSpLocks/>
            <a:stCxn id="405" idx="1"/>
            <a:endCxn id="364" idx="2"/>
          </p:cNvCxnSpPr>
          <p:nvPr/>
        </p:nvCxnSpPr>
        <p:spPr>
          <a:xfrm rot="10800000">
            <a:off x="17991450" y="9957704"/>
            <a:ext cx="182575" cy="48997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BB08D3B-7E05-4333-B4DA-FFA3981359F1}"/>
              </a:ext>
            </a:extLst>
          </p:cNvPr>
          <p:cNvSpPr/>
          <p:nvPr/>
        </p:nvSpPr>
        <p:spPr>
          <a:xfrm>
            <a:off x="28999877" y="7107260"/>
            <a:ext cx="55534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</a:t>
            </a:r>
          </a:p>
        </p:txBody>
      </p:sp>
      <p:cxnSp>
        <p:nvCxnSpPr>
          <p:cNvPr id="439" name="연결선: 꺾임 438">
            <a:extLst>
              <a:ext uri="{FF2B5EF4-FFF2-40B4-BE49-F238E27FC236}">
                <a16:creationId xmlns:a16="http://schemas.microsoft.com/office/drawing/2014/main" id="{030DCC80-5BF0-4276-8DB2-FB0F2FF1C93A}"/>
              </a:ext>
            </a:extLst>
          </p:cNvPr>
          <p:cNvCxnSpPr>
            <a:cxnSpLocks/>
            <a:stCxn id="141" idx="2"/>
            <a:endCxn id="438" idx="0"/>
          </p:cNvCxnSpPr>
          <p:nvPr/>
        </p:nvCxnSpPr>
        <p:spPr>
          <a:xfrm rot="16200000" flipH="1">
            <a:off x="27492308" y="5322017"/>
            <a:ext cx="1591065" cy="1979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778AED1-F241-42FC-B583-E0BC7BB7D9B4}"/>
              </a:ext>
            </a:extLst>
          </p:cNvPr>
          <p:cNvSpPr/>
          <p:nvPr/>
        </p:nvSpPr>
        <p:spPr>
          <a:xfrm>
            <a:off x="27498546" y="8665472"/>
            <a:ext cx="954291" cy="142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관리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FE4D3A97-4FDB-46D3-8397-99FCE148247D}"/>
              </a:ext>
            </a:extLst>
          </p:cNvPr>
          <p:cNvSpPr/>
          <p:nvPr/>
        </p:nvSpPr>
        <p:spPr>
          <a:xfrm>
            <a:off x="26056570" y="7973378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건의사항 관리</a:t>
            </a: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1C9A0A8-5CAD-452B-AF3B-7C8D8CFB9A69}"/>
              </a:ext>
            </a:extLst>
          </p:cNvPr>
          <p:cNvSpPr/>
          <p:nvPr/>
        </p:nvSpPr>
        <p:spPr>
          <a:xfrm>
            <a:off x="26848981" y="7946213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관리자 페이지</a:t>
            </a: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A8F8794F-1492-4739-A625-E6BB7638C2E4}"/>
              </a:ext>
            </a:extLst>
          </p:cNvPr>
          <p:cNvSpPr/>
          <p:nvPr/>
        </p:nvSpPr>
        <p:spPr>
          <a:xfrm>
            <a:off x="27461790" y="8254748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기프티콘 관리</a:t>
            </a:r>
          </a:p>
        </p:txBody>
      </p:sp>
      <p:cxnSp>
        <p:nvCxnSpPr>
          <p:cNvPr id="467" name="연결선: 꺾임 466">
            <a:extLst>
              <a:ext uri="{FF2B5EF4-FFF2-40B4-BE49-F238E27FC236}">
                <a16:creationId xmlns:a16="http://schemas.microsoft.com/office/drawing/2014/main" id="{2466BB86-1253-480A-B99F-EA5451879850}"/>
              </a:ext>
            </a:extLst>
          </p:cNvPr>
          <p:cNvCxnSpPr>
            <a:cxnSpLocks/>
            <a:stCxn id="462" idx="2"/>
            <a:endCxn id="466" idx="1"/>
          </p:cNvCxnSpPr>
          <p:nvPr/>
        </p:nvCxnSpPr>
        <p:spPr>
          <a:xfrm rot="16200000" flipH="1">
            <a:off x="27284001" y="8165580"/>
            <a:ext cx="219915" cy="135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DEEC952-4D8D-451F-9501-2A39FD9DE5A9}"/>
              </a:ext>
            </a:extLst>
          </p:cNvPr>
          <p:cNvSpPr/>
          <p:nvPr/>
        </p:nvSpPr>
        <p:spPr>
          <a:xfrm>
            <a:off x="17856380" y="11551741"/>
            <a:ext cx="853602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영화 예매</a:t>
            </a:r>
          </a:p>
        </p:txBody>
      </p:sp>
      <p:cxnSp>
        <p:nvCxnSpPr>
          <p:cNvPr id="544" name="연결선: 꺾임 543">
            <a:extLst>
              <a:ext uri="{FF2B5EF4-FFF2-40B4-BE49-F238E27FC236}">
                <a16:creationId xmlns:a16="http://schemas.microsoft.com/office/drawing/2014/main" id="{09A581C3-5427-456C-81D6-F7D522FB0EF4}"/>
              </a:ext>
            </a:extLst>
          </p:cNvPr>
          <p:cNvCxnSpPr>
            <a:cxnSpLocks/>
            <a:stCxn id="539" idx="1"/>
            <a:endCxn id="384" idx="2"/>
          </p:cNvCxnSpPr>
          <p:nvPr/>
        </p:nvCxnSpPr>
        <p:spPr>
          <a:xfrm rot="10800000">
            <a:off x="17704431" y="10718112"/>
            <a:ext cx="151951" cy="9222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4C212AB-4739-4598-9B85-1ED45BE7E029}"/>
              </a:ext>
            </a:extLst>
          </p:cNvPr>
          <p:cNvCxnSpPr>
            <a:cxnSpLocks/>
            <a:stCxn id="462" idx="2"/>
            <a:endCxn id="448" idx="1"/>
          </p:cNvCxnSpPr>
          <p:nvPr/>
        </p:nvCxnSpPr>
        <p:spPr>
          <a:xfrm rot="16200000" flipH="1">
            <a:off x="27105661" y="8343920"/>
            <a:ext cx="613349" cy="1724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CD07B59-3D99-41BF-A15E-B08F7B1FC822}"/>
              </a:ext>
            </a:extLst>
          </p:cNvPr>
          <p:cNvSpPr/>
          <p:nvPr/>
        </p:nvSpPr>
        <p:spPr>
          <a:xfrm>
            <a:off x="27544936" y="9090535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상영 스케줄 관리</a:t>
            </a:r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F82065E-A1B2-4F09-BCDE-A3BC1F526405}"/>
              </a:ext>
            </a:extLst>
          </p:cNvPr>
          <p:cNvCxnSpPr>
            <a:cxnSpLocks/>
            <a:stCxn id="462" idx="2"/>
            <a:endCxn id="136" idx="1"/>
          </p:cNvCxnSpPr>
          <p:nvPr/>
        </p:nvCxnSpPr>
        <p:spPr>
          <a:xfrm rot="16200000" flipH="1">
            <a:off x="26907681" y="8541899"/>
            <a:ext cx="1055701" cy="218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61E5DB-3F15-481D-8449-1E3C3A145358}"/>
              </a:ext>
            </a:extLst>
          </p:cNvPr>
          <p:cNvSpPr/>
          <p:nvPr/>
        </p:nvSpPr>
        <p:spPr>
          <a:xfrm>
            <a:off x="23572470" y="5362267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ID </a:t>
            </a:r>
            <a:r>
              <a:rPr lang="ko-KR" altLang="en-US" sz="845" b="1" dirty="0"/>
              <a:t>찾기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3DD21EA-7BB0-433A-A1B1-0C6C0F0FEE70}"/>
              </a:ext>
            </a:extLst>
          </p:cNvPr>
          <p:cNvSpPr/>
          <p:nvPr/>
        </p:nvSpPr>
        <p:spPr>
          <a:xfrm>
            <a:off x="24564019" y="5352095"/>
            <a:ext cx="627258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45" b="1" dirty="0"/>
              <a:t>PW </a:t>
            </a:r>
            <a:r>
              <a:rPr lang="ko-KR" altLang="en-US" sz="845" b="1" dirty="0"/>
              <a:t>찾기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B726137-940D-43DD-9BF0-C7D3453E9C62}"/>
              </a:ext>
            </a:extLst>
          </p:cNvPr>
          <p:cNvSpPr/>
          <p:nvPr/>
        </p:nvSpPr>
        <p:spPr>
          <a:xfrm>
            <a:off x="23112238" y="9753290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/>
              <a:t>마이페이지</a:t>
            </a:r>
            <a:endParaRPr lang="ko-KR" altLang="en-US" sz="845" b="1" dirty="0"/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521DEBA4-1729-4BAC-830C-7591F576EB93}"/>
              </a:ext>
            </a:extLst>
          </p:cNvPr>
          <p:cNvCxnSpPr>
            <a:cxnSpLocks/>
            <a:stCxn id="212" idx="0"/>
            <a:endCxn id="339" idx="2"/>
          </p:cNvCxnSpPr>
          <p:nvPr/>
        </p:nvCxnSpPr>
        <p:spPr>
          <a:xfrm rot="16200000" flipV="1">
            <a:off x="21044831" y="7321263"/>
            <a:ext cx="646286" cy="421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D91A0FF-C86E-4AFB-8AA8-D4026E8E2FF2}"/>
              </a:ext>
            </a:extLst>
          </p:cNvPr>
          <p:cNvSpPr/>
          <p:nvPr/>
        </p:nvSpPr>
        <p:spPr>
          <a:xfrm>
            <a:off x="23555415" y="10086907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정보 관리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157E151-136F-4C1F-953B-2CB8F3FB8D6D}"/>
              </a:ext>
            </a:extLst>
          </p:cNvPr>
          <p:cNvCxnSpPr>
            <a:stCxn id="212" idx="2"/>
            <a:endCxn id="140" idx="1"/>
          </p:cNvCxnSpPr>
          <p:nvPr/>
        </p:nvCxnSpPr>
        <p:spPr>
          <a:xfrm rot="16200000" flipH="1">
            <a:off x="23393639" y="10013751"/>
            <a:ext cx="244996" cy="785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5A23689-B969-4DA9-8762-5A5D2B6F237A}"/>
              </a:ext>
            </a:extLst>
          </p:cNvPr>
          <p:cNvSpPr/>
          <p:nvPr/>
        </p:nvSpPr>
        <p:spPr>
          <a:xfrm>
            <a:off x="23555415" y="10490095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예매 내 역 관리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259C962-73BA-427A-8674-EFEAF311EBA5}"/>
              </a:ext>
            </a:extLst>
          </p:cNvPr>
          <p:cNvCxnSpPr>
            <a:stCxn id="167" idx="1"/>
            <a:endCxn id="212" idx="2"/>
          </p:cNvCxnSpPr>
          <p:nvPr/>
        </p:nvCxnSpPr>
        <p:spPr>
          <a:xfrm rot="10800000">
            <a:off x="23476858" y="9930532"/>
            <a:ext cx="78556" cy="64818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FD1D10F0-4A5E-4BA5-B507-CF9FAA1A25A9}"/>
              </a:ext>
            </a:extLst>
          </p:cNvPr>
          <p:cNvSpPr/>
          <p:nvPr/>
        </p:nvSpPr>
        <p:spPr>
          <a:xfrm>
            <a:off x="23549841" y="10871616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리뷰 관리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026D083-2E56-4B61-AAC8-35485D5BF92D}"/>
              </a:ext>
            </a:extLst>
          </p:cNvPr>
          <p:cNvSpPr/>
          <p:nvPr/>
        </p:nvSpPr>
        <p:spPr>
          <a:xfrm>
            <a:off x="23564124" y="11177616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한줄평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EB21736-2903-453A-BC42-8876977C8C5D}"/>
              </a:ext>
            </a:extLst>
          </p:cNvPr>
          <p:cNvSpPr/>
          <p:nvPr/>
        </p:nvSpPr>
        <p:spPr>
          <a:xfrm>
            <a:off x="23575273" y="11540675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</a:t>
            </a:r>
            <a:r>
              <a:rPr lang="ko-KR" altLang="en-US" sz="845" b="1" dirty="0" err="1"/>
              <a:t>기프티콘</a:t>
            </a:r>
            <a:r>
              <a:rPr lang="ko-KR" altLang="en-US" sz="845" b="1" dirty="0"/>
              <a:t> 관리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7A22815-E39D-4B8B-9A2E-3F373D4DD698}"/>
              </a:ext>
            </a:extLst>
          </p:cNvPr>
          <p:cNvSpPr/>
          <p:nvPr/>
        </p:nvSpPr>
        <p:spPr>
          <a:xfrm>
            <a:off x="23575273" y="11908787"/>
            <a:ext cx="72924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내 건의사항 관리</a:t>
            </a:r>
          </a:p>
        </p:txBody>
      </p: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E263C0B0-6169-4FCF-B148-A983D099AC46}"/>
              </a:ext>
            </a:extLst>
          </p:cNvPr>
          <p:cNvCxnSpPr>
            <a:stCxn id="339" idx="2"/>
            <a:endCxn id="362" idx="0"/>
          </p:cNvCxnSpPr>
          <p:nvPr/>
        </p:nvCxnSpPr>
        <p:spPr>
          <a:xfrm rot="16200000" flipH="1">
            <a:off x="18974684" y="9391408"/>
            <a:ext cx="692760" cy="123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연결선: 꺾임 261">
            <a:extLst>
              <a:ext uri="{FF2B5EF4-FFF2-40B4-BE49-F238E27FC236}">
                <a16:creationId xmlns:a16="http://schemas.microsoft.com/office/drawing/2014/main" id="{F3F2DFFD-7B6E-41DE-9244-7AD8A932FC87}"/>
              </a:ext>
            </a:extLst>
          </p:cNvPr>
          <p:cNvCxnSpPr>
            <a:stCxn id="212" idx="2"/>
            <a:endCxn id="171" idx="1"/>
          </p:cNvCxnSpPr>
          <p:nvPr/>
        </p:nvCxnSpPr>
        <p:spPr>
          <a:xfrm rot="16200000" flipH="1">
            <a:off x="22998498" y="10408895"/>
            <a:ext cx="1029705" cy="729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4BA5F18C-90EC-4117-BC9E-417141D325B7}"/>
              </a:ext>
            </a:extLst>
          </p:cNvPr>
          <p:cNvCxnSpPr>
            <a:stCxn id="212" idx="2"/>
            <a:endCxn id="173" idx="1"/>
          </p:cNvCxnSpPr>
          <p:nvPr/>
        </p:nvCxnSpPr>
        <p:spPr>
          <a:xfrm rot="16200000" flipH="1">
            <a:off x="22852639" y="10554752"/>
            <a:ext cx="1335705" cy="872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369F9BD1-8DC3-4A63-8769-AD4A61497B54}"/>
              </a:ext>
            </a:extLst>
          </p:cNvPr>
          <p:cNvCxnSpPr>
            <a:stCxn id="212" idx="2"/>
            <a:endCxn id="175" idx="1"/>
          </p:cNvCxnSpPr>
          <p:nvPr/>
        </p:nvCxnSpPr>
        <p:spPr>
          <a:xfrm rot="16200000" flipH="1">
            <a:off x="22676683" y="10730707"/>
            <a:ext cx="1698764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5939E9B3-58A5-4D4D-9D35-53B027F4575C}"/>
              </a:ext>
            </a:extLst>
          </p:cNvPr>
          <p:cNvCxnSpPr>
            <a:cxnSpLocks/>
            <a:stCxn id="212" idx="2"/>
            <a:endCxn id="178" idx="1"/>
          </p:cNvCxnSpPr>
          <p:nvPr/>
        </p:nvCxnSpPr>
        <p:spPr>
          <a:xfrm rot="16200000" flipH="1">
            <a:off x="22492627" y="10914762"/>
            <a:ext cx="2066876" cy="984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연결선: 꺾임 280">
            <a:extLst>
              <a:ext uri="{FF2B5EF4-FFF2-40B4-BE49-F238E27FC236}">
                <a16:creationId xmlns:a16="http://schemas.microsoft.com/office/drawing/2014/main" id="{7EDA0B3F-D45C-4A10-853C-C60226319CA6}"/>
              </a:ext>
            </a:extLst>
          </p:cNvPr>
          <p:cNvCxnSpPr>
            <a:stCxn id="339" idx="2"/>
            <a:endCxn id="363" idx="0"/>
          </p:cNvCxnSpPr>
          <p:nvPr/>
        </p:nvCxnSpPr>
        <p:spPr>
          <a:xfrm rot="16200000" flipH="1">
            <a:off x="19568281" y="8797810"/>
            <a:ext cx="686998" cy="130538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5BD945C-1DE0-4953-8205-CFF25F361656}"/>
              </a:ext>
            </a:extLst>
          </p:cNvPr>
          <p:cNvSpPr/>
          <p:nvPr/>
        </p:nvSpPr>
        <p:spPr>
          <a:xfrm>
            <a:off x="27435531" y="9546177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회원 관리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4EFDDD0-D03B-42B3-893F-C5EFACB3168D}"/>
              </a:ext>
            </a:extLst>
          </p:cNvPr>
          <p:cNvCxnSpPr>
            <a:stCxn id="462" idx="2"/>
            <a:endCxn id="230" idx="1"/>
          </p:cNvCxnSpPr>
          <p:nvPr/>
        </p:nvCxnSpPr>
        <p:spPr>
          <a:xfrm rot="16200000" flipH="1">
            <a:off x="26625157" y="8824423"/>
            <a:ext cx="1511342" cy="1094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B47528-6276-4DE3-8E8D-970F3F99BB8C}"/>
              </a:ext>
            </a:extLst>
          </p:cNvPr>
          <p:cNvSpPr/>
          <p:nvPr/>
        </p:nvSpPr>
        <p:spPr>
          <a:xfrm>
            <a:off x="27483654" y="9898416"/>
            <a:ext cx="954291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신고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76CE281-A8D5-4CC0-BE35-9D97EC296DF0}"/>
              </a:ext>
            </a:extLst>
          </p:cNvPr>
          <p:cNvCxnSpPr>
            <a:stCxn id="462" idx="2"/>
            <a:endCxn id="248" idx="1"/>
          </p:cNvCxnSpPr>
          <p:nvPr/>
        </p:nvCxnSpPr>
        <p:spPr>
          <a:xfrm rot="16200000" flipH="1">
            <a:off x="26473099" y="8976481"/>
            <a:ext cx="1863582" cy="1575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C3350C7-C830-4147-8598-544372569151}"/>
              </a:ext>
            </a:extLst>
          </p:cNvPr>
          <p:cNvSpPr/>
          <p:nvPr/>
        </p:nvSpPr>
        <p:spPr>
          <a:xfrm>
            <a:off x="28814047" y="795897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공지사항 관리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C2A037-EFCC-46EF-97A5-7E6BC982A83B}"/>
              </a:ext>
            </a:extLst>
          </p:cNvPr>
          <p:cNvCxnSpPr>
            <a:stCxn id="438" idx="2"/>
            <a:endCxn id="261" idx="0"/>
          </p:cNvCxnSpPr>
          <p:nvPr/>
        </p:nvCxnSpPr>
        <p:spPr>
          <a:xfrm rot="5400000">
            <a:off x="28865381" y="7546799"/>
            <a:ext cx="674467" cy="1498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0EC4A49-4F35-4D3C-93AF-2CCCC513CEB4}"/>
              </a:ext>
            </a:extLst>
          </p:cNvPr>
          <p:cNvCxnSpPr>
            <a:stCxn id="438" idx="2"/>
            <a:endCxn id="453" idx="0"/>
          </p:cNvCxnSpPr>
          <p:nvPr/>
        </p:nvCxnSpPr>
        <p:spPr>
          <a:xfrm rot="5400000">
            <a:off x="27479438" y="6175263"/>
            <a:ext cx="688875" cy="29073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2580CE3-8603-4675-BC24-B8D9A3018B62}"/>
              </a:ext>
            </a:extLst>
          </p:cNvPr>
          <p:cNvCxnSpPr>
            <a:stCxn id="438" idx="2"/>
            <a:endCxn id="462" idx="0"/>
          </p:cNvCxnSpPr>
          <p:nvPr/>
        </p:nvCxnSpPr>
        <p:spPr>
          <a:xfrm rot="5400000">
            <a:off x="27970983" y="6639646"/>
            <a:ext cx="661710" cy="1951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50D630E-D593-4F7B-9BEC-FBD63C09D47A}"/>
              </a:ext>
            </a:extLst>
          </p:cNvPr>
          <p:cNvSpPr/>
          <p:nvPr/>
        </p:nvSpPr>
        <p:spPr>
          <a:xfrm>
            <a:off x="30064584" y="7920190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할인정보 관리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BE52A22-24BB-4C45-ACEE-CBE127C2A61E}"/>
              </a:ext>
            </a:extLst>
          </p:cNvPr>
          <p:cNvCxnSpPr>
            <a:stCxn id="438" idx="2"/>
            <a:endCxn id="276" idx="0"/>
          </p:cNvCxnSpPr>
          <p:nvPr/>
        </p:nvCxnSpPr>
        <p:spPr>
          <a:xfrm rot="16200000" flipH="1">
            <a:off x="29510039" y="7052014"/>
            <a:ext cx="635687" cy="11006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꺾임 381">
            <a:extLst>
              <a:ext uri="{FF2B5EF4-FFF2-40B4-BE49-F238E27FC236}">
                <a16:creationId xmlns:a16="http://schemas.microsoft.com/office/drawing/2014/main" id="{565A33F6-CFA2-40E8-B22A-16A9372FC3A9}"/>
              </a:ext>
            </a:extLst>
          </p:cNvPr>
          <p:cNvCxnSpPr>
            <a:cxnSpLocks/>
            <a:stCxn id="122" idx="0"/>
            <a:endCxn id="4" idx="2"/>
          </p:cNvCxnSpPr>
          <p:nvPr/>
        </p:nvCxnSpPr>
        <p:spPr>
          <a:xfrm rot="5400000" flipH="1" flipV="1">
            <a:off x="24435430" y="4150783"/>
            <a:ext cx="662154" cy="1760815"/>
          </a:xfrm>
          <a:prstGeom prst="bentConnector3">
            <a:avLst>
              <a:gd name="adj1" fmla="val 522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393">
            <a:extLst>
              <a:ext uri="{FF2B5EF4-FFF2-40B4-BE49-F238E27FC236}">
                <a16:creationId xmlns:a16="http://schemas.microsoft.com/office/drawing/2014/main" id="{A61045C8-CF35-46E2-9923-F801C6B391E0}"/>
              </a:ext>
            </a:extLst>
          </p:cNvPr>
          <p:cNvCxnSpPr>
            <a:cxnSpLocks/>
            <a:stCxn id="125" idx="0"/>
            <a:endCxn id="4" idx="2"/>
          </p:cNvCxnSpPr>
          <p:nvPr/>
        </p:nvCxnSpPr>
        <p:spPr>
          <a:xfrm rot="5400000" flipH="1" flipV="1">
            <a:off x="24936290" y="4641471"/>
            <a:ext cx="651982" cy="769266"/>
          </a:xfrm>
          <a:prstGeom prst="bentConnector3">
            <a:avLst>
              <a:gd name="adj1" fmla="val 515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399">
            <a:extLst>
              <a:ext uri="{FF2B5EF4-FFF2-40B4-BE49-F238E27FC236}">
                <a16:creationId xmlns:a16="http://schemas.microsoft.com/office/drawing/2014/main" id="{81A7CD86-B56E-4D5E-A1F6-5277EB8FDDBF}"/>
              </a:ext>
            </a:extLst>
          </p:cNvPr>
          <p:cNvCxnSpPr>
            <a:cxnSpLocks/>
            <a:stCxn id="4" idx="2"/>
            <a:endCxn id="141" idx="1"/>
          </p:cNvCxnSpPr>
          <p:nvPr/>
        </p:nvCxnSpPr>
        <p:spPr>
          <a:xfrm rot="16200000" flipH="1">
            <a:off x="25951978" y="4395049"/>
            <a:ext cx="727461" cy="13375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76B0C92A-9B14-431F-8049-5677F4D92270}"/>
              </a:ext>
            </a:extLst>
          </p:cNvPr>
          <p:cNvSpPr/>
          <p:nvPr/>
        </p:nvSpPr>
        <p:spPr>
          <a:xfrm>
            <a:off x="22843174" y="6189589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C9939E6-33BB-41A3-A411-C8D1C95E7F31}"/>
              </a:ext>
            </a:extLst>
          </p:cNvPr>
          <p:cNvCxnSpPr>
            <a:stCxn id="114" idx="2"/>
            <a:endCxn id="293" idx="0"/>
          </p:cNvCxnSpPr>
          <p:nvPr/>
        </p:nvCxnSpPr>
        <p:spPr>
          <a:xfrm rot="16200000" flipH="1">
            <a:off x="20499937" y="3532724"/>
            <a:ext cx="673394" cy="46403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3C3F9F3-7581-4341-8ED2-A15A822F62EF}"/>
              </a:ext>
            </a:extLst>
          </p:cNvPr>
          <p:cNvSpPr/>
          <p:nvPr/>
        </p:nvSpPr>
        <p:spPr>
          <a:xfrm>
            <a:off x="31130663" y="7898304"/>
            <a:ext cx="627259" cy="177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45" b="1" dirty="0"/>
              <a:t>습득물 게시판 관리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26F329-2BFE-429A-8E0A-567AFD40ED9E}"/>
              </a:ext>
            </a:extLst>
          </p:cNvPr>
          <p:cNvCxnSpPr>
            <a:stCxn id="438" idx="2"/>
            <a:endCxn id="294" idx="0"/>
          </p:cNvCxnSpPr>
          <p:nvPr/>
        </p:nvCxnSpPr>
        <p:spPr>
          <a:xfrm rot="16200000" flipH="1">
            <a:off x="30054021" y="6508033"/>
            <a:ext cx="613801" cy="21667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455DC102-5BA5-42D0-B817-10AF9F84D582}"/>
              </a:ext>
            </a:extLst>
          </p:cNvPr>
          <p:cNvCxnSpPr>
            <a:stCxn id="339" idx="2"/>
            <a:endCxn id="366" idx="0"/>
          </p:cNvCxnSpPr>
          <p:nvPr/>
        </p:nvCxnSpPr>
        <p:spPr>
          <a:xfrm rot="16200000" flipH="1">
            <a:off x="20609144" y="7756949"/>
            <a:ext cx="673452" cy="33735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7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578</Words>
  <Application>Microsoft Office PowerPoint</Application>
  <PresentationFormat>사용자 지정</PresentationFormat>
  <Paragraphs>258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145</cp:revision>
  <dcterms:created xsi:type="dcterms:W3CDTF">2019-12-10T12:59:29Z</dcterms:created>
  <dcterms:modified xsi:type="dcterms:W3CDTF">2019-12-18T08:50:50Z</dcterms:modified>
</cp:coreProperties>
</file>