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4"/>
  </p:notesMasterIdLst>
  <p:sldIdLst>
    <p:sldId id="256" r:id="rId2"/>
    <p:sldId id="257" r:id="rId3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12">
          <p15:clr>
            <a:srgbClr val="A4A3A4"/>
          </p15:clr>
        </p15:guide>
        <p15:guide id="2" pos="131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100000" autoAdjust="0"/>
  </p:normalViewPr>
  <p:slideViewPr>
    <p:cSldViewPr snapToObjects="1" showGuides="1">
      <p:cViewPr varScale="1">
        <p:scale>
          <a:sx n="27" d="100"/>
          <a:sy n="27" d="100"/>
        </p:scale>
        <p:origin x="954" y="192"/>
      </p:cViewPr>
      <p:guideLst>
        <p:guide orient="horz" pos="10112"/>
        <p:guide pos="13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41925196" y="646683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226112" y="2029640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30670448" y="639288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sp>
        <p:nvSpPr>
          <p:cNvPr id="1016" name="직사각형 1015"/>
          <p:cNvSpPr/>
          <p:nvPr/>
        </p:nvSpPr>
        <p:spPr>
          <a:xfrm>
            <a:off x="503428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</a:p>
        </p:txBody>
      </p:sp>
      <p:sp>
        <p:nvSpPr>
          <p:cNvPr id="1023" name="직사각형 1022"/>
          <p:cNvSpPr/>
          <p:nvPr/>
        </p:nvSpPr>
        <p:spPr>
          <a:xfrm>
            <a:off x="2731292" y="1032884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상세보기</a:t>
            </a:r>
          </a:p>
        </p:txBody>
      </p:sp>
      <p:sp>
        <p:nvSpPr>
          <p:cNvPr id="1025" name="직사각형 1024"/>
          <p:cNvSpPr/>
          <p:nvPr/>
        </p:nvSpPr>
        <p:spPr>
          <a:xfrm>
            <a:off x="4099469" y="123515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조회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27" name="직사각형 1026"/>
          <p:cNvSpPr/>
          <p:nvPr/>
        </p:nvSpPr>
        <p:spPr>
          <a:xfrm>
            <a:off x="4099468" y="11390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정보</a:t>
            </a:r>
          </a:p>
        </p:txBody>
      </p:sp>
      <p:sp>
        <p:nvSpPr>
          <p:cNvPr id="1042" name="직사각형 1041"/>
          <p:cNvSpPr/>
          <p:nvPr/>
        </p:nvSpPr>
        <p:spPr>
          <a:xfrm>
            <a:off x="4099469" y="13340582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작성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49" name="직사각형 1048"/>
          <p:cNvSpPr/>
          <p:nvPr/>
        </p:nvSpPr>
        <p:spPr>
          <a:xfrm>
            <a:off x="4099469" y="14315276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수정</a:t>
            </a:r>
          </a:p>
        </p:txBody>
      </p:sp>
      <p:sp>
        <p:nvSpPr>
          <p:cNvPr id="1051" name="직사각형 1050"/>
          <p:cNvSpPr/>
          <p:nvPr/>
        </p:nvSpPr>
        <p:spPr>
          <a:xfrm>
            <a:off x="4099469" y="15255038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삭제</a:t>
            </a:r>
          </a:p>
        </p:txBody>
      </p:sp>
      <p:sp>
        <p:nvSpPr>
          <p:cNvPr id="1151" name="직사각형 1150"/>
          <p:cNvSpPr/>
          <p:nvPr/>
        </p:nvSpPr>
        <p:spPr>
          <a:xfrm>
            <a:off x="4099469" y="162292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영화 한줄평</a:t>
            </a:r>
            <a:r>
              <a:rPr lang="en-US" altLang="ko-KR" sz="2600" b="1">
                <a:solidFill>
                  <a:schemeClr val="bg1"/>
                </a:solidFill>
              </a:rPr>
              <a:t> </a:t>
            </a:r>
            <a:r>
              <a:rPr lang="ko-KR" altLang="en-US" sz="2600" b="1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401" name="연결선: 꺾임 1400"/>
          <p:cNvCxnSpPr/>
          <p:nvPr/>
        </p:nvCxnSpPr>
        <p:spPr>
          <a:xfrm rot="10800000">
            <a:off x="3563810" y="11115929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/>
          <p:cNvCxnSpPr/>
          <p:nvPr/>
        </p:nvCxnSpPr>
        <p:spPr>
          <a:xfrm>
            <a:off x="3563810" y="1559708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 1404"/>
          <p:cNvCxnSpPr/>
          <p:nvPr/>
        </p:nvCxnSpPr>
        <p:spPr>
          <a:xfrm>
            <a:off x="3563810" y="14657319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연결선 1405"/>
          <p:cNvCxnSpPr/>
          <p:nvPr/>
        </p:nvCxnSpPr>
        <p:spPr>
          <a:xfrm>
            <a:off x="3563810" y="13682625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직선 연결선 1406"/>
          <p:cNvCxnSpPr/>
          <p:nvPr/>
        </p:nvCxnSpPr>
        <p:spPr>
          <a:xfrm>
            <a:off x="3563810" y="1269359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 1407"/>
          <p:cNvCxnSpPr/>
          <p:nvPr/>
        </p:nvCxnSpPr>
        <p:spPr>
          <a:xfrm>
            <a:off x="3563810" y="11732887"/>
            <a:ext cx="5356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직사각형 1018"/>
          <p:cNvSpPr/>
          <p:nvPr/>
        </p:nvSpPr>
        <p:spPr>
          <a:xfrm>
            <a:off x="7563995" y="639307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1" name="직사각형 1030"/>
          <p:cNvSpPr/>
          <p:nvPr/>
        </p:nvSpPr>
        <p:spPr>
          <a:xfrm>
            <a:off x="8311847" y="7383351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 시간표 조회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8424946" y="126997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3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r>
              <a:rPr lang="en-US" altLang="ko-KR" sz="2600" b="1"/>
              <a:t>, </a:t>
            </a:r>
            <a:r>
              <a:rPr lang="ko-KR" altLang="en-US" sz="2600" b="1"/>
              <a:t>시간</a:t>
            </a:r>
            <a:r>
              <a:rPr lang="en-US" altLang="ko-KR" sz="2600" b="1"/>
              <a:t>, </a:t>
            </a:r>
            <a:r>
              <a:rPr lang="ko-KR" altLang="en-US" sz="2600" b="1"/>
              <a:t>날짜</a:t>
            </a:r>
            <a:br>
              <a:rPr lang="en-US" altLang="ko-KR" sz="2600" b="1"/>
            </a:br>
            <a:r>
              <a:rPr lang="ko-KR" altLang="en-US" sz="2600" b="1"/>
              <a:t>선택 페이지</a:t>
            </a:r>
          </a:p>
        </p:txBody>
      </p:sp>
      <p:sp>
        <p:nvSpPr>
          <p:cNvPr id="1034" name="직사각형 1033"/>
          <p:cNvSpPr/>
          <p:nvPr/>
        </p:nvSpPr>
        <p:spPr>
          <a:xfrm>
            <a:off x="10402275" y="14946268"/>
            <a:ext cx="3060382" cy="10381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좌석 </a:t>
            </a:r>
            <a:r>
              <a:rPr lang="en-US" altLang="ko-KR" sz="2500" b="1"/>
              <a:t>/ </a:t>
            </a:r>
            <a:r>
              <a:rPr lang="ko-KR" altLang="en-US" sz="2500" b="1"/>
              <a:t>인원 수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</a:p>
        </p:txBody>
      </p:sp>
      <p:cxnSp>
        <p:nvCxnSpPr>
          <p:cNvPr id="1412" name="연결선: 꺾임 1411"/>
          <p:cNvCxnSpPr/>
          <p:nvPr/>
        </p:nvCxnSpPr>
        <p:spPr>
          <a:xfrm rot="16200000" flipV="1">
            <a:off x="5073696" y="9690532"/>
            <a:ext cx="6018593" cy="683911"/>
          </a:xfrm>
          <a:prstGeom prst="bentConnector3">
            <a:avLst>
              <a:gd name="adj1" fmla="val 1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연결선: 꺾임 1414"/>
          <p:cNvCxnSpPr/>
          <p:nvPr/>
        </p:nvCxnSpPr>
        <p:spPr>
          <a:xfrm rot="10800000">
            <a:off x="8872084" y="13383826"/>
            <a:ext cx="472343" cy="6514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연결선: 꺾임 1415"/>
          <p:cNvCxnSpPr/>
          <p:nvPr/>
        </p:nvCxnSpPr>
        <p:spPr>
          <a:xfrm rot="10800000">
            <a:off x="9955137" y="14671354"/>
            <a:ext cx="447138" cy="6169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직사각형 1032"/>
          <p:cNvSpPr/>
          <p:nvPr/>
        </p:nvSpPr>
        <p:spPr>
          <a:xfrm>
            <a:off x="9344427" y="13693258"/>
            <a:ext cx="3060382" cy="9393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영화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시간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날짜</a:t>
            </a:r>
            <a:br>
              <a:rPr lang="en-US" altLang="ko-KR" sz="2500" b="1" dirty="0"/>
            </a:br>
            <a:r>
              <a:rPr lang="ko-KR" altLang="en-US" sz="2500" b="1" dirty="0"/>
              <a:t>선택 페이지</a:t>
            </a:r>
          </a:p>
        </p:txBody>
      </p:sp>
      <p:sp>
        <p:nvSpPr>
          <p:cNvPr id="1131" name="직사각형 1130"/>
          <p:cNvSpPr/>
          <p:nvPr/>
        </p:nvSpPr>
        <p:spPr>
          <a:xfrm>
            <a:off x="13057096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게시판</a:t>
            </a:r>
          </a:p>
        </p:txBody>
      </p:sp>
      <p:sp>
        <p:nvSpPr>
          <p:cNvPr id="1132" name="직사각형 1131"/>
          <p:cNvSpPr/>
          <p:nvPr/>
        </p:nvSpPr>
        <p:spPr>
          <a:xfrm>
            <a:off x="14728667" y="936984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133" name="직사각형 1132"/>
          <p:cNvSpPr/>
          <p:nvPr/>
        </p:nvSpPr>
        <p:spPr>
          <a:xfrm>
            <a:off x="15603101" y="103288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수정</a:t>
            </a:r>
          </a:p>
        </p:txBody>
      </p:sp>
      <p:sp>
        <p:nvSpPr>
          <p:cNvPr id="1135" name="직사각형 1134"/>
          <p:cNvSpPr/>
          <p:nvPr/>
        </p:nvSpPr>
        <p:spPr>
          <a:xfrm>
            <a:off x="15603091" y="11289544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삭제</a:t>
            </a:r>
          </a:p>
        </p:txBody>
      </p:sp>
      <p:sp>
        <p:nvSpPr>
          <p:cNvPr id="1136" name="직사각형 1135"/>
          <p:cNvSpPr/>
          <p:nvPr/>
        </p:nvSpPr>
        <p:spPr>
          <a:xfrm>
            <a:off x="13881844" y="748323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조회</a:t>
            </a:r>
          </a:p>
        </p:txBody>
      </p:sp>
      <p:sp>
        <p:nvSpPr>
          <p:cNvPr id="1140" name="직사각형 1139"/>
          <p:cNvSpPr/>
          <p:nvPr/>
        </p:nvSpPr>
        <p:spPr>
          <a:xfrm>
            <a:off x="15603101" y="13253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조회</a:t>
            </a:r>
          </a:p>
        </p:txBody>
      </p:sp>
      <p:sp>
        <p:nvSpPr>
          <p:cNvPr id="1141" name="직사각형 1140"/>
          <p:cNvSpPr/>
          <p:nvPr/>
        </p:nvSpPr>
        <p:spPr>
          <a:xfrm>
            <a:off x="15603101" y="1419303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작성</a:t>
            </a:r>
          </a:p>
        </p:txBody>
      </p:sp>
      <p:sp>
        <p:nvSpPr>
          <p:cNvPr id="1142" name="직사각형 1141"/>
          <p:cNvSpPr/>
          <p:nvPr/>
        </p:nvSpPr>
        <p:spPr>
          <a:xfrm>
            <a:off x="15603101" y="151334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수정</a:t>
            </a:r>
          </a:p>
        </p:txBody>
      </p:sp>
      <p:sp>
        <p:nvSpPr>
          <p:cNvPr id="1143" name="직사각형 1142"/>
          <p:cNvSpPr/>
          <p:nvPr/>
        </p:nvSpPr>
        <p:spPr>
          <a:xfrm>
            <a:off x="15603101" y="16101726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삭제</a:t>
            </a:r>
          </a:p>
        </p:txBody>
      </p:sp>
      <p:sp>
        <p:nvSpPr>
          <p:cNvPr id="1153" name="직사각형 1152"/>
          <p:cNvSpPr/>
          <p:nvPr/>
        </p:nvSpPr>
        <p:spPr>
          <a:xfrm>
            <a:off x="15603091" y="1227857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리뷰글 신고</a:t>
            </a:r>
          </a:p>
        </p:txBody>
      </p:sp>
      <p:sp>
        <p:nvSpPr>
          <p:cNvPr id="1155" name="직사각형 1154"/>
          <p:cNvSpPr/>
          <p:nvPr/>
        </p:nvSpPr>
        <p:spPr>
          <a:xfrm>
            <a:off x="15603091" y="170532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 댓글 신고</a:t>
            </a:r>
          </a:p>
        </p:txBody>
      </p:sp>
      <p:sp>
        <p:nvSpPr>
          <p:cNvPr id="1182" name="직사각형 1181"/>
          <p:cNvSpPr/>
          <p:nvPr/>
        </p:nvSpPr>
        <p:spPr>
          <a:xfrm>
            <a:off x="14728665" y="842451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cxnSp>
        <p:nvCxnSpPr>
          <p:cNvPr id="1427" name="연결선: 꺾임 1426"/>
          <p:cNvCxnSpPr/>
          <p:nvPr/>
        </p:nvCxnSpPr>
        <p:spPr>
          <a:xfrm rot="10800000">
            <a:off x="15127355" y="10053925"/>
            <a:ext cx="475731" cy="734134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직선 연결선 1427"/>
          <p:cNvCxnSpPr/>
          <p:nvPr/>
        </p:nvCxnSpPr>
        <p:spPr>
          <a:xfrm rot="10800000">
            <a:off x="15127357" y="10670883"/>
            <a:ext cx="4757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직선 연결선 1429"/>
          <p:cNvCxnSpPr/>
          <p:nvPr/>
        </p:nvCxnSpPr>
        <p:spPr>
          <a:xfrm rot="10800000">
            <a:off x="15127357" y="11631587"/>
            <a:ext cx="47573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직선 연결선 1430"/>
          <p:cNvCxnSpPr/>
          <p:nvPr/>
        </p:nvCxnSpPr>
        <p:spPr>
          <a:xfrm rot="10800000">
            <a:off x="15127359" y="12620621"/>
            <a:ext cx="47573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직선 연결선 1431"/>
          <p:cNvCxnSpPr/>
          <p:nvPr/>
        </p:nvCxnSpPr>
        <p:spPr>
          <a:xfrm rot="10800000">
            <a:off x="15127359" y="13595315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직선 연결선 1433"/>
          <p:cNvCxnSpPr/>
          <p:nvPr/>
        </p:nvCxnSpPr>
        <p:spPr>
          <a:xfrm rot="10800000">
            <a:off x="15127359" y="14535077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직선 연결선 1437"/>
          <p:cNvCxnSpPr/>
          <p:nvPr/>
        </p:nvCxnSpPr>
        <p:spPr>
          <a:xfrm rot="10800000">
            <a:off x="15127357" y="16443769"/>
            <a:ext cx="4757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직선 연결선 1442"/>
          <p:cNvCxnSpPr/>
          <p:nvPr/>
        </p:nvCxnSpPr>
        <p:spPr>
          <a:xfrm rot="10800000">
            <a:off x="15127354" y="15382793"/>
            <a:ext cx="475731" cy="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18192486" y="642753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</a:t>
            </a:r>
          </a:p>
        </p:txBody>
      </p:sp>
      <p:sp>
        <p:nvSpPr>
          <p:cNvPr id="1038" name="직사각형 1037"/>
          <p:cNvSpPr/>
          <p:nvPr/>
        </p:nvSpPr>
        <p:spPr>
          <a:xfrm>
            <a:off x="18997472" y="741986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조회</a:t>
            </a:r>
          </a:p>
        </p:txBody>
      </p:sp>
      <p:sp>
        <p:nvSpPr>
          <p:cNvPr id="1115" name="직사각형 1114"/>
          <p:cNvSpPr/>
          <p:nvPr/>
        </p:nvSpPr>
        <p:spPr>
          <a:xfrm>
            <a:off x="20555684" y="1142593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구매</a:t>
            </a:r>
          </a:p>
        </p:txBody>
      </p:sp>
      <p:sp>
        <p:nvSpPr>
          <p:cNvPr id="1116" name="직사각형 1115"/>
          <p:cNvSpPr/>
          <p:nvPr/>
        </p:nvSpPr>
        <p:spPr>
          <a:xfrm>
            <a:off x="19942608" y="10280817"/>
            <a:ext cx="3060382" cy="873884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 </a:t>
            </a:r>
          </a:p>
          <a:p>
            <a:pPr algn="ctr">
              <a:defRPr/>
            </a:pPr>
            <a:r>
              <a:rPr lang="ko-KR" altLang="en-US" sz="2500" b="1"/>
              <a:t>상세보기</a:t>
            </a:r>
          </a:p>
        </p:txBody>
      </p:sp>
      <p:sp>
        <p:nvSpPr>
          <p:cNvPr id="1184" name="직사각형 1183"/>
          <p:cNvSpPr/>
          <p:nvPr/>
        </p:nvSpPr>
        <p:spPr>
          <a:xfrm>
            <a:off x="19882142" y="835897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검색</a:t>
            </a:r>
          </a:p>
        </p:txBody>
      </p:sp>
      <p:cxnSp>
        <p:nvCxnSpPr>
          <p:cNvPr id="1422" name="연결선: 꺾임 1421"/>
          <p:cNvCxnSpPr>
            <a:stCxn id="1038" idx="1"/>
          </p:cNvCxnSpPr>
          <p:nvPr/>
        </p:nvCxnSpPr>
        <p:spPr>
          <a:xfrm rot="10800000">
            <a:off x="18663472" y="7111621"/>
            <a:ext cx="333998" cy="65029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직선 연결선 1422"/>
          <p:cNvCxnSpPr/>
          <p:nvPr/>
        </p:nvCxnSpPr>
        <p:spPr>
          <a:xfrm rot="10800000">
            <a:off x="18663472" y="7769524"/>
            <a:ext cx="334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/>
          <p:cNvCxnSpPr/>
          <p:nvPr/>
        </p:nvCxnSpPr>
        <p:spPr>
          <a:xfrm rot="10800000">
            <a:off x="20196004" y="11159762"/>
            <a:ext cx="359682" cy="6082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직사각형 1020"/>
          <p:cNvSpPr/>
          <p:nvPr/>
        </p:nvSpPr>
        <p:spPr>
          <a:xfrm>
            <a:off x="18684480" y="1955242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</a:t>
            </a:r>
          </a:p>
        </p:txBody>
      </p:sp>
      <p:sp>
        <p:nvSpPr>
          <p:cNvPr id="1039" name="직사각형 1038"/>
          <p:cNvSpPr/>
          <p:nvPr/>
        </p:nvSpPr>
        <p:spPr>
          <a:xfrm>
            <a:off x="20428730" y="2347943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상세보기</a:t>
            </a:r>
          </a:p>
        </p:txBody>
      </p:sp>
      <p:sp>
        <p:nvSpPr>
          <p:cNvPr id="1040" name="직사각형 1039"/>
          <p:cNvSpPr/>
          <p:nvPr/>
        </p:nvSpPr>
        <p:spPr>
          <a:xfrm>
            <a:off x="20428728" y="225202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작성</a:t>
            </a:r>
          </a:p>
        </p:txBody>
      </p:sp>
      <p:sp>
        <p:nvSpPr>
          <p:cNvPr id="1046" name="직사각형 1045"/>
          <p:cNvSpPr/>
          <p:nvPr/>
        </p:nvSpPr>
        <p:spPr>
          <a:xfrm>
            <a:off x="21311620" y="244128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수정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21311620" y="2540191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삭제</a:t>
            </a:r>
          </a:p>
        </p:txBody>
      </p:sp>
      <p:sp>
        <p:nvSpPr>
          <p:cNvPr id="1106" name="직사각형 1105"/>
          <p:cNvSpPr/>
          <p:nvPr/>
        </p:nvSpPr>
        <p:spPr>
          <a:xfrm>
            <a:off x="19579798" y="20605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조회</a:t>
            </a:r>
          </a:p>
        </p:txBody>
      </p:sp>
      <p:sp>
        <p:nvSpPr>
          <p:cNvPr id="1188" name="직사각형 1187"/>
          <p:cNvSpPr/>
          <p:nvPr/>
        </p:nvSpPr>
        <p:spPr>
          <a:xfrm>
            <a:off x="20375844" y="215835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검색</a:t>
            </a:r>
          </a:p>
        </p:txBody>
      </p:sp>
      <p:cxnSp>
        <p:nvCxnSpPr>
          <p:cNvPr id="1469" name="연결선: 꺾임 1468"/>
          <p:cNvCxnSpPr/>
          <p:nvPr/>
        </p:nvCxnSpPr>
        <p:spPr>
          <a:xfrm rot="10800000">
            <a:off x="20805352" y="24172270"/>
            <a:ext cx="506266" cy="15716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직선 연결선 1469"/>
          <p:cNvCxnSpPr/>
          <p:nvPr/>
        </p:nvCxnSpPr>
        <p:spPr>
          <a:xfrm rot="10800000">
            <a:off x="20805350" y="24754926"/>
            <a:ext cx="5062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7159851" y="1961569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</a:t>
            </a:r>
          </a:p>
        </p:txBody>
      </p:sp>
      <p:sp>
        <p:nvSpPr>
          <p:cNvPr id="1044" name="직사각형 1043"/>
          <p:cNvSpPr/>
          <p:nvPr/>
        </p:nvSpPr>
        <p:spPr>
          <a:xfrm>
            <a:off x="9164227" y="23554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상세보기</a:t>
            </a:r>
          </a:p>
        </p:txBody>
      </p:sp>
      <p:sp>
        <p:nvSpPr>
          <p:cNvPr id="1112" name="직사각형 1111"/>
          <p:cNvSpPr/>
          <p:nvPr/>
        </p:nvSpPr>
        <p:spPr>
          <a:xfrm>
            <a:off x="8056943" y="206384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조회</a:t>
            </a:r>
            <a:endParaRPr lang="en-US" altLang="ko-KR" sz="2600" b="1"/>
          </a:p>
        </p:txBody>
      </p:sp>
      <p:sp>
        <p:nvSpPr>
          <p:cNvPr id="1244" name="직사각형 1243"/>
          <p:cNvSpPr/>
          <p:nvPr/>
        </p:nvSpPr>
        <p:spPr>
          <a:xfrm>
            <a:off x="9834260" y="24508606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수정</a:t>
            </a:r>
            <a:endParaRPr lang="en-US" altLang="ko-KR" sz="2600" b="1"/>
          </a:p>
        </p:txBody>
      </p:sp>
      <p:sp>
        <p:nvSpPr>
          <p:cNvPr id="1245" name="직사각형 1244"/>
          <p:cNvSpPr/>
          <p:nvPr/>
        </p:nvSpPr>
        <p:spPr>
          <a:xfrm>
            <a:off x="9834260" y="2551546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삭제</a:t>
            </a:r>
            <a:endParaRPr lang="en-US" altLang="ko-KR" sz="2600" b="1"/>
          </a:p>
        </p:txBody>
      </p:sp>
      <p:cxnSp>
        <p:nvCxnSpPr>
          <p:cNvPr id="1498" name="연결선: 꺾임 1497"/>
          <p:cNvCxnSpPr/>
          <p:nvPr/>
        </p:nvCxnSpPr>
        <p:spPr>
          <a:xfrm rot="10800000">
            <a:off x="9340009" y="24288600"/>
            <a:ext cx="494251" cy="15689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직선 연결선 1498"/>
          <p:cNvCxnSpPr/>
          <p:nvPr/>
        </p:nvCxnSpPr>
        <p:spPr>
          <a:xfrm>
            <a:off x="9340009" y="24850648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직사각형 1118"/>
          <p:cNvSpPr/>
          <p:nvPr/>
        </p:nvSpPr>
        <p:spPr>
          <a:xfrm>
            <a:off x="12834378" y="1966629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습득물 게시판</a:t>
            </a:r>
          </a:p>
        </p:txBody>
      </p:sp>
      <p:sp>
        <p:nvSpPr>
          <p:cNvPr id="1120" name="직사각형 1119"/>
          <p:cNvSpPr/>
          <p:nvPr/>
        </p:nvSpPr>
        <p:spPr>
          <a:xfrm>
            <a:off x="13672253" y="2064913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조회</a:t>
            </a:r>
            <a:endParaRPr lang="en-US" altLang="ko-KR" sz="2600" b="1"/>
          </a:p>
        </p:txBody>
      </p:sp>
      <p:sp>
        <p:nvSpPr>
          <p:cNvPr id="1121" name="직사각형 1120"/>
          <p:cNvSpPr/>
          <p:nvPr/>
        </p:nvSpPr>
        <p:spPr>
          <a:xfrm>
            <a:off x="14728668" y="2358310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게시글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상세보기</a:t>
            </a:r>
            <a:endParaRPr lang="en-US" altLang="ko-KR" sz="2600" b="1" dirty="0"/>
          </a:p>
        </p:txBody>
      </p:sp>
      <p:sp>
        <p:nvSpPr>
          <p:cNvPr id="1186" name="직사각형 1185"/>
          <p:cNvSpPr/>
          <p:nvPr/>
        </p:nvSpPr>
        <p:spPr>
          <a:xfrm>
            <a:off x="14728669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25" name="직사각형 1224"/>
          <p:cNvSpPr/>
          <p:nvPr/>
        </p:nvSpPr>
        <p:spPr>
          <a:xfrm>
            <a:off x="14728665" y="2266103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  <p:sp>
        <p:nvSpPr>
          <p:cNvPr id="1227" name="직사각형 1226"/>
          <p:cNvSpPr/>
          <p:nvPr/>
        </p:nvSpPr>
        <p:spPr>
          <a:xfrm>
            <a:off x="15713633" y="2454120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수정</a:t>
            </a:r>
          </a:p>
        </p:txBody>
      </p:sp>
      <p:sp>
        <p:nvSpPr>
          <p:cNvPr id="1228" name="직사각형 1227"/>
          <p:cNvSpPr/>
          <p:nvPr/>
        </p:nvSpPr>
        <p:spPr>
          <a:xfrm>
            <a:off x="15713633" y="2554806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삭제</a:t>
            </a:r>
          </a:p>
        </p:txBody>
      </p:sp>
      <p:cxnSp>
        <p:nvCxnSpPr>
          <p:cNvPr id="1514" name="연결선: 꺾임 1513"/>
          <p:cNvCxnSpPr/>
          <p:nvPr/>
        </p:nvCxnSpPr>
        <p:spPr>
          <a:xfrm rot="10800000">
            <a:off x="15196726" y="24267186"/>
            <a:ext cx="516902" cy="16229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직선 연결선 1514"/>
          <p:cNvCxnSpPr/>
          <p:nvPr/>
        </p:nvCxnSpPr>
        <p:spPr>
          <a:xfrm rot="10800000">
            <a:off x="15196725" y="24883244"/>
            <a:ext cx="516907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직사각형 1053"/>
          <p:cNvSpPr/>
          <p:nvPr/>
        </p:nvSpPr>
        <p:spPr>
          <a:xfrm>
            <a:off x="33293804" y="1035505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내 정보 조회 </a:t>
            </a:r>
          </a:p>
        </p:txBody>
      </p:sp>
      <p:sp>
        <p:nvSpPr>
          <p:cNvPr id="1056" name="직사각형 1055"/>
          <p:cNvSpPr/>
          <p:nvPr/>
        </p:nvSpPr>
        <p:spPr>
          <a:xfrm>
            <a:off x="33968692" y="11342214"/>
            <a:ext cx="3060382" cy="89769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정보</a:t>
            </a:r>
          </a:p>
          <a:p>
            <a:pPr algn="ctr">
              <a:defRPr/>
            </a:pPr>
            <a:r>
              <a:rPr lang="ko-KR" altLang="en-US" sz="2500" b="1"/>
              <a:t>상세보기 </a:t>
            </a:r>
          </a:p>
        </p:txBody>
      </p:sp>
      <p:sp>
        <p:nvSpPr>
          <p:cNvPr id="1057" name="직사각형 1056"/>
          <p:cNvSpPr/>
          <p:nvPr/>
        </p:nvSpPr>
        <p:spPr>
          <a:xfrm>
            <a:off x="34830052" y="1350009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정보</a:t>
            </a:r>
            <a:r>
              <a:rPr lang="en-US" altLang="ko-KR" sz="2600" b="1"/>
              <a:t> </a:t>
            </a:r>
            <a:r>
              <a:rPr lang="ko-KR" altLang="en-US" sz="2600" b="1"/>
              <a:t>변경 </a:t>
            </a:r>
          </a:p>
        </p:txBody>
      </p:sp>
      <p:sp>
        <p:nvSpPr>
          <p:cNvPr id="1059" name="직사각형 1058"/>
          <p:cNvSpPr/>
          <p:nvPr/>
        </p:nvSpPr>
        <p:spPr>
          <a:xfrm>
            <a:off x="34824004" y="125306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탈퇴</a:t>
            </a:r>
          </a:p>
        </p:txBody>
      </p:sp>
      <p:cxnSp>
        <p:nvCxnSpPr>
          <p:cNvPr id="1524" name="연결선: 꺾임 1523"/>
          <p:cNvCxnSpPr/>
          <p:nvPr/>
        </p:nvCxnSpPr>
        <p:spPr>
          <a:xfrm rot="16200000" flipH="1">
            <a:off x="33395228" y="11136896"/>
            <a:ext cx="671213" cy="4757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연결선: 꺾임 1524"/>
          <p:cNvCxnSpPr/>
          <p:nvPr/>
        </p:nvCxnSpPr>
        <p:spPr>
          <a:xfrm rot="16200000" flipH="1">
            <a:off x="33826428" y="12838515"/>
            <a:ext cx="1581444" cy="42580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직선 연결선 1525"/>
          <p:cNvCxnSpPr/>
          <p:nvPr/>
        </p:nvCxnSpPr>
        <p:spPr>
          <a:xfrm>
            <a:off x="34404244" y="12872689"/>
            <a:ext cx="41976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직사각형 1060"/>
          <p:cNvSpPr/>
          <p:nvPr/>
        </p:nvSpPr>
        <p:spPr>
          <a:xfrm>
            <a:off x="33840528" y="1501046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예매 내역</a:t>
            </a:r>
          </a:p>
        </p:txBody>
      </p:sp>
      <p:sp>
        <p:nvSpPr>
          <p:cNvPr id="1067" name="직사각형 1066"/>
          <p:cNvSpPr/>
          <p:nvPr/>
        </p:nvSpPr>
        <p:spPr>
          <a:xfrm>
            <a:off x="34673040" y="1605492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예매내역 조회</a:t>
            </a:r>
          </a:p>
        </p:txBody>
      </p:sp>
      <p:sp>
        <p:nvSpPr>
          <p:cNvPr id="1091" name="직사각형 1090"/>
          <p:cNvSpPr/>
          <p:nvPr/>
        </p:nvSpPr>
        <p:spPr>
          <a:xfrm>
            <a:off x="35407588" y="1711143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취소</a:t>
            </a:r>
          </a:p>
        </p:txBody>
      </p:sp>
      <p:sp>
        <p:nvSpPr>
          <p:cNvPr id="1144" name="직사각형 1143"/>
          <p:cNvSpPr/>
          <p:nvPr/>
        </p:nvSpPr>
        <p:spPr>
          <a:xfrm>
            <a:off x="35407588" y="1815440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작성</a:t>
            </a:r>
          </a:p>
        </p:txBody>
      </p:sp>
      <p:sp>
        <p:nvSpPr>
          <p:cNvPr id="1192" name="직사각형 1191"/>
          <p:cNvSpPr/>
          <p:nvPr/>
        </p:nvSpPr>
        <p:spPr>
          <a:xfrm>
            <a:off x="35407588" y="1921417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취소 완료</a:t>
            </a:r>
          </a:p>
        </p:txBody>
      </p:sp>
      <p:cxnSp>
        <p:nvCxnSpPr>
          <p:cNvPr id="1527" name="연결선: 꺾임 1526"/>
          <p:cNvCxnSpPr/>
          <p:nvPr/>
        </p:nvCxnSpPr>
        <p:spPr>
          <a:xfrm rot="16200000" flipH="1">
            <a:off x="34058960" y="15782890"/>
            <a:ext cx="702416" cy="5257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연결선: 꺾임 1527"/>
          <p:cNvCxnSpPr/>
          <p:nvPr/>
        </p:nvCxnSpPr>
        <p:spPr>
          <a:xfrm rot="16200000" flipH="1">
            <a:off x="33777544" y="17926176"/>
            <a:ext cx="2817208" cy="44287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직선 연결선 1529"/>
          <p:cNvCxnSpPr/>
          <p:nvPr/>
        </p:nvCxnSpPr>
        <p:spPr>
          <a:xfrm>
            <a:off x="34964704" y="17453474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직선 연결선 1532"/>
          <p:cNvCxnSpPr/>
          <p:nvPr/>
        </p:nvCxnSpPr>
        <p:spPr>
          <a:xfrm rot="10800000">
            <a:off x="34964704" y="18496448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/>
          <p:cNvSpPr/>
          <p:nvPr/>
        </p:nvSpPr>
        <p:spPr>
          <a:xfrm>
            <a:off x="36730132" y="76994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</a:t>
            </a:r>
          </a:p>
        </p:txBody>
      </p:sp>
      <p:sp>
        <p:nvSpPr>
          <p:cNvPr id="1084" name="직사각형 1083"/>
          <p:cNvSpPr/>
          <p:nvPr/>
        </p:nvSpPr>
        <p:spPr>
          <a:xfrm>
            <a:off x="38118152" y="9646229"/>
            <a:ext cx="3060382" cy="8905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기프티콘 상세보기</a:t>
            </a:r>
          </a:p>
        </p:txBody>
      </p:sp>
      <p:sp>
        <p:nvSpPr>
          <p:cNvPr id="1085" name="직사각형 1084"/>
          <p:cNvSpPr/>
          <p:nvPr/>
        </p:nvSpPr>
        <p:spPr>
          <a:xfrm>
            <a:off x="38864812" y="10790911"/>
            <a:ext cx="3060382" cy="8709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</a:t>
            </a:r>
            <a:br>
              <a:rPr lang="en-US" altLang="ko-KR" sz="2500" b="1"/>
            </a:br>
            <a:r>
              <a:rPr lang="ko-KR" altLang="en-US" sz="2500" b="1"/>
              <a:t>기간 연장</a:t>
            </a:r>
          </a:p>
        </p:txBody>
      </p:sp>
      <p:sp>
        <p:nvSpPr>
          <p:cNvPr id="1086" name="직사각형 1085"/>
          <p:cNvSpPr/>
          <p:nvPr/>
        </p:nvSpPr>
        <p:spPr>
          <a:xfrm>
            <a:off x="38864812" y="1198788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환불</a:t>
            </a:r>
          </a:p>
        </p:txBody>
      </p:sp>
      <p:sp>
        <p:nvSpPr>
          <p:cNvPr id="1096" name="직사각형 1095"/>
          <p:cNvSpPr/>
          <p:nvPr/>
        </p:nvSpPr>
        <p:spPr>
          <a:xfrm>
            <a:off x="37547532" y="862010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 조회</a:t>
            </a:r>
          </a:p>
        </p:txBody>
      </p:sp>
      <p:cxnSp>
        <p:nvCxnSpPr>
          <p:cNvPr id="1542" name="연결선: 꺾임 1541"/>
          <p:cNvCxnSpPr/>
          <p:nvPr/>
        </p:nvCxnSpPr>
        <p:spPr>
          <a:xfrm rot="10800000">
            <a:off x="37121712" y="8383529"/>
            <a:ext cx="425816" cy="57861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연결선: 꺾임 1542"/>
          <p:cNvCxnSpPr/>
          <p:nvPr/>
        </p:nvCxnSpPr>
        <p:spPr>
          <a:xfrm rot="16200000" flipH="1">
            <a:off x="37597248" y="9467369"/>
            <a:ext cx="684082" cy="357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연결선: 꺾임 1543"/>
          <p:cNvCxnSpPr/>
          <p:nvPr/>
        </p:nvCxnSpPr>
        <p:spPr>
          <a:xfrm rot="10800000">
            <a:off x="38429260" y="10576565"/>
            <a:ext cx="435552" cy="17533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직선 연결선 1544"/>
          <p:cNvCxnSpPr/>
          <p:nvPr/>
        </p:nvCxnSpPr>
        <p:spPr>
          <a:xfrm>
            <a:off x="38429260" y="11237621"/>
            <a:ext cx="435552" cy="9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1065"/>
          <p:cNvSpPr/>
          <p:nvPr/>
        </p:nvSpPr>
        <p:spPr>
          <a:xfrm>
            <a:off x="27955796" y="1504133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</a:t>
            </a:r>
          </a:p>
        </p:txBody>
      </p:sp>
      <p:sp>
        <p:nvSpPr>
          <p:cNvPr id="1098" name="직사각형 1097"/>
          <p:cNvSpPr/>
          <p:nvPr/>
        </p:nvSpPr>
        <p:spPr>
          <a:xfrm>
            <a:off x="28842274" y="160423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 조회</a:t>
            </a:r>
          </a:p>
        </p:txBody>
      </p:sp>
      <p:cxnSp>
        <p:nvCxnSpPr>
          <p:cNvPr id="1547" name="연결선: 꺾임 1546"/>
          <p:cNvCxnSpPr/>
          <p:nvPr/>
        </p:nvCxnSpPr>
        <p:spPr>
          <a:xfrm rot="16200000" flipH="1">
            <a:off x="28300954" y="15843112"/>
            <a:ext cx="659002" cy="4236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27312620" y="885535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</a:t>
            </a:r>
          </a:p>
        </p:txBody>
      </p:sp>
      <p:sp>
        <p:nvSpPr>
          <p:cNvPr id="1093" name="직사각형 1092"/>
          <p:cNvSpPr/>
          <p:nvPr/>
        </p:nvSpPr>
        <p:spPr>
          <a:xfrm>
            <a:off x="28255668" y="989832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 조회</a:t>
            </a:r>
          </a:p>
        </p:txBody>
      </p:sp>
      <p:cxnSp>
        <p:nvCxnSpPr>
          <p:cNvPr id="1563" name="연결선: 꺾임 1562"/>
          <p:cNvCxnSpPr/>
          <p:nvPr/>
        </p:nvCxnSpPr>
        <p:spPr>
          <a:xfrm rot="16200000" flipH="1">
            <a:off x="27673764" y="9658468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직사각형 1063"/>
          <p:cNvSpPr/>
          <p:nvPr/>
        </p:nvSpPr>
        <p:spPr>
          <a:xfrm>
            <a:off x="27927012" y="1229881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</a:t>
            </a:r>
          </a:p>
        </p:txBody>
      </p:sp>
      <p:sp>
        <p:nvSpPr>
          <p:cNvPr id="1095" name="직사각형 1094"/>
          <p:cNvSpPr/>
          <p:nvPr/>
        </p:nvSpPr>
        <p:spPr>
          <a:xfrm>
            <a:off x="28985288" y="1336182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 조회</a:t>
            </a:r>
          </a:p>
        </p:txBody>
      </p:sp>
      <p:cxnSp>
        <p:nvCxnSpPr>
          <p:cNvPr id="1564" name="연결선: 꺾임 1563"/>
          <p:cNvCxnSpPr/>
          <p:nvPr/>
        </p:nvCxnSpPr>
        <p:spPr>
          <a:xfrm rot="16200000" flipH="1">
            <a:off x="28403388" y="13112383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직사각형 1331"/>
          <p:cNvSpPr/>
          <p:nvPr/>
        </p:nvSpPr>
        <p:spPr>
          <a:xfrm>
            <a:off x="2753044" y="927571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등록</a:t>
            </a:r>
          </a:p>
        </p:txBody>
      </p:sp>
      <p:sp>
        <p:nvSpPr>
          <p:cNvPr id="1281" name="직사각형 1280"/>
          <p:cNvSpPr/>
          <p:nvPr/>
        </p:nvSpPr>
        <p:spPr>
          <a:xfrm>
            <a:off x="44415104" y="784171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83" name="직사각형 1282"/>
          <p:cNvSpPr/>
          <p:nvPr/>
        </p:nvSpPr>
        <p:spPr>
          <a:xfrm>
            <a:off x="45368508" y="897104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목록 조회</a:t>
            </a:r>
          </a:p>
        </p:txBody>
      </p:sp>
      <p:sp>
        <p:nvSpPr>
          <p:cNvPr id="1284" name="직사각형 1283"/>
          <p:cNvSpPr/>
          <p:nvPr/>
        </p:nvSpPr>
        <p:spPr>
          <a:xfrm>
            <a:off x="46408656" y="1104840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상세보기</a:t>
            </a:r>
          </a:p>
        </p:txBody>
      </p:sp>
      <p:sp>
        <p:nvSpPr>
          <p:cNvPr id="1286" name="직사각형 1285"/>
          <p:cNvSpPr/>
          <p:nvPr/>
        </p:nvSpPr>
        <p:spPr>
          <a:xfrm>
            <a:off x="47292936" y="1197566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강퇴</a:t>
            </a:r>
          </a:p>
        </p:txBody>
      </p:sp>
      <p:sp>
        <p:nvSpPr>
          <p:cNvPr id="1324" name="직사각형 1323"/>
          <p:cNvSpPr/>
          <p:nvPr/>
        </p:nvSpPr>
        <p:spPr>
          <a:xfrm>
            <a:off x="47292936" y="1299335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내역 보기</a:t>
            </a:r>
          </a:p>
        </p:txBody>
      </p:sp>
      <p:sp>
        <p:nvSpPr>
          <p:cNvPr id="1364" name="직사각형 1363"/>
          <p:cNvSpPr/>
          <p:nvPr/>
        </p:nvSpPr>
        <p:spPr>
          <a:xfrm>
            <a:off x="46408652" y="100222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검색</a:t>
            </a:r>
          </a:p>
        </p:txBody>
      </p:sp>
      <p:cxnSp>
        <p:nvCxnSpPr>
          <p:cNvPr id="1571" name="연결선: 꺾임 1570"/>
          <p:cNvCxnSpPr/>
          <p:nvPr/>
        </p:nvCxnSpPr>
        <p:spPr>
          <a:xfrm rot="10800000">
            <a:off x="46898696" y="11699694"/>
            <a:ext cx="421880" cy="1693653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직선 연결선 1581"/>
          <p:cNvCxnSpPr/>
          <p:nvPr/>
        </p:nvCxnSpPr>
        <p:spPr>
          <a:xfrm>
            <a:off x="46898696" y="12317706"/>
            <a:ext cx="3942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6" name="직사각형 1325"/>
          <p:cNvSpPr/>
          <p:nvPr/>
        </p:nvSpPr>
        <p:spPr>
          <a:xfrm>
            <a:off x="9231330" y="84087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등록</a:t>
            </a:r>
          </a:p>
        </p:txBody>
      </p:sp>
      <p:sp>
        <p:nvSpPr>
          <p:cNvPr id="1328" name="직사각형 1327"/>
          <p:cNvSpPr/>
          <p:nvPr/>
        </p:nvSpPr>
        <p:spPr>
          <a:xfrm>
            <a:off x="9240611" y="941662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수정</a:t>
            </a:r>
          </a:p>
        </p:txBody>
      </p:sp>
      <p:sp>
        <p:nvSpPr>
          <p:cNvPr id="1330" name="직사각형 1329"/>
          <p:cNvSpPr/>
          <p:nvPr/>
        </p:nvSpPr>
        <p:spPr>
          <a:xfrm>
            <a:off x="9231330" y="1036755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삭제</a:t>
            </a:r>
          </a:p>
        </p:txBody>
      </p:sp>
      <p:sp>
        <p:nvSpPr>
          <p:cNvPr id="1334" name="직사각형 1333"/>
          <p:cNvSpPr/>
          <p:nvPr/>
        </p:nvSpPr>
        <p:spPr>
          <a:xfrm>
            <a:off x="19942600" y="927572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등록</a:t>
            </a:r>
          </a:p>
        </p:txBody>
      </p:sp>
      <p:sp>
        <p:nvSpPr>
          <p:cNvPr id="1336" name="직사각형 1335"/>
          <p:cNvSpPr/>
          <p:nvPr/>
        </p:nvSpPr>
        <p:spPr>
          <a:xfrm>
            <a:off x="35804432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조회</a:t>
            </a:r>
          </a:p>
        </p:txBody>
      </p:sp>
      <p:sp>
        <p:nvSpPr>
          <p:cNvPr id="1337" name="직사각형 1336"/>
          <p:cNvSpPr/>
          <p:nvPr/>
        </p:nvSpPr>
        <p:spPr>
          <a:xfrm>
            <a:off x="36950208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41" name="직사각형 1340"/>
          <p:cNvSpPr/>
          <p:nvPr/>
        </p:nvSpPr>
        <p:spPr>
          <a:xfrm>
            <a:off x="3501642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관리</a:t>
            </a:r>
          </a:p>
        </p:txBody>
      </p:sp>
      <p:cxnSp>
        <p:nvCxnSpPr>
          <p:cNvPr id="1600" name="연결선: 꺾임 1599"/>
          <p:cNvCxnSpPr/>
          <p:nvPr/>
        </p:nvCxnSpPr>
        <p:spPr>
          <a:xfrm rot="16200000" flipH="1">
            <a:off x="35263292" y="22663196"/>
            <a:ext cx="684080" cy="39819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직사각형 1347"/>
          <p:cNvSpPr/>
          <p:nvPr/>
        </p:nvSpPr>
        <p:spPr>
          <a:xfrm>
            <a:off x="40909828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조회</a:t>
            </a:r>
          </a:p>
        </p:txBody>
      </p:sp>
      <p:sp>
        <p:nvSpPr>
          <p:cNvPr id="1349" name="직사각형 1348"/>
          <p:cNvSpPr/>
          <p:nvPr/>
        </p:nvSpPr>
        <p:spPr>
          <a:xfrm>
            <a:off x="41925196" y="2389541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53" name="직사각형 1352"/>
          <p:cNvSpPr/>
          <p:nvPr/>
        </p:nvSpPr>
        <p:spPr>
          <a:xfrm>
            <a:off x="40040084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관리</a:t>
            </a:r>
          </a:p>
        </p:txBody>
      </p:sp>
      <p:cxnSp>
        <p:nvCxnSpPr>
          <p:cNvPr id="1605" name="연결선: 꺾임 1604"/>
          <p:cNvCxnSpPr/>
          <p:nvPr/>
        </p:nvCxnSpPr>
        <p:spPr>
          <a:xfrm rot="10800000">
            <a:off x="40395004" y="22520254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직사각형 1305"/>
          <p:cNvSpPr/>
          <p:nvPr/>
        </p:nvSpPr>
        <p:spPr>
          <a:xfrm>
            <a:off x="45623856" y="228622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조회</a:t>
            </a:r>
          </a:p>
        </p:txBody>
      </p:sp>
      <p:sp>
        <p:nvSpPr>
          <p:cNvPr id="1307" name="직사각형 1306"/>
          <p:cNvSpPr/>
          <p:nvPr/>
        </p:nvSpPr>
        <p:spPr>
          <a:xfrm>
            <a:off x="46408660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08" name="직사각형 1307"/>
          <p:cNvSpPr/>
          <p:nvPr/>
        </p:nvSpPr>
        <p:spPr>
          <a:xfrm>
            <a:off x="46408656" y="248833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319" name="직사각형 1318"/>
          <p:cNvSpPr/>
          <p:nvPr/>
        </p:nvSpPr>
        <p:spPr>
          <a:xfrm>
            <a:off x="4487846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관리</a:t>
            </a:r>
          </a:p>
        </p:txBody>
      </p:sp>
      <p:cxnSp>
        <p:nvCxnSpPr>
          <p:cNvPr id="1610" name="연결선: 꺾임 1609"/>
          <p:cNvCxnSpPr/>
          <p:nvPr/>
        </p:nvCxnSpPr>
        <p:spPr>
          <a:xfrm rot="16200000" flipH="1">
            <a:off x="45083032" y="22663510"/>
            <a:ext cx="684082" cy="3975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연결선: 꺾임 1610"/>
          <p:cNvCxnSpPr/>
          <p:nvPr/>
        </p:nvCxnSpPr>
        <p:spPr>
          <a:xfrm rot="16200000" flipH="1">
            <a:off x="45273128" y="24089910"/>
            <a:ext cx="1679062" cy="59199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연결선: 꺾임 1611"/>
          <p:cNvCxnSpPr/>
          <p:nvPr/>
        </p:nvCxnSpPr>
        <p:spPr>
          <a:xfrm>
            <a:off x="45816664" y="24237458"/>
            <a:ext cx="591996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4642532" y="5745323"/>
            <a:ext cx="18812856" cy="721513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49423"/>
            <a:ext cx="23593348" cy="643653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8777213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4270358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9565170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/>
          <p:nvPr/>
        </p:nvCxnSpPr>
        <p:spPr>
          <a:xfrm rot="5400000" flipH="1" flipV="1">
            <a:off x="31962248" y="6055970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223616" y="18303486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273012" y="21408328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570276" y="2183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16200000" flipH="1">
            <a:off x="23596216" y="3779607"/>
            <a:ext cx="392984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cxnSpLocks/>
            <a:stCxn id="1017" idx="0"/>
          </p:cNvCxnSpPr>
          <p:nvPr/>
        </p:nvCxnSpPr>
        <p:spPr>
          <a:xfrm rot="5400000" flipH="1" flipV="1">
            <a:off x="14272757" y="13512609"/>
            <a:ext cx="520372" cy="1168580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356356" y="21622248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20554320" y="1238540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수정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20554320" y="132986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삭제</a:t>
            </a:r>
          </a:p>
        </p:txBody>
      </p:sp>
      <p:cxnSp>
        <p:nvCxnSpPr>
          <p:cNvPr id="357" name="연결선: 꺾임 356"/>
          <p:cNvCxnSpPr>
            <a:stCxn id="351" idx="1"/>
          </p:cNvCxnSpPr>
          <p:nvPr/>
        </p:nvCxnSpPr>
        <p:spPr>
          <a:xfrm rot="10800000">
            <a:off x="20188268" y="11191280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/>
          <p:cNvCxnSpPr/>
          <p:nvPr/>
        </p:nvCxnSpPr>
        <p:spPr>
          <a:xfrm rot="10800000">
            <a:off x="20188088" y="12097672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/>
          <p:cNvSpPr/>
          <p:nvPr/>
        </p:nvSpPr>
        <p:spPr>
          <a:xfrm>
            <a:off x="4097572" y="1721493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수정</a:t>
            </a:r>
          </a:p>
        </p:txBody>
      </p:sp>
      <p:sp>
        <p:nvSpPr>
          <p:cNvPr id="365" name="직사각형 364"/>
          <p:cNvSpPr/>
          <p:nvPr/>
        </p:nvSpPr>
        <p:spPr>
          <a:xfrm>
            <a:off x="4105296" y="1814678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삭제</a:t>
            </a:r>
          </a:p>
        </p:txBody>
      </p:sp>
      <p:cxnSp>
        <p:nvCxnSpPr>
          <p:cNvPr id="366" name="연결선: 꺾임 365"/>
          <p:cNvCxnSpPr/>
          <p:nvPr/>
        </p:nvCxnSpPr>
        <p:spPr>
          <a:xfrm rot="10800000">
            <a:off x="3563810" y="12180223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연결선: 꺾임 366"/>
          <p:cNvCxnSpPr/>
          <p:nvPr/>
        </p:nvCxnSpPr>
        <p:spPr>
          <a:xfrm rot="10800000">
            <a:off x="3563810" y="13021077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7741037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연결선: 꺾임 1395"/>
          <p:cNvCxnSpPr>
            <a:stCxn id="1395" idx="2"/>
            <a:endCxn id="1054" idx="1"/>
          </p:cNvCxnSpPr>
          <p:nvPr/>
        </p:nvCxnSpPr>
        <p:spPr>
          <a:xfrm rot="5400000" flipV="1">
            <a:off x="30937158" y="8340456"/>
            <a:ext cx="3620128" cy="1093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연결선: 꺾임 1417"/>
          <p:cNvCxnSpPr>
            <a:stCxn id="1063" idx="3"/>
            <a:endCxn id="1395" idx="2"/>
          </p:cNvCxnSpPr>
          <p:nvPr/>
        </p:nvCxnSpPr>
        <p:spPr>
          <a:xfrm flipV="1">
            <a:off x="30373000" y="7076973"/>
            <a:ext cx="1827638" cy="2120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연결선: 꺾임 1425"/>
          <p:cNvCxnSpPr>
            <a:stCxn id="1395" idx="2"/>
            <a:endCxn id="1066" idx="3"/>
          </p:cNvCxnSpPr>
          <p:nvPr/>
        </p:nvCxnSpPr>
        <p:spPr>
          <a:xfrm rot="5400000">
            <a:off x="27455204" y="10637947"/>
            <a:ext cx="8306408" cy="1184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연결선: 꺾임 1432"/>
          <p:cNvCxnSpPr>
            <a:stCxn id="1064" idx="3"/>
            <a:endCxn id="1395" idx="2"/>
          </p:cNvCxnSpPr>
          <p:nvPr/>
        </p:nvCxnSpPr>
        <p:spPr>
          <a:xfrm flipV="1">
            <a:off x="30987396" y="7076973"/>
            <a:ext cx="1213244" cy="5563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연결선: 꺾임 1466"/>
          <p:cNvCxnSpPr>
            <a:stCxn id="1280" idx="2"/>
            <a:endCxn id="1292" idx="0"/>
          </p:cNvCxnSpPr>
          <p:nvPr/>
        </p:nvCxnSpPr>
        <p:spPr>
          <a:xfrm rot="5400000">
            <a:off x="36533104" y="13374118"/>
            <a:ext cx="13145484" cy="699088"/>
          </a:xfrm>
          <a:prstGeom prst="bentConnector3">
            <a:avLst>
              <a:gd name="adj1" fmla="val 87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연결선: 꺾임 1491"/>
          <p:cNvCxnSpPr>
            <a:stCxn id="1395" idx="2"/>
            <a:endCxn id="1065" idx="1"/>
          </p:cNvCxnSpPr>
          <p:nvPr/>
        </p:nvCxnSpPr>
        <p:spPr>
          <a:xfrm rot="5400000" flipV="1">
            <a:off x="33983128" y="5294483"/>
            <a:ext cx="964510" cy="4529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연결선: 꺾임 1503"/>
          <p:cNvCxnSpPr/>
          <p:nvPr/>
        </p:nvCxnSpPr>
        <p:spPr>
          <a:xfrm rot="5400000">
            <a:off x="15919517" y="9974874"/>
            <a:ext cx="13870370" cy="5411269"/>
          </a:xfrm>
          <a:prstGeom prst="bentConnector3">
            <a:avLst>
              <a:gd name="adj1" fmla="val 961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/>
          <p:cNvCxnSpPr/>
          <p:nvPr/>
        </p:nvCxnSpPr>
        <p:spPr>
          <a:xfrm rot="10800000">
            <a:off x="41371716" y="23517380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/>
          <p:cNvCxnSpPr/>
          <p:nvPr/>
        </p:nvCxnSpPr>
        <p:spPr>
          <a:xfrm rot="10800000">
            <a:off x="36386088" y="23577176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1" name="직사각형 1175"/>
          <p:cNvSpPr/>
          <p:nvPr/>
        </p:nvSpPr>
        <p:spPr>
          <a:xfrm>
            <a:off x="2753044" y="825480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검색</a:t>
            </a:r>
          </a:p>
        </p:txBody>
      </p:sp>
      <p:sp>
        <p:nvSpPr>
          <p:cNvPr id="1692" name="직사각형 1028"/>
          <p:cNvSpPr/>
          <p:nvPr/>
        </p:nvSpPr>
        <p:spPr>
          <a:xfrm>
            <a:off x="1721531" y="736903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랭킹 조회</a:t>
            </a:r>
          </a:p>
        </p:txBody>
      </p:sp>
      <p:cxnSp>
        <p:nvCxnSpPr>
          <p:cNvPr id="1693" name="연결선: 꺾임 1692"/>
          <p:cNvCxnSpPr>
            <a:stCxn id="1023" idx="1"/>
          </p:cNvCxnSpPr>
          <p:nvPr/>
        </p:nvCxnSpPr>
        <p:spPr>
          <a:xfrm rot="10800000">
            <a:off x="2301448" y="8027347"/>
            <a:ext cx="429844" cy="264353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직선 연결선 1693"/>
          <p:cNvCxnSpPr>
            <a:stCxn id="1691" idx="1"/>
          </p:cNvCxnSpPr>
          <p:nvPr/>
        </p:nvCxnSpPr>
        <p:spPr>
          <a:xfrm rot="10800000">
            <a:off x="2301448" y="8596848"/>
            <a:ext cx="4515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직선 연결선 1694"/>
          <p:cNvCxnSpPr>
            <a:stCxn id="1332" idx="1"/>
          </p:cNvCxnSpPr>
          <p:nvPr/>
        </p:nvCxnSpPr>
        <p:spPr>
          <a:xfrm rot="10800000">
            <a:off x="2301448" y="9617760"/>
            <a:ext cx="45159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연결선: 꺾임 1695"/>
          <p:cNvCxnSpPr>
            <a:stCxn id="1692" idx="1"/>
          </p:cNvCxnSpPr>
          <p:nvPr/>
        </p:nvCxnSpPr>
        <p:spPr>
          <a:xfrm rot="10800000">
            <a:off x="1147096" y="7111618"/>
            <a:ext cx="574435" cy="5994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연결선: 꺾임 1696"/>
          <p:cNvCxnSpPr>
            <a:stCxn id="1330" idx="1"/>
          </p:cNvCxnSpPr>
          <p:nvPr/>
        </p:nvCxnSpPr>
        <p:spPr>
          <a:xfrm rot="10800000">
            <a:off x="8872086" y="8077111"/>
            <a:ext cx="359242" cy="26324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직선 연결선 1698"/>
          <p:cNvCxnSpPr>
            <a:stCxn id="1326" idx="1"/>
          </p:cNvCxnSpPr>
          <p:nvPr/>
        </p:nvCxnSpPr>
        <p:spPr>
          <a:xfrm rot="10800000">
            <a:off x="8872086" y="8741036"/>
            <a:ext cx="359244" cy="980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직선 연결선 1699"/>
          <p:cNvCxnSpPr>
            <a:stCxn id="1328" idx="1"/>
          </p:cNvCxnSpPr>
          <p:nvPr/>
        </p:nvCxnSpPr>
        <p:spPr>
          <a:xfrm rot="10800000">
            <a:off x="8872087" y="9737406"/>
            <a:ext cx="368524" cy="212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연결선: 꺾임 1700"/>
          <p:cNvCxnSpPr>
            <a:stCxn id="1136" idx="1"/>
          </p:cNvCxnSpPr>
          <p:nvPr/>
        </p:nvCxnSpPr>
        <p:spPr>
          <a:xfrm rot="10800000">
            <a:off x="13462657" y="7077161"/>
            <a:ext cx="419186" cy="74811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연결선: 꺾임 1702"/>
          <p:cNvCxnSpPr>
            <a:stCxn id="1132" idx="1"/>
          </p:cNvCxnSpPr>
          <p:nvPr/>
        </p:nvCxnSpPr>
        <p:spPr>
          <a:xfrm rot="10800000">
            <a:off x="14450759" y="8167321"/>
            <a:ext cx="277908" cy="154456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직선 연결선 1703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직선 연결선 1704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직선 연결선 1705"/>
          <p:cNvCxnSpPr>
            <a:endCxn id="1182" idx="1"/>
          </p:cNvCxnSpPr>
          <p:nvPr/>
        </p:nvCxnSpPr>
        <p:spPr>
          <a:xfrm flipV="1">
            <a:off x="14450759" y="8766556"/>
            <a:ext cx="277906" cy="147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연결선: 꺾임 1706"/>
          <p:cNvCxnSpPr>
            <a:stCxn id="1116" idx="1"/>
          </p:cNvCxnSpPr>
          <p:nvPr/>
        </p:nvCxnSpPr>
        <p:spPr>
          <a:xfrm rot="10800000">
            <a:off x="19391424" y="8067378"/>
            <a:ext cx="551184" cy="265037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직선 연결선 1707"/>
          <p:cNvCxnSpPr>
            <a:stCxn id="1184" idx="1"/>
          </p:cNvCxnSpPr>
          <p:nvPr/>
        </p:nvCxnSpPr>
        <p:spPr>
          <a:xfrm rot="10800000">
            <a:off x="19391424" y="8701018"/>
            <a:ext cx="49071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직선 연결선 1708"/>
          <p:cNvCxnSpPr>
            <a:stCxn id="1334" idx="1"/>
          </p:cNvCxnSpPr>
          <p:nvPr/>
        </p:nvCxnSpPr>
        <p:spPr>
          <a:xfrm rot="10800000">
            <a:off x="19391424" y="9617762"/>
            <a:ext cx="55117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연결선: 꺾임 1719"/>
          <p:cNvCxnSpPr>
            <a:stCxn id="1106" idx="1"/>
          </p:cNvCxnSpPr>
          <p:nvPr/>
        </p:nvCxnSpPr>
        <p:spPr>
          <a:xfrm rot="10800000">
            <a:off x="18997472" y="202174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연결선: 꺾임 1722"/>
          <p:cNvCxnSpPr>
            <a:stCxn id="1039" idx="1"/>
          </p:cNvCxnSpPr>
          <p:nvPr/>
        </p:nvCxnSpPr>
        <p:spPr>
          <a:xfrm rot="10800000">
            <a:off x="19942608" y="21290048"/>
            <a:ext cx="486120" cy="25314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직선 연결선 1725"/>
          <p:cNvCxnSpPr>
            <a:endCxn id="1188" idx="1"/>
          </p:cNvCxnSpPr>
          <p:nvPr/>
        </p:nvCxnSpPr>
        <p:spPr>
          <a:xfrm>
            <a:off x="19942600" y="21925614"/>
            <a:ext cx="4332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직선 연결선 1726"/>
          <p:cNvCxnSpPr>
            <a:endCxn id="1040" idx="1"/>
          </p:cNvCxnSpPr>
          <p:nvPr/>
        </p:nvCxnSpPr>
        <p:spPr>
          <a:xfrm>
            <a:off x="19942600" y="22862288"/>
            <a:ext cx="4861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연결선: 꺾임 1731"/>
          <p:cNvCxnSpPr/>
          <p:nvPr/>
        </p:nvCxnSpPr>
        <p:spPr>
          <a:xfrm rot="10800000">
            <a:off x="13089929" y="203503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연결선: 꺾임 1732"/>
          <p:cNvCxnSpPr>
            <a:stCxn id="1121" idx="1"/>
          </p:cNvCxnSpPr>
          <p:nvPr/>
        </p:nvCxnSpPr>
        <p:spPr>
          <a:xfrm rot="10800000">
            <a:off x="13996096" y="21333216"/>
            <a:ext cx="732571" cy="25919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직선 연결선 1733"/>
          <p:cNvCxnSpPr>
            <a:endCxn id="1186" idx="1"/>
          </p:cNvCxnSpPr>
          <p:nvPr/>
        </p:nvCxnSpPr>
        <p:spPr>
          <a:xfrm>
            <a:off x="13996098" y="21978530"/>
            <a:ext cx="7325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직선 연결선 1734"/>
          <p:cNvCxnSpPr>
            <a:endCxn id="1225" idx="1"/>
          </p:cNvCxnSpPr>
          <p:nvPr/>
        </p:nvCxnSpPr>
        <p:spPr>
          <a:xfrm>
            <a:off x="13996098" y="23003074"/>
            <a:ext cx="73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연결선: 꺾임 1738"/>
          <p:cNvCxnSpPr>
            <a:stCxn id="1112" idx="1"/>
          </p:cNvCxnSpPr>
          <p:nvPr/>
        </p:nvCxnSpPr>
        <p:spPr>
          <a:xfrm rot="10800000">
            <a:off x="7497730" y="20217476"/>
            <a:ext cx="559213" cy="7630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연결선: 꺾임 1740"/>
          <p:cNvCxnSpPr>
            <a:stCxn id="1044" idx="1"/>
          </p:cNvCxnSpPr>
          <p:nvPr/>
        </p:nvCxnSpPr>
        <p:spPr>
          <a:xfrm rot="10800000">
            <a:off x="8529243" y="21290052"/>
            <a:ext cx="634983" cy="26069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직선 연결선 1741"/>
          <p:cNvCxnSpPr/>
          <p:nvPr/>
        </p:nvCxnSpPr>
        <p:spPr>
          <a:xfrm flipV="1">
            <a:off x="8529243" y="21952072"/>
            <a:ext cx="608805" cy="264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직선 연결선 1742"/>
          <p:cNvCxnSpPr/>
          <p:nvPr/>
        </p:nvCxnSpPr>
        <p:spPr>
          <a:xfrm flipV="1">
            <a:off x="8529243" y="22921692"/>
            <a:ext cx="634984" cy="495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직선 연결선 1744"/>
          <p:cNvCxnSpPr>
            <a:endCxn id="1119" idx="0"/>
          </p:cNvCxnSpPr>
          <p:nvPr/>
        </p:nvCxnSpPr>
        <p:spPr>
          <a:xfrm rot="16200000" flipH="1">
            <a:off x="14058541" y="19360264"/>
            <a:ext cx="609870" cy="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연결선: 꺾임 1750"/>
          <p:cNvCxnSpPr>
            <a:endCxn id="1283" idx="1"/>
          </p:cNvCxnSpPr>
          <p:nvPr/>
        </p:nvCxnSpPr>
        <p:spPr>
          <a:xfrm rot="16200000" flipH="1">
            <a:off x="44655728" y="8600304"/>
            <a:ext cx="787288" cy="6382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직선 연결선 1753"/>
          <p:cNvCxnSpPr>
            <a:stCxn id="1281" idx="1"/>
          </p:cNvCxnSpPr>
          <p:nvPr/>
        </p:nvCxnSpPr>
        <p:spPr>
          <a:xfrm rot="10800000" flipV="1">
            <a:off x="43455392" y="8183752"/>
            <a:ext cx="959712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연결선: 꺾임 1754"/>
          <p:cNvCxnSpPr>
            <a:stCxn id="1284" idx="1"/>
          </p:cNvCxnSpPr>
          <p:nvPr/>
        </p:nvCxnSpPr>
        <p:spPr>
          <a:xfrm rot="10800000">
            <a:off x="45816664" y="9655126"/>
            <a:ext cx="591992" cy="17353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직선 연결선 1755"/>
          <p:cNvCxnSpPr>
            <a:stCxn id="1364" idx="1"/>
          </p:cNvCxnSpPr>
          <p:nvPr/>
        </p:nvCxnSpPr>
        <p:spPr>
          <a:xfrm rot="10800000">
            <a:off x="45816664" y="10364318"/>
            <a:ext cx="591992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연결선: 꺾임 1756"/>
          <p:cNvCxnSpPr>
            <a:endCxn id="1061" idx="1"/>
          </p:cNvCxnSpPr>
          <p:nvPr/>
        </p:nvCxnSpPr>
        <p:spPr>
          <a:xfrm>
            <a:off x="32200640" y="14400212"/>
            <a:ext cx="1639888" cy="95229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직사각형 1177"/>
          <p:cNvSpPr/>
          <p:nvPr/>
        </p:nvSpPr>
        <p:spPr>
          <a:xfrm>
            <a:off x="9164227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759" name="직사각형 1236"/>
          <p:cNvSpPr/>
          <p:nvPr/>
        </p:nvSpPr>
        <p:spPr>
          <a:xfrm>
            <a:off x="9164227" y="2259352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39672176" y="639307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114980" y="204791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27512616" y="635305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grpSp>
        <p:nvGrpSpPr>
          <p:cNvPr id="1411" name="그룹 1410"/>
          <p:cNvGrpSpPr/>
          <p:nvPr/>
        </p:nvGrpSpPr>
        <p:grpSpPr>
          <a:xfrm>
            <a:off x="503428" y="6393077"/>
            <a:ext cx="6656423" cy="9458242"/>
            <a:chOff x="361602" y="5410496"/>
            <a:chExt cx="6656423" cy="9458242"/>
          </a:xfrm>
        </p:grpSpPr>
        <p:sp>
          <p:nvSpPr>
            <p:cNvPr id="1016" name="직사각형 1015"/>
            <p:cNvSpPr/>
            <p:nvPr/>
          </p:nvSpPr>
          <p:spPr>
            <a:xfrm>
              <a:off x="36160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</a:p>
          </p:txBody>
        </p:sp>
        <p:sp>
          <p:nvSpPr>
            <p:cNvPr id="1023" name="직사각형 1022"/>
            <p:cNvSpPr/>
            <p:nvPr/>
          </p:nvSpPr>
          <p:spPr>
            <a:xfrm>
              <a:off x="2697479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025" name="직사각형 1024"/>
            <p:cNvSpPr/>
            <p:nvPr/>
          </p:nvSpPr>
          <p:spPr>
            <a:xfrm>
              <a:off x="3957643" y="1030696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조회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27" name="직사각형 1026"/>
            <p:cNvSpPr/>
            <p:nvPr/>
          </p:nvSpPr>
          <p:spPr>
            <a:xfrm>
              <a:off x="3957642" y="9346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정보</a:t>
              </a:r>
            </a:p>
          </p:txBody>
        </p:sp>
        <p:sp>
          <p:nvSpPr>
            <p:cNvPr id="1042" name="직사각형 1041"/>
            <p:cNvSpPr/>
            <p:nvPr/>
          </p:nvSpPr>
          <p:spPr>
            <a:xfrm>
              <a:off x="3957643" y="11295997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작성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49" name="직사각형 1048"/>
            <p:cNvSpPr/>
            <p:nvPr/>
          </p:nvSpPr>
          <p:spPr>
            <a:xfrm>
              <a:off x="3957643" y="12270691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수정</a:t>
              </a:r>
            </a:p>
          </p:txBody>
        </p:sp>
        <p:sp>
          <p:nvSpPr>
            <p:cNvPr id="1051" name="직사각형 1050"/>
            <p:cNvSpPr/>
            <p:nvPr/>
          </p:nvSpPr>
          <p:spPr>
            <a:xfrm>
              <a:off x="3957643" y="132104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151" name="직사각형 1150"/>
            <p:cNvSpPr/>
            <p:nvPr/>
          </p:nvSpPr>
          <p:spPr>
            <a:xfrm>
              <a:off x="3957643" y="141846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영화 한줄평</a:t>
              </a:r>
              <a:r>
                <a:rPr lang="en-US" altLang="ko-KR" sz="2600" b="1">
                  <a:solidFill>
                    <a:schemeClr val="bg1"/>
                  </a:solidFill>
                </a:rPr>
                <a:t> </a:t>
              </a:r>
              <a:r>
                <a:rPr lang="ko-KR" altLang="en-US" sz="2600" b="1">
                  <a:solidFill>
                    <a:schemeClr val="bg1"/>
                  </a:solidFill>
                </a:rPr>
                <a:t>신고</a:t>
              </a:r>
            </a:p>
          </p:txBody>
        </p:sp>
        <p:sp>
          <p:nvSpPr>
            <p:cNvPr id="1398" name="직사각형 1028"/>
            <p:cNvSpPr/>
            <p:nvPr/>
          </p:nvSpPr>
          <p:spPr>
            <a:xfrm>
              <a:off x="1553526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랭킹 조회</a:t>
              </a:r>
            </a:p>
          </p:txBody>
        </p:sp>
        <p:sp>
          <p:nvSpPr>
            <p:cNvPr id="1399" name="직사각형 1175"/>
            <p:cNvSpPr/>
            <p:nvPr/>
          </p:nvSpPr>
          <p:spPr>
            <a:xfrm>
              <a:off x="1553526" y="64186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400" name="연결선: 꺾임 1399"/>
            <p:cNvCxnSpPr/>
            <p:nvPr/>
          </p:nvCxnSpPr>
          <p:spPr>
            <a:xfrm rot="10800000">
              <a:off x="2205345" y="8149313"/>
              <a:ext cx="492134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연결선: 꺾임 1400"/>
            <p:cNvCxnSpPr/>
            <p:nvPr/>
          </p:nvCxnSpPr>
          <p:spPr>
            <a:xfrm rot="10800000">
              <a:off x="3421984" y="9071344"/>
              <a:ext cx="535656" cy="54553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연결선: 꺾임 1402"/>
            <p:cNvCxnSpPr/>
            <p:nvPr/>
          </p:nvCxnSpPr>
          <p:spPr>
            <a:xfrm rot="10800000">
              <a:off x="1005270" y="6094581"/>
              <a:ext cx="54825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직선 연결선 1403"/>
            <p:cNvCxnSpPr/>
            <p:nvPr/>
          </p:nvCxnSpPr>
          <p:spPr>
            <a:xfrm>
              <a:off x="3421984" y="1355249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직선 연결선 1404"/>
            <p:cNvCxnSpPr/>
            <p:nvPr/>
          </p:nvCxnSpPr>
          <p:spPr>
            <a:xfrm>
              <a:off x="3421984" y="12612734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직선 연결선 1405"/>
            <p:cNvCxnSpPr/>
            <p:nvPr/>
          </p:nvCxnSpPr>
          <p:spPr>
            <a:xfrm>
              <a:off x="3421984" y="11638040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직선 연결선 1406"/>
            <p:cNvCxnSpPr/>
            <p:nvPr/>
          </p:nvCxnSpPr>
          <p:spPr>
            <a:xfrm>
              <a:off x="3421984" y="1064900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직선 연결선 1407"/>
            <p:cNvCxnSpPr/>
            <p:nvPr/>
          </p:nvCxnSpPr>
          <p:spPr>
            <a:xfrm>
              <a:off x="3421984" y="9688302"/>
              <a:ext cx="53565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직선 연결선 1409"/>
            <p:cNvCxnSpPr/>
            <p:nvPr/>
          </p:nvCxnSpPr>
          <p:spPr>
            <a:xfrm>
              <a:off x="1005269" y="6760740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9" name="그룹 1418"/>
          <p:cNvGrpSpPr/>
          <p:nvPr/>
        </p:nvGrpSpPr>
        <p:grpSpPr>
          <a:xfrm>
            <a:off x="5809678" y="6393076"/>
            <a:ext cx="5898662" cy="4619847"/>
            <a:chOff x="5667852" y="5410496"/>
            <a:chExt cx="5898662" cy="4619847"/>
          </a:xfrm>
        </p:grpSpPr>
        <p:sp>
          <p:nvSpPr>
            <p:cNvPr id="1019" name="직사각형 1018"/>
            <p:cNvSpPr/>
            <p:nvPr/>
          </p:nvSpPr>
          <p:spPr>
            <a:xfrm>
              <a:off x="566785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1" name="직사각형 1030"/>
            <p:cNvSpPr/>
            <p:nvPr/>
          </p:nvSpPr>
          <p:spPr>
            <a:xfrm>
              <a:off x="6528801" y="640077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 시간표</a:t>
              </a: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6528803" y="739374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시간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날짜</a:t>
              </a:r>
              <a:br>
                <a:rPr lang="en-US" altLang="ko-KR" sz="2600" b="1"/>
              </a:br>
              <a:r>
                <a:rPr lang="ko-KR" altLang="en-US" sz="2600" b="1"/>
                <a:t>선택 페이지</a:t>
              </a:r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8506132" y="93462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좌석 </a:t>
              </a:r>
              <a:r>
                <a:rPr lang="en-US" altLang="ko-KR" sz="2500" b="1"/>
                <a:t>/ </a:t>
              </a:r>
              <a:r>
                <a:rPr lang="ko-KR" altLang="en-US" sz="2500" b="1"/>
                <a:t>인원 수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  <p:cxnSp>
          <p:nvCxnSpPr>
            <p:cNvPr id="1412" name="연결선: 꺾임 1411"/>
            <p:cNvCxnSpPr/>
            <p:nvPr/>
          </p:nvCxnSpPr>
          <p:spPr>
            <a:xfrm rot="10800000">
              <a:off x="6045898" y="6094581"/>
              <a:ext cx="482905" cy="16412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직선 연결선 1413"/>
            <p:cNvCxnSpPr/>
            <p:nvPr/>
          </p:nvCxnSpPr>
          <p:spPr>
            <a:xfrm rot="10800000">
              <a:off x="6045897" y="6742813"/>
              <a:ext cx="48290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연결선: 꺾임 1414"/>
            <p:cNvCxnSpPr/>
            <p:nvPr/>
          </p:nvCxnSpPr>
          <p:spPr>
            <a:xfrm rot="10800000">
              <a:off x="6975941" y="8077827"/>
              <a:ext cx="472343" cy="6514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연결선: 꺾임 1415"/>
            <p:cNvCxnSpPr/>
            <p:nvPr/>
          </p:nvCxnSpPr>
          <p:spPr>
            <a:xfrm rot="10800000">
              <a:off x="8058994" y="9071344"/>
              <a:ext cx="447138" cy="6169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7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영화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시간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날짜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</p:grpSp>
      <p:grpSp>
        <p:nvGrpSpPr>
          <p:cNvPr id="1444" name="그룹 1443"/>
          <p:cNvGrpSpPr/>
          <p:nvPr/>
        </p:nvGrpSpPr>
        <p:grpSpPr>
          <a:xfrm>
            <a:off x="11102338" y="6393077"/>
            <a:ext cx="5606387" cy="11344234"/>
            <a:chOff x="10960513" y="5410496"/>
            <a:chExt cx="5606387" cy="11344234"/>
          </a:xfrm>
        </p:grpSpPr>
        <p:sp>
          <p:nvSpPr>
            <p:cNvPr id="1131" name="직사각형 1130"/>
            <p:cNvSpPr/>
            <p:nvPr/>
          </p:nvSpPr>
          <p:spPr>
            <a:xfrm>
              <a:off x="10960513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게시판</a:t>
              </a:r>
            </a:p>
          </p:txBody>
        </p:sp>
        <p:sp>
          <p:nvSpPr>
            <p:cNvPr id="1132" name="직사각형 1131"/>
            <p:cNvSpPr/>
            <p:nvPr/>
          </p:nvSpPr>
          <p:spPr>
            <a:xfrm>
              <a:off x="12632084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133" name="직사각형 1132"/>
            <p:cNvSpPr/>
            <p:nvPr/>
          </p:nvSpPr>
          <p:spPr>
            <a:xfrm>
              <a:off x="13506518" y="9346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수정</a:t>
              </a:r>
            </a:p>
          </p:txBody>
        </p:sp>
        <p:sp>
          <p:nvSpPr>
            <p:cNvPr id="1135" name="직사각형 1134"/>
            <p:cNvSpPr/>
            <p:nvPr/>
          </p:nvSpPr>
          <p:spPr>
            <a:xfrm>
              <a:off x="13506508" y="10306963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136" name="직사각형 1135"/>
            <p:cNvSpPr/>
            <p:nvPr/>
          </p:nvSpPr>
          <p:spPr>
            <a:xfrm>
              <a:off x="1178526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조회</a:t>
              </a:r>
            </a:p>
          </p:txBody>
        </p:sp>
        <p:sp>
          <p:nvSpPr>
            <p:cNvPr id="1140" name="직사각형 1139"/>
            <p:cNvSpPr/>
            <p:nvPr/>
          </p:nvSpPr>
          <p:spPr>
            <a:xfrm>
              <a:off x="13506518" y="1227069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조회</a:t>
              </a:r>
            </a:p>
          </p:txBody>
        </p:sp>
        <p:sp>
          <p:nvSpPr>
            <p:cNvPr id="1141" name="직사각형 1140"/>
            <p:cNvSpPr/>
            <p:nvPr/>
          </p:nvSpPr>
          <p:spPr>
            <a:xfrm>
              <a:off x="13506518" y="1321045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작성</a:t>
              </a:r>
            </a:p>
          </p:txBody>
        </p:sp>
        <p:sp>
          <p:nvSpPr>
            <p:cNvPr id="1142" name="직사각형 1141"/>
            <p:cNvSpPr/>
            <p:nvPr/>
          </p:nvSpPr>
          <p:spPr>
            <a:xfrm>
              <a:off x="13506518" y="141508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수정</a:t>
              </a:r>
            </a:p>
          </p:txBody>
        </p:sp>
        <p:sp>
          <p:nvSpPr>
            <p:cNvPr id="1143" name="직사각형 1142"/>
            <p:cNvSpPr/>
            <p:nvPr/>
          </p:nvSpPr>
          <p:spPr>
            <a:xfrm>
              <a:off x="13506518" y="15119145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153" name="직사각형 1152"/>
            <p:cNvSpPr/>
            <p:nvPr/>
          </p:nvSpPr>
          <p:spPr>
            <a:xfrm>
              <a:off x="13506508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리뷰글 신고</a:t>
              </a:r>
            </a:p>
          </p:txBody>
        </p:sp>
        <p:sp>
          <p:nvSpPr>
            <p:cNvPr id="1155" name="직사각형 1154"/>
            <p:cNvSpPr/>
            <p:nvPr/>
          </p:nvSpPr>
          <p:spPr>
            <a:xfrm>
              <a:off x="13506508" y="160706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 댓글 신고</a:t>
              </a:r>
            </a:p>
          </p:txBody>
        </p:sp>
        <p:sp>
          <p:nvSpPr>
            <p:cNvPr id="1182" name="직사각형 1181"/>
            <p:cNvSpPr/>
            <p:nvPr/>
          </p:nvSpPr>
          <p:spPr>
            <a:xfrm>
              <a:off x="11785262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cxnSp>
          <p:nvCxnSpPr>
            <p:cNvPr id="1420" name="연결선: 꺾임 1419"/>
            <p:cNvCxnSpPr/>
            <p:nvPr/>
          </p:nvCxnSpPr>
          <p:spPr>
            <a:xfrm rot="10800000">
              <a:off x="11302556" y="6094581"/>
              <a:ext cx="48270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직선 연결선 1420"/>
            <p:cNvCxnSpPr/>
            <p:nvPr/>
          </p:nvCxnSpPr>
          <p:spPr>
            <a:xfrm rot="10800000">
              <a:off x="11302554" y="6742813"/>
              <a:ext cx="482707" cy="967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연결선: 꺾임 1424"/>
            <p:cNvCxnSpPr/>
            <p:nvPr/>
          </p:nvCxnSpPr>
          <p:spPr>
            <a:xfrm rot="10800000">
              <a:off x="12218881" y="8149313"/>
              <a:ext cx="413200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연결선: 꺾임 1426"/>
            <p:cNvCxnSpPr/>
            <p:nvPr/>
          </p:nvCxnSpPr>
          <p:spPr>
            <a:xfrm rot="10800000">
              <a:off x="13030772" y="9071344"/>
              <a:ext cx="475731" cy="734134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직선 연결선 1427"/>
            <p:cNvCxnSpPr/>
            <p:nvPr/>
          </p:nvCxnSpPr>
          <p:spPr>
            <a:xfrm rot="10800000">
              <a:off x="13030774" y="9688302"/>
              <a:ext cx="47574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직선 연결선 1429"/>
            <p:cNvCxnSpPr/>
            <p:nvPr/>
          </p:nvCxnSpPr>
          <p:spPr>
            <a:xfrm rot="10800000">
              <a:off x="13030774" y="10649006"/>
              <a:ext cx="47573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직선 연결선 1430"/>
            <p:cNvCxnSpPr/>
            <p:nvPr/>
          </p:nvCxnSpPr>
          <p:spPr>
            <a:xfrm rot="10800000">
              <a:off x="13030776" y="11638040"/>
              <a:ext cx="47573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직선 연결선 1431"/>
            <p:cNvCxnSpPr/>
            <p:nvPr/>
          </p:nvCxnSpPr>
          <p:spPr>
            <a:xfrm rot="10800000">
              <a:off x="13030776" y="12612734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직선 연결선 1433"/>
            <p:cNvCxnSpPr/>
            <p:nvPr/>
          </p:nvCxnSpPr>
          <p:spPr>
            <a:xfrm rot="10800000">
              <a:off x="13030776" y="13552496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직선 연결선 1437"/>
            <p:cNvCxnSpPr/>
            <p:nvPr/>
          </p:nvCxnSpPr>
          <p:spPr>
            <a:xfrm rot="10800000">
              <a:off x="13030774" y="15461188"/>
              <a:ext cx="47574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직선 연결선 1442"/>
            <p:cNvCxnSpPr/>
            <p:nvPr/>
          </p:nvCxnSpPr>
          <p:spPr>
            <a:xfrm rot="10800000">
              <a:off x="13030771" y="14400212"/>
              <a:ext cx="475731" cy="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7" name="그룹 1446"/>
          <p:cNvGrpSpPr/>
          <p:nvPr/>
        </p:nvGrpSpPr>
        <p:grpSpPr>
          <a:xfrm>
            <a:off x="16237728" y="6427533"/>
            <a:ext cx="5395565" cy="4611102"/>
            <a:chOff x="16095901" y="5410496"/>
            <a:chExt cx="5395565" cy="4611102"/>
          </a:xfrm>
        </p:grpSpPr>
        <p:sp>
          <p:nvSpPr>
            <p:cNvPr id="1020" name="직사각형 1019"/>
            <p:cNvSpPr/>
            <p:nvPr/>
          </p:nvSpPr>
          <p:spPr>
            <a:xfrm>
              <a:off x="16095901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</a:t>
              </a:r>
            </a:p>
          </p:txBody>
        </p:sp>
        <p:sp>
          <p:nvSpPr>
            <p:cNvPr id="1038" name="직사각형 1037"/>
            <p:cNvSpPr/>
            <p:nvPr/>
          </p:nvSpPr>
          <p:spPr>
            <a:xfrm>
              <a:off x="1690089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115" name="직사각형 1114"/>
            <p:cNvSpPr/>
            <p:nvPr/>
          </p:nvSpPr>
          <p:spPr>
            <a:xfrm>
              <a:off x="18431084" y="933751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구매</a:t>
              </a:r>
            </a:p>
          </p:txBody>
        </p:sp>
        <p:sp>
          <p:nvSpPr>
            <p:cNvPr id="1116" name="직사각형 1115"/>
            <p:cNvSpPr/>
            <p:nvPr/>
          </p:nvSpPr>
          <p:spPr>
            <a:xfrm>
              <a:off x="17818008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 </a:t>
              </a:r>
            </a:p>
            <a:p>
              <a:pPr algn="ctr">
                <a:defRPr/>
              </a:pPr>
              <a:r>
                <a:rPr lang="ko-KR" altLang="en-US" sz="2500" b="1"/>
                <a:t>상세보기</a:t>
              </a:r>
            </a:p>
          </p:txBody>
        </p:sp>
        <p:sp>
          <p:nvSpPr>
            <p:cNvPr id="1184" name="직사각형 1183"/>
            <p:cNvSpPr/>
            <p:nvPr/>
          </p:nvSpPr>
          <p:spPr>
            <a:xfrm>
              <a:off x="16900890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422" name="연결선: 꺾임 1421"/>
            <p:cNvCxnSpPr/>
            <p:nvPr/>
          </p:nvCxnSpPr>
          <p:spPr>
            <a:xfrm rot="10800000">
              <a:off x="16566890" y="6094581"/>
              <a:ext cx="334002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직선 연결선 1422"/>
            <p:cNvCxnSpPr/>
            <p:nvPr/>
          </p:nvCxnSpPr>
          <p:spPr>
            <a:xfrm rot="10800000">
              <a:off x="16566888" y="6752487"/>
              <a:ext cx="33400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연결선: 꺾임 1444"/>
            <p:cNvCxnSpPr/>
            <p:nvPr/>
          </p:nvCxnSpPr>
          <p:spPr>
            <a:xfrm rot="10800000">
              <a:off x="17279304" y="8149313"/>
              <a:ext cx="538696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연결선: 꺾임 1445"/>
            <p:cNvCxnSpPr/>
            <p:nvPr/>
          </p:nvCxnSpPr>
          <p:spPr>
            <a:xfrm rot="10800000">
              <a:off x="18071404" y="9071344"/>
              <a:ext cx="359682" cy="6082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2" name="그룹 1461"/>
          <p:cNvGrpSpPr/>
          <p:nvPr/>
        </p:nvGrpSpPr>
        <p:grpSpPr>
          <a:xfrm>
            <a:off x="21946304" y="6451744"/>
            <a:ext cx="5954326" cy="7508275"/>
            <a:chOff x="21150642" y="5410496"/>
            <a:chExt cx="5954326" cy="7508275"/>
          </a:xfrm>
        </p:grpSpPr>
        <p:sp>
          <p:nvSpPr>
            <p:cNvPr id="1157" name="직사각형 1156"/>
            <p:cNvSpPr/>
            <p:nvPr/>
          </p:nvSpPr>
          <p:spPr>
            <a:xfrm>
              <a:off x="21150642" y="5410496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정보</a:t>
              </a:r>
            </a:p>
          </p:txBody>
        </p:sp>
        <p:sp>
          <p:nvSpPr>
            <p:cNvPr id="1158" name="직사각형 1157"/>
            <p:cNvSpPr/>
            <p:nvPr/>
          </p:nvSpPr>
          <p:spPr>
            <a:xfrm>
              <a:off x="21813258" y="637123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게시판</a:t>
              </a:r>
            </a:p>
          </p:txBody>
        </p:sp>
        <p:sp>
          <p:nvSpPr>
            <p:cNvPr id="1160" name="직사각형 1159"/>
            <p:cNvSpPr/>
            <p:nvPr/>
          </p:nvSpPr>
          <p:spPr>
            <a:xfrm>
              <a:off x="23343448" y="933751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채용 공고</a:t>
              </a:r>
            </a:p>
            <a:p>
              <a:pPr algn="ctr">
                <a:defRPr/>
              </a:pPr>
              <a:r>
                <a:rPr lang="ko-KR" altLang="en-US" sz="2500" b="1"/>
                <a:t>상세 보기 </a:t>
              </a:r>
            </a:p>
          </p:txBody>
        </p:sp>
        <p:sp>
          <p:nvSpPr>
            <p:cNvPr id="1163" name="직사각형 1162"/>
            <p:cNvSpPr/>
            <p:nvPr/>
          </p:nvSpPr>
          <p:spPr>
            <a:xfrm>
              <a:off x="22499956" y="739374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조회</a:t>
              </a:r>
            </a:p>
          </p:txBody>
        </p:sp>
        <p:sp>
          <p:nvSpPr>
            <p:cNvPr id="1166" name="직사각형 1165"/>
            <p:cNvSpPr/>
            <p:nvPr/>
          </p:nvSpPr>
          <p:spPr>
            <a:xfrm>
              <a:off x="24030148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지원하기</a:t>
              </a:r>
            </a:p>
          </p:txBody>
        </p:sp>
        <p:sp>
          <p:nvSpPr>
            <p:cNvPr id="1198" name="직사각형 1197"/>
            <p:cNvSpPr/>
            <p:nvPr/>
          </p:nvSpPr>
          <p:spPr>
            <a:xfrm>
              <a:off x="24030146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수정</a:t>
              </a:r>
            </a:p>
          </p:txBody>
        </p:sp>
        <p:sp>
          <p:nvSpPr>
            <p:cNvPr id="1199" name="직사각형 1198"/>
            <p:cNvSpPr/>
            <p:nvPr/>
          </p:nvSpPr>
          <p:spPr>
            <a:xfrm>
              <a:off x="24044586" y="12234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삭제</a:t>
              </a:r>
            </a:p>
          </p:txBody>
        </p:sp>
        <p:sp>
          <p:nvSpPr>
            <p:cNvPr id="1202" name="직사각형 1201"/>
            <p:cNvSpPr/>
            <p:nvPr/>
          </p:nvSpPr>
          <p:spPr>
            <a:xfrm>
              <a:off x="22499956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등록</a:t>
              </a:r>
            </a:p>
          </p:txBody>
        </p:sp>
        <p:cxnSp>
          <p:nvCxnSpPr>
            <p:cNvPr id="1449" name="연결선: 꺾임 1448"/>
            <p:cNvCxnSpPr/>
            <p:nvPr/>
          </p:nvCxnSpPr>
          <p:spPr>
            <a:xfrm rot="10800000">
              <a:off x="21491468" y="6094581"/>
              <a:ext cx="321788" cy="6186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연결선: 꺾임 1454"/>
            <p:cNvCxnSpPr/>
            <p:nvPr/>
          </p:nvCxnSpPr>
          <p:spPr>
            <a:xfrm rot="16200000" flipH="1">
              <a:off x="21515716" y="7745063"/>
              <a:ext cx="1644446" cy="32403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직선 연결선 1455"/>
            <p:cNvCxnSpPr/>
            <p:nvPr/>
          </p:nvCxnSpPr>
          <p:spPr>
            <a:xfrm rot="10800000">
              <a:off x="22175924" y="7735784"/>
              <a:ext cx="32403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연결선: 꺾임 1457"/>
            <p:cNvCxnSpPr/>
            <p:nvPr/>
          </p:nvCxnSpPr>
          <p:spPr>
            <a:xfrm rot="16200000" flipH="1">
              <a:off x="22838658" y="9174766"/>
              <a:ext cx="608212" cy="4013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연결선: 꺾임 1458"/>
            <p:cNvCxnSpPr/>
            <p:nvPr/>
          </p:nvCxnSpPr>
          <p:spPr>
            <a:xfrm rot="16200000" flipH="1">
              <a:off x="22551632" y="11083776"/>
              <a:ext cx="2546384" cy="4395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직선 연결선 1459"/>
            <p:cNvCxnSpPr/>
            <p:nvPr/>
          </p:nvCxnSpPr>
          <p:spPr>
            <a:xfrm rot="10800000">
              <a:off x="23605052" y="10613000"/>
              <a:ext cx="42509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직선 연결선 1460"/>
            <p:cNvCxnSpPr/>
            <p:nvPr/>
          </p:nvCxnSpPr>
          <p:spPr>
            <a:xfrm rot="10800000">
              <a:off x="23605056" y="11638040"/>
              <a:ext cx="42509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1" name="그룹 1470"/>
          <p:cNvGrpSpPr/>
          <p:nvPr/>
        </p:nvGrpSpPr>
        <p:grpSpPr>
          <a:xfrm>
            <a:off x="16965916" y="19615692"/>
            <a:ext cx="5687522" cy="6533581"/>
            <a:chOff x="26334776" y="5410496"/>
            <a:chExt cx="5687522" cy="6533581"/>
          </a:xfrm>
        </p:grpSpPr>
        <p:sp>
          <p:nvSpPr>
            <p:cNvPr id="1021" name="직사각형 1020"/>
            <p:cNvSpPr/>
            <p:nvPr/>
          </p:nvSpPr>
          <p:spPr>
            <a:xfrm>
              <a:off x="26334776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</a:t>
              </a:r>
            </a:p>
          </p:txBody>
        </p:sp>
        <p:sp>
          <p:nvSpPr>
            <p:cNvPr id="1039" name="직사각형 1038"/>
            <p:cNvSpPr/>
            <p:nvPr/>
          </p:nvSpPr>
          <p:spPr>
            <a:xfrm>
              <a:off x="28079026" y="933751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상세보기</a:t>
              </a:r>
            </a:p>
          </p:txBody>
        </p:sp>
        <p:sp>
          <p:nvSpPr>
            <p:cNvPr id="1040" name="직사각형 1039"/>
            <p:cNvSpPr/>
            <p:nvPr/>
          </p:nvSpPr>
          <p:spPr>
            <a:xfrm>
              <a:off x="27230094" y="640077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작성</a:t>
              </a:r>
            </a:p>
          </p:txBody>
        </p:sp>
        <p:sp>
          <p:nvSpPr>
            <p:cNvPr id="1046" name="직사각형 1045"/>
            <p:cNvSpPr/>
            <p:nvPr/>
          </p:nvSpPr>
          <p:spPr>
            <a:xfrm>
              <a:off x="28961916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수정</a:t>
              </a:r>
            </a:p>
          </p:txBody>
        </p:sp>
        <p:sp>
          <p:nvSpPr>
            <p:cNvPr id="1048" name="직사각형 1047"/>
            <p:cNvSpPr/>
            <p:nvPr/>
          </p:nvSpPr>
          <p:spPr>
            <a:xfrm>
              <a:off x="28961916" y="1125999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삭제</a:t>
              </a:r>
            </a:p>
          </p:txBody>
        </p:sp>
        <p:sp>
          <p:nvSpPr>
            <p:cNvPr id="1106" name="직사각형 1105"/>
            <p:cNvSpPr/>
            <p:nvPr/>
          </p:nvSpPr>
          <p:spPr>
            <a:xfrm>
              <a:off x="27230092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조회</a:t>
              </a:r>
            </a:p>
          </p:txBody>
        </p:sp>
        <p:sp>
          <p:nvSpPr>
            <p:cNvPr id="1188" name="직사각형 1187"/>
            <p:cNvSpPr/>
            <p:nvPr/>
          </p:nvSpPr>
          <p:spPr>
            <a:xfrm>
              <a:off x="27230092" y="7378377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검색</a:t>
              </a:r>
            </a:p>
          </p:txBody>
        </p:sp>
        <p:cxnSp>
          <p:nvCxnSpPr>
            <p:cNvPr id="1463" name="연결선: 꺾임 1462"/>
            <p:cNvCxnSpPr/>
            <p:nvPr/>
          </p:nvCxnSpPr>
          <p:spPr>
            <a:xfrm rot="10800000">
              <a:off x="26759868" y="6094581"/>
              <a:ext cx="470224" cy="2634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직선 연결선 1463"/>
            <p:cNvCxnSpPr/>
            <p:nvPr/>
          </p:nvCxnSpPr>
          <p:spPr>
            <a:xfrm rot="10800000">
              <a:off x="26759868" y="6742813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직선 연결선 1464"/>
            <p:cNvCxnSpPr/>
            <p:nvPr/>
          </p:nvCxnSpPr>
          <p:spPr>
            <a:xfrm rot="10800000">
              <a:off x="26759868" y="7720420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연결선: 꺾임 1467"/>
            <p:cNvCxnSpPr/>
            <p:nvPr/>
          </p:nvCxnSpPr>
          <p:spPr>
            <a:xfrm rot="16200000" flipH="1">
              <a:off x="27487698" y="9088230"/>
              <a:ext cx="608212" cy="57444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연결선: 꺾임 1468"/>
            <p:cNvCxnSpPr/>
            <p:nvPr/>
          </p:nvCxnSpPr>
          <p:spPr>
            <a:xfrm rot="10800000">
              <a:off x="28455648" y="10030344"/>
              <a:ext cx="506266" cy="15716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직선 연결선 1469"/>
            <p:cNvCxnSpPr/>
            <p:nvPr/>
          </p:nvCxnSpPr>
          <p:spPr>
            <a:xfrm rot="10800000">
              <a:off x="28455646" y="10613000"/>
              <a:ext cx="5062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0" name="그룹 1519"/>
          <p:cNvGrpSpPr/>
          <p:nvPr/>
        </p:nvGrpSpPr>
        <p:grpSpPr>
          <a:xfrm>
            <a:off x="34631068" y="14400212"/>
            <a:ext cx="5253550" cy="5771688"/>
            <a:chOff x="24141608" y="19862352"/>
            <a:chExt cx="5253550" cy="5771688"/>
          </a:xfrm>
        </p:grpSpPr>
        <p:sp>
          <p:nvSpPr>
            <p:cNvPr id="1376" name="직사각형 1204"/>
            <p:cNvSpPr/>
            <p:nvPr/>
          </p:nvSpPr>
          <p:spPr>
            <a:xfrm>
              <a:off x="24141608" y="1986235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관리</a:t>
              </a:r>
            </a:p>
          </p:txBody>
        </p:sp>
        <p:sp>
          <p:nvSpPr>
            <p:cNvPr id="1377" name="직사각형 1206"/>
            <p:cNvSpPr/>
            <p:nvPr/>
          </p:nvSpPr>
          <p:spPr>
            <a:xfrm>
              <a:off x="24899020" y="2085649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검색</a:t>
              </a:r>
            </a:p>
          </p:txBody>
        </p:sp>
        <p:sp>
          <p:nvSpPr>
            <p:cNvPr id="1378" name="직사각형 1207"/>
            <p:cNvSpPr/>
            <p:nvPr/>
          </p:nvSpPr>
          <p:spPr>
            <a:xfrm>
              <a:off x="24899018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조회</a:t>
              </a:r>
            </a:p>
          </p:txBody>
        </p:sp>
        <p:sp>
          <p:nvSpPr>
            <p:cNvPr id="1381" name="직사각형 1210"/>
            <p:cNvSpPr/>
            <p:nvPr/>
          </p:nvSpPr>
          <p:spPr>
            <a:xfrm>
              <a:off x="25655732" y="2291554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상세보기</a:t>
              </a:r>
            </a:p>
          </p:txBody>
        </p:sp>
        <p:sp>
          <p:nvSpPr>
            <p:cNvPr id="1383" name="직사각형 1212"/>
            <p:cNvSpPr/>
            <p:nvPr/>
          </p:nvSpPr>
          <p:spPr>
            <a:xfrm>
              <a:off x="26334776" y="2394749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추가</a:t>
              </a:r>
            </a:p>
          </p:txBody>
        </p:sp>
        <p:sp>
          <p:nvSpPr>
            <p:cNvPr id="1384" name="직사각형 1213"/>
            <p:cNvSpPr/>
            <p:nvPr/>
          </p:nvSpPr>
          <p:spPr>
            <a:xfrm>
              <a:off x="26334776" y="2494995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78" name="연결선: 꺾임 1477"/>
            <p:cNvCxnSpPr/>
            <p:nvPr/>
          </p:nvCxnSpPr>
          <p:spPr>
            <a:xfrm rot="10800000">
              <a:off x="24472264" y="20579900"/>
              <a:ext cx="426752" cy="168278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직선 연결선 1478"/>
            <p:cNvCxnSpPr/>
            <p:nvPr/>
          </p:nvCxnSpPr>
          <p:spPr>
            <a:xfrm>
              <a:off x="24899016" y="211985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직선 연결선 1480"/>
            <p:cNvCxnSpPr/>
            <p:nvPr/>
          </p:nvCxnSpPr>
          <p:spPr>
            <a:xfrm rot="10800000">
              <a:off x="24472264" y="21198538"/>
              <a:ext cx="4267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연결선: 꺾임 1481"/>
            <p:cNvCxnSpPr/>
            <p:nvPr/>
          </p:nvCxnSpPr>
          <p:spPr>
            <a:xfrm rot="10800000">
              <a:off x="25272302" y="22604720"/>
              <a:ext cx="383428" cy="6528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연결선: 꺾임 1484"/>
            <p:cNvCxnSpPr/>
            <p:nvPr/>
          </p:nvCxnSpPr>
          <p:spPr>
            <a:xfrm rot="10800000">
              <a:off x="26002452" y="23599624"/>
              <a:ext cx="332324" cy="16923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직선 연결선 1485"/>
            <p:cNvCxnSpPr/>
            <p:nvPr/>
          </p:nvCxnSpPr>
          <p:spPr>
            <a:xfrm rot="10800000">
              <a:off x="26002456" y="24289534"/>
              <a:ext cx="332320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9" name="그룹 1518"/>
          <p:cNvGrpSpPr/>
          <p:nvPr/>
        </p:nvGrpSpPr>
        <p:grpSpPr>
          <a:xfrm>
            <a:off x="40793572" y="15382793"/>
            <a:ext cx="4940000" cy="3673626"/>
            <a:chOff x="19187804" y="19948054"/>
            <a:chExt cx="4940000" cy="3673626"/>
          </a:xfrm>
        </p:grpSpPr>
        <p:sp>
          <p:nvSpPr>
            <p:cNvPr id="1387" name="직사각형 1216"/>
            <p:cNvSpPr/>
            <p:nvPr/>
          </p:nvSpPr>
          <p:spPr>
            <a:xfrm>
              <a:off x="19187804" y="1994805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즐겨찾는 지원서</a:t>
              </a:r>
            </a:p>
          </p:txBody>
        </p:sp>
        <p:sp>
          <p:nvSpPr>
            <p:cNvPr id="1389" name="직사각형 1218"/>
            <p:cNvSpPr/>
            <p:nvPr/>
          </p:nvSpPr>
          <p:spPr>
            <a:xfrm>
              <a:off x="19881688" y="2089451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조회</a:t>
              </a:r>
            </a:p>
          </p:txBody>
        </p:sp>
        <p:sp>
          <p:nvSpPr>
            <p:cNvPr id="1390" name="직사각형 1219"/>
            <p:cNvSpPr/>
            <p:nvPr/>
          </p:nvSpPr>
          <p:spPr>
            <a:xfrm>
              <a:off x="20500270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상세보기</a:t>
              </a:r>
            </a:p>
          </p:txBody>
        </p:sp>
        <p:sp>
          <p:nvSpPr>
            <p:cNvPr id="1391" name="직사각형 1220"/>
            <p:cNvSpPr/>
            <p:nvPr/>
          </p:nvSpPr>
          <p:spPr>
            <a:xfrm>
              <a:off x="21067422" y="2293759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87" name="연결선: 꺾임 1486"/>
            <p:cNvCxnSpPr/>
            <p:nvPr/>
          </p:nvCxnSpPr>
          <p:spPr>
            <a:xfrm rot="16200000" flipH="1">
              <a:off x="19380268" y="20735132"/>
              <a:ext cx="632728" cy="3701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연결선: 꺾임 1487"/>
            <p:cNvCxnSpPr/>
            <p:nvPr/>
          </p:nvCxnSpPr>
          <p:spPr>
            <a:xfrm rot="16200000" flipH="1">
              <a:off x="19978924" y="21741336"/>
              <a:ext cx="702086" cy="3406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연결선: 꺾임 1489"/>
            <p:cNvCxnSpPr/>
            <p:nvPr/>
          </p:nvCxnSpPr>
          <p:spPr>
            <a:xfrm rot="16200000" flipH="1">
              <a:off x="20555246" y="22767462"/>
              <a:ext cx="674920" cy="3494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6" name="그룹 1515"/>
          <p:cNvGrpSpPr/>
          <p:nvPr/>
        </p:nvGrpSpPr>
        <p:grpSpPr>
          <a:xfrm>
            <a:off x="771257" y="19615692"/>
            <a:ext cx="5514668" cy="6583852"/>
            <a:chOff x="629431" y="18633112"/>
            <a:chExt cx="5514668" cy="6583852"/>
          </a:xfrm>
        </p:grpSpPr>
        <p:sp>
          <p:nvSpPr>
            <p:cNvPr id="1017" name="직사각형 1016"/>
            <p:cNvSpPr/>
            <p:nvPr/>
          </p:nvSpPr>
          <p:spPr>
            <a:xfrm>
              <a:off x="629431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</a:t>
              </a:r>
            </a:p>
          </p:txBody>
        </p:sp>
        <p:sp>
          <p:nvSpPr>
            <p:cNvPr id="1044" name="직사각형 1043"/>
            <p:cNvSpPr/>
            <p:nvPr/>
          </p:nvSpPr>
          <p:spPr>
            <a:xfrm>
              <a:off x="2159622" y="226047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상세보기</a:t>
              </a:r>
            </a:p>
          </p:txBody>
        </p:sp>
        <p:sp>
          <p:nvSpPr>
            <p:cNvPr id="1112" name="직사각형 1111"/>
            <p:cNvSpPr/>
            <p:nvPr/>
          </p:nvSpPr>
          <p:spPr>
            <a:xfrm>
              <a:off x="1553526" y="215785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조회</a:t>
              </a:r>
              <a:endParaRPr lang="en-US" altLang="ko-KR" sz="2600" b="1"/>
            </a:p>
          </p:txBody>
        </p:sp>
        <p:sp>
          <p:nvSpPr>
            <p:cNvPr id="1178" name="직사각형 1177"/>
            <p:cNvSpPr/>
            <p:nvPr/>
          </p:nvSpPr>
          <p:spPr>
            <a:xfrm>
              <a:off x="1553526" y="1963169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37" name="직사각형 1236"/>
            <p:cNvSpPr/>
            <p:nvPr/>
          </p:nvSpPr>
          <p:spPr>
            <a:xfrm>
              <a:off x="1553526" y="2057990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44" name="직사각형 1243"/>
            <p:cNvSpPr/>
            <p:nvPr/>
          </p:nvSpPr>
          <p:spPr>
            <a:xfrm>
              <a:off x="3083717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수정</a:t>
              </a:r>
              <a:endParaRPr lang="en-US" altLang="ko-KR" sz="2600" b="1"/>
            </a:p>
          </p:txBody>
        </p:sp>
        <p:sp>
          <p:nvSpPr>
            <p:cNvPr id="1245" name="직사각형 1244"/>
            <p:cNvSpPr/>
            <p:nvPr/>
          </p:nvSpPr>
          <p:spPr>
            <a:xfrm>
              <a:off x="3083717" y="2453288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삭제</a:t>
              </a:r>
              <a:endParaRPr lang="en-US" altLang="ko-KR" sz="2600" b="1"/>
            </a:p>
          </p:txBody>
        </p:sp>
        <p:cxnSp>
          <p:nvCxnSpPr>
            <p:cNvPr id="1491" name="연결선: 꺾임 1490"/>
            <p:cNvCxnSpPr/>
            <p:nvPr/>
          </p:nvCxnSpPr>
          <p:spPr>
            <a:xfrm rot="16200000" flipH="1">
              <a:off x="-22326" y="20344788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직선 연결선 1494"/>
            <p:cNvCxnSpPr/>
            <p:nvPr/>
          </p:nvCxnSpPr>
          <p:spPr>
            <a:xfrm>
              <a:off x="1005270" y="19973734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직선 연결선 1495"/>
            <p:cNvCxnSpPr/>
            <p:nvPr/>
          </p:nvCxnSpPr>
          <p:spPr>
            <a:xfrm flipV="1">
              <a:off x="1005270" y="20921944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연결선: 꺾임 1496"/>
            <p:cNvCxnSpPr/>
            <p:nvPr/>
          </p:nvCxnSpPr>
          <p:spPr>
            <a:xfrm rot="16200000" flipH="1">
              <a:off x="1636454" y="22423592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연결선: 꺾임 1497"/>
            <p:cNvCxnSpPr/>
            <p:nvPr/>
          </p:nvCxnSpPr>
          <p:spPr>
            <a:xfrm rot="10800000">
              <a:off x="2589466" y="23306016"/>
              <a:ext cx="494251" cy="15689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직선 연결선 1498"/>
            <p:cNvCxnSpPr/>
            <p:nvPr/>
          </p:nvCxnSpPr>
          <p:spPr>
            <a:xfrm>
              <a:off x="2589466" y="23868064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7" name="그룹 1516"/>
          <p:cNvGrpSpPr/>
          <p:nvPr/>
        </p:nvGrpSpPr>
        <p:grpSpPr>
          <a:xfrm>
            <a:off x="6059920" y="19615692"/>
            <a:ext cx="5364834" cy="6601860"/>
            <a:chOff x="5918094" y="18633112"/>
            <a:chExt cx="5364834" cy="6601860"/>
          </a:xfrm>
        </p:grpSpPr>
        <p:sp>
          <p:nvSpPr>
            <p:cNvPr id="1018" name="직사각형 1017"/>
            <p:cNvSpPr/>
            <p:nvPr/>
          </p:nvSpPr>
          <p:spPr>
            <a:xfrm>
              <a:off x="5918094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692355" y="215785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조회</a:t>
              </a:r>
              <a:endParaRPr lang="en-US" altLang="ko-KR" sz="2600" b="1"/>
            </a:p>
          </p:txBody>
        </p:sp>
        <p:sp>
          <p:nvSpPr>
            <p:cNvPr id="1109" name="직사각형 1108"/>
            <p:cNvSpPr/>
            <p:nvPr/>
          </p:nvSpPr>
          <p:spPr>
            <a:xfrm>
              <a:off x="7298450" y="22589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할인정보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  <a:endParaRPr lang="en-US" altLang="ko-KR" sz="2500" b="1"/>
            </a:p>
          </p:txBody>
        </p:sp>
        <p:sp>
          <p:nvSpPr>
            <p:cNvPr id="1180" name="직사각형 1179"/>
            <p:cNvSpPr/>
            <p:nvPr/>
          </p:nvSpPr>
          <p:spPr>
            <a:xfrm>
              <a:off x="6692355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65" name="직사각형 1264"/>
            <p:cNvSpPr/>
            <p:nvPr/>
          </p:nvSpPr>
          <p:spPr>
            <a:xfrm>
              <a:off x="6692355" y="2055246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등록</a:t>
              </a:r>
            </a:p>
          </p:txBody>
        </p:sp>
        <p:sp>
          <p:nvSpPr>
            <p:cNvPr id="1272" name="직사각형 1271"/>
            <p:cNvSpPr/>
            <p:nvPr/>
          </p:nvSpPr>
          <p:spPr>
            <a:xfrm>
              <a:off x="8222546" y="2352602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수정</a:t>
              </a:r>
              <a:endParaRPr lang="en-US" altLang="ko-KR" sz="2600" b="1"/>
            </a:p>
          </p:txBody>
        </p:sp>
        <p:sp>
          <p:nvSpPr>
            <p:cNvPr id="1273" name="직사각형 1272"/>
            <p:cNvSpPr/>
            <p:nvPr/>
          </p:nvSpPr>
          <p:spPr>
            <a:xfrm>
              <a:off x="8222546" y="24550886"/>
              <a:ext cx="3060382" cy="684086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삭제</a:t>
              </a:r>
              <a:endParaRPr lang="en-US" altLang="ko-KR" sz="2600" b="1"/>
            </a:p>
          </p:txBody>
        </p:sp>
        <p:cxnSp>
          <p:nvCxnSpPr>
            <p:cNvPr id="1500" name="연결선: 꺾임 1499"/>
            <p:cNvCxnSpPr/>
            <p:nvPr/>
          </p:nvCxnSpPr>
          <p:spPr>
            <a:xfrm rot="16200000" flipH="1">
              <a:off x="5116503" y="20362790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직선 연결선 1500"/>
            <p:cNvCxnSpPr/>
            <p:nvPr/>
          </p:nvCxnSpPr>
          <p:spPr>
            <a:xfrm>
              <a:off x="6144099" y="19991736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직선 연결선 1501"/>
            <p:cNvCxnSpPr/>
            <p:nvPr/>
          </p:nvCxnSpPr>
          <p:spPr>
            <a:xfrm flipV="1">
              <a:off x="6144099" y="20939946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연결선: 꺾임 1502"/>
            <p:cNvCxnSpPr/>
            <p:nvPr/>
          </p:nvCxnSpPr>
          <p:spPr>
            <a:xfrm rot="16200000" flipH="1">
              <a:off x="6775283" y="22441594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직선 연결선 1504"/>
            <p:cNvCxnSpPr/>
            <p:nvPr/>
          </p:nvCxnSpPr>
          <p:spPr>
            <a:xfrm>
              <a:off x="7728295" y="23886066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연결선: 꺾임 1505"/>
            <p:cNvCxnSpPr/>
            <p:nvPr/>
          </p:nvCxnSpPr>
          <p:spPr>
            <a:xfrm rot="16200000" flipH="1">
              <a:off x="7173358" y="23843744"/>
              <a:ext cx="1604126" cy="49425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8" name="그룹 1517"/>
          <p:cNvGrpSpPr/>
          <p:nvPr/>
        </p:nvGrpSpPr>
        <p:grpSpPr>
          <a:xfrm>
            <a:off x="11026278" y="19633688"/>
            <a:ext cx="5939637" cy="6565856"/>
            <a:chOff x="10884451" y="18651108"/>
            <a:chExt cx="5939637" cy="6565856"/>
          </a:xfrm>
        </p:grpSpPr>
        <p:sp>
          <p:nvSpPr>
            <p:cNvPr id="1119" name="직사각형 1118"/>
            <p:cNvSpPr/>
            <p:nvPr/>
          </p:nvSpPr>
          <p:spPr>
            <a:xfrm>
              <a:off x="10884451" y="18651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습득물 게시판</a:t>
              </a:r>
            </a:p>
          </p:txBody>
        </p:sp>
        <p:sp>
          <p:nvSpPr>
            <p:cNvPr id="1120" name="직사각형 1119"/>
            <p:cNvSpPr/>
            <p:nvPr/>
          </p:nvSpPr>
          <p:spPr>
            <a:xfrm>
              <a:off x="11989673" y="2154058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조회</a:t>
              </a:r>
              <a:endParaRPr lang="en-US" altLang="ko-KR" sz="2600" b="1"/>
            </a:p>
          </p:txBody>
        </p:sp>
        <p:sp>
          <p:nvSpPr>
            <p:cNvPr id="1121" name="직사각형 1120"/>
            <p:cNvSpPr/>
            <p:nvPr/>
          </p:nvSpPr>
          <p:spPr>
            <a:xfrm>
              <a:off x="12778741" y="225679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게시글</a:t>
              </a:r>
              <a:br>
                <a:rPr lang="en-US" altLang="ko-KR" sz="2600" b="1"/>
              </a:br>
              <a:r>
                <a:rPr lang="ko-KR" altLang="en-US" sz="2600" b="1"/>
                <a:t>상세보기</a:t>
              </a:r>
              <a:endParaRPr lang="en-US" altLang="ko-KR" sz="2600" b="1"/>
            </a:p>
          </p:txBody>
        </p:sp>
        <p:sp>
          <p:nvSpPr>
            <p:cNvPr id="1186" name="직사각형 1185"/>
            <p:cNvSpPr/>
            <p:nvPr/>
          </p:nvSpPr>
          <p:spPr>
            <a:xfrm>
              <a:off x="11989673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25" name="직사각형 1224"/>
            <p:cNvSpPr/>
            <p:nvPr/>
          </p:nvSpPr>
          <p:spPr>
            <a:xfrm>
              <a:off x="11989673" y="205464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27" name="직사각형 1226"/>
            <p:cNvSpPr/>
            <p:nvPr/>
          </p:nvSpPr>
          <p:spPr>
            <a:xfrm>
              <a:off x="13763706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수정</a:t>
              </a:r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3763706" y="2453287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삭제</a:t>
              </a:r>
            </a:p>
          </p:txBody>
        </p:sp>
        <p:cxnSp>
          <p:nvCxnSpPr>
            <p:cNvPr id="1507" name="연결선: 꺾임 1506"/>
            <p:cNvCxnSpPr/>
            <p:nvPr/>
          </p:nvCxnSpPr>
          <p:spPr>
            <a:xfrm rot="16200000" flipH="1">
              <a:off x="10413822" y="20347176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직선 연결선 1507"/>
            <p:cNvCxnSpPr/>
            <p:nvPr/>
          </p:nvCxnSpPr>
          <p:spPr>
            <a:xfrm>
              <a:off x="11441418" y="19976122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직선 연결선 1508"/>
            <p:cNvCxnSpPr/>
            <p:nvPr/>
          </p:nvCxnSpPr>
          <p:spPr>
            <a:xfrm flipV="1">
              <a:off x="11441418" y="20924332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연결선: 꺾임 1512"/>
            <p:cNvCxnSpPr/>
            <p:nvPr/>
          </p:nvCxnSpPr>
          <p:spPr>
            <a:xfrm rot="16200000" flipH="1">
              <a:off x="12254043" y="22385262"/>
              <a:ext cx="685298" cy="36409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연결선: 꺾임 1513"/>
            <p:cNvCxnSpPr/>
            <p:nvPr/>
          </p:nvCxnSpPr>
          <p:spPr>
            <a:xfrm rot="10800000">
              <a:off x="13246799" y="23252004"/>
              <a:ext cx="516902" cy="16229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직선 연결선 1514"/>
            <p:cNvCxnSpPr/>
            <p:nvPr/>
          </p:nvCxnSpPr>
          <p:spPr>
            <a:xfrm rot="10800000">
              <a:off x="13246798" y="23868062"/>
              <a:ext cx="516907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/>
          <p:cNvGrpSpPr/>
          <p:nvPr/>
        </p:nvGrpSpPr>
        <p:grpSpPr>
          <a:xfrm>
            <a:off x="28737344" y="7501370"/>
            <a:ext cx="4596630" cy="3620828"/>
            <a:chOff x="27914860" y="6360749"/>
            <a:chExt cx="4596630" cy="3620828"/>
          </a:xfrm>
        </p:grpSpPr>
        <p:sp>
          <p:nvSpPr>
            <p:cNvPr id="1054" name="직사각형 1053"/>
            <p:cNvSpPr/>
            <p:nvPr/>
          </p:nvSpPr>
          <p:spPr>
            <a:xfrm>
              <a:off x="27914860" y="636074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내 정보 조회 </a:t>
              </a:r>
            </a:p>
          </p:txBody>
        </p:sp>
        <p:sp>
          <p:nvSpPr>
            <p:cNvPr id="1056" name="직사각형 1055"/>
            <p:cNvSpPr/>
            <p:nvPr/>
          </p:nvSpPr>
          <p:spPr>
            <a:xfrm>
              <a:off x="28589744" y="737400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정보</a:t>
              </a:r>
            </a:p>
            <a:p>
              <a:pPr algn="ctr">
                <a:defRPr/>
              </a:pPr>
              <a:r>
                <a:rPr lang="ko-KR" altLang="en-US" sz="2500" b="1"/>
                <a:t>상세보기 </a:t>
              </a:r>
            </a:p>
          </p:txBody>
        </p:sp>
        <p:sp>
          <p:nvSpPr>
            <p:cNvPr id="1057" name="직사각형 1056"/>
            <p:cNvSpPr/>
            <p:nvPr/>
          </p:nvSpPr>
          <p:spPr>
            <a:xfrm>
              <a:off x="29451108" y="929749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변경 </a:t>
              </a:r>
            </a:p>
          </p:txBody>
        </p:sp>
        <p:sp>
          <p:nvSpPr>
            <p:cNvPr id="1059" name="직사각형 1058"/>
            <p:cNvSpPr/>
            <p:nvPr/>
          </p:nvSpPr>
          <p:spPr>
            <a:xfrm>
              <a:off x="29445056" y="832804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탈퇴</a:t>
              </a:r>
            </a:p>
          </p:txBody>
        </p:sp>
        <p:cxnSp>
          <p:nvCxnSpPr>
            <p:cNvPr id="1524" name="연결선: 꺾임 1523"/>
            <p:cNvCxnSpPr/>
            <p:nvPr/>
          </p:nvCxnSpPr>
          <p:spPr>
            <a:xfrm rot="16200000" flipH="1">
              <a:off x="28016284" y="7142586"/>
              <a:ext cx="671213" cy="47570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연결선: 꺾임 1524"/>
            <p:cNvCxnSpPr/>
            <p:nvPr/>
          </p:nvCxnSpPr>
          <p:spPr>
            <a:xfrm rot="16200000" flipH="1">
              <a:off x="28447484" y="8635910"/>
              <a:ext cx="1581444" cy="4258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직선 연결선 1525"/>
            <p:cNvCxnSpPr/>
            <p:nvPr/>
          </p:nvCxnSpPr>
          <p:spPr>
            <a:xfrm>
              <a:off x="29025296" y="8670084"/>
              <a:ext cx="4197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4" name="그룹 1533"/>
          <p:cNvGrpSpPr/>
          <p:nvPr/>
        </p:nvGrpSpPr>
        <p:grpSpPr>
          <a:xfrm>
            <a:off x="28973890" y="12673141"/>
            <a:ext cx="4627440" cy="4887796"/>
            <a:chOff x="28114036" y="11164848"/>
            <a:chExt cx="4627440" cy="4887796"/>
          </a:xfrm>
        </p:grpSpPr>
        <p:sp>
          <p:nvSpPr>
            <p:cNvPr id="1061" name="직사각형 1060"/>
            <p:cNvSpPr/>
            <p:nvPr/>
          </p:nvSpPr>
          <p:spPr>
            <a:xfrm>
              <a:off x="28114036" y="111648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예매 내역</a:t>
              </a:r>
            </a:p>
          </p:txBody>
        </p:sp>
        <p:sp>
          <p:nvSpPr>
            <p:cNvPr id="1067" name="직사각형 1066"/>
            <p:cNvSpPr/>
            <p:nvPr/>
          </p:nvSpPr>
          <p:spPr>
            <a:xfrm>
              <a:off x="28946546" y="1220930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예매내역 조회</a:t>
              </a:r>
            </a:p>
          </p:txBody>
        </p:sp>
        <p:sp>
          <p:nvSpPr>
            <p:cNvPr id="1091" name="직사각형 1090"/>
            <p:cNvSpPr/>
            <p:nvPr/>
          </p:nvSpPr>
          <p:spPr>
            <a:xfrm>
              <a:off x="29681094" y="1326581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취소</a:t>
              </a:r>
            </a:p>
          </p:txBody>
        </p:sp>
        <p:sp>
          <p:nvSpPr>
            <p:cNvPr id="1144" name="직사각형 1143"/>
            <p:cNvSpPr/>
            <p:nvPr/>
          </p:nvSpPr>
          <p:spPr>
            <a:xfrm>
              <a:off x="29681094" y="1430878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작성</a:t>
              </a:r>
            </a:p>
          </p:txBody>
        </p:sp>
        <p:sp>
          <p:nvSpPr>
            <p:cNvPr id="1192" name="직사각형 1191"/>
            <p:cNvSpPr/>
            <p:nvPr/>
          </p:nvSpPr>
          <p:spPr>
            <a:xfrm>
              <a:off x="29681094" y="153685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취소 완료</a:t>
              </a:r>
            </a:p>
          </p:txBody>
        </p:sp>
        <p:cxnSp>
          <p:nvCxnSpPr>
            <p:cNvPr id="1527" name="연결선: 꺾임 1526"/>
            <p:cNvCxnSpPr/>
            <p:nvPr/>
          </p:nvCxnSpPr>
          <p:spPr>
            <a:xfrm rot="16200000" flipH="1">
              <a:off x="28332468" y="11937274"/>
              <a:ext cx="702416" cy="52573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연결선: 꺾임 1527"/>
            <p:cNvCxnSpPr/>
            <p:nvPr/>
          </p:nvCxnSpPr>
          <p:spPr>
            <a:xfrm rot="16200000" flipH="1">
              <a:off x="28051048" y="14080559"/>
              <a:ext cx="2817208" cy="44287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직선 연결선 1529"/>
            <p:cNvCxnSpPr/>
            <p:nvPr/>
          </p:nvCxnSpPr>
          <p:spPr>
            <a:xfrm>
              <a:off x="29238212" y="13607858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직선 연결선 1532"/>
            <p:cNvCxnSpPr/>
            <p:nvPr/>
          </p:nvCxnSpPr>
          <p:spPr>
            <a:xfrm rot="10800000">
              <a:off x="29238212" y="14650830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" name="그룹 1545"/>
          <p:cNvGrpSpPr/>
          <p:nvPr/>
        </p:nvGrpSpPr>
        <p:grpSpPr>
          <a:xfrm>
            <a:off x="29635754" y="22312356"/>
            <a:ext cx="5195064" cy="4726280"/>
            <a:chOff x="28420808" y="18633112"/>
            <a:chExt cx="5195064" cy="4726280"/>
          </a:xfrm>
        </p:grpSpPr>
        <p:sp>
          <p:nvSpPr>
            <p:cNvPr id="1065" name="직사각형 1064"/>
            <p:cNvSpPr/>
            <p:nvPr/>
          </p:nvSpPr>
          <p:spPr>
            <a:xfrm>
              <a:off x="28420808" y="186331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</a:t>
              </a:r>
            </a:p>
          </p:txBody>
        </p:sp>
        <p:sp>
          <p:nvSpPr>
            <p:cNvPr id="1084" name="직사각형 1083"/>
            <p:cNvSpPr/>
            <p:nvPr/>
          </p:nvSpPr>
          <p:spPr>
            <a:xfrm>
              <a:off x="29808828" y="205799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기프티콘 상세보기</a:t>
              </a:r>
            </a:p>
          </p:txBody>
        </p:sp>
        <p:sp>
          <p:nvSpPr>
            <p:cNvPr id="1085" name="직사각형 1084"/>
            <p:cNvSpPr/>
            <p:nvPr/>
          </p:nvSpPr>
          <p:spPr>
            <a:xfrm>
              <a:off x="30555488" y="215919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기간 연장</a:t>
              </a:r>
            </a:p>
          </p:txBody>
        </p:sp>
        <p:sp>
          <p:nvSpPr>
            <p:cNvPr id="1086" name="직사각형 1085"/>
            <p:cNvSpPr/>
            <p:nvPr/>
          </p:nvSpPr>
          <p:spPr>
            <a:xfrm>
              <a:off x="30555488" y="2267530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환불</a:t>
              </a:r>
            </a:p>
          </p:txBody>
        </p:sp>
        <p:sp>
          <p:nvSpPr>
            <p:cNvPr id="1096" name="직사각형 1095"/>
            <p:cNvSpPr/>
            <p:nvPr/>
          </p:nvSpPr>
          <p:spPr>
            <a:xfrm>
              <a:off x="29238208" y="1955377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 조회</a:t>
              </a:r>
            </a:p>
          </p:txBody>
        </p:sp>
        <p:cxnSp>
          <p:nvCxnSpPr>
            <p:cNvPr id="1542" name="연결선: 꺾임 1541"/>
            <p:cNvCxnSpPr/>
            <p:nvPr/>
          </p:nvCxnSpPr>
          <p:spPr>
            <a:xfrm rot="10800000">
              <a:off x="28812388" y="19317200"/>
              <a:ext cx="425816" cy="57861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연결선: 꺾임 1542"/>
            <p:cNvCxnSpPr/>
            <p:nvPr/>
          </p:nvCxnSpPr>
          <p:spPr>
            <a:xfrm rot="16200000" flipH="1">
              <a:off x="29287924" y="20401040"/>
              <a:ext cx="684082" cy="357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연결선: 꺾임 1543"/>
            <p:cNvCxnSpPr/>
            <p:nvPr/>
          </p:nvCxnSpPr>
          <p:spPr>
            <a:xfrm rot="10800000">
              <a:off x="30119936" y="21263984"/>
              <a:ext cx="435552" cy="17533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직선 연결선 1544"/>
            <p:cNvCxnSpPr/>
            <p:nvPr/>
          </p:nvCxnSpPr>
          <p:spPr>
            <a:xfrm>
              <a:off x="30119936" y="21925040"/>
              <a:ext cx="435552" cy="900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6" name="그룹 1555"/>
          <p:cNvGrpSpPr/>
          <p:nvPr/>
        </p:nvGrpSpPr>
        <p:grpSpPr>
          <a:xfrm>
            <a:off x="29062232" y="18794064"/>
            <a:ext cx="3946860" cy="1685130"/>
            <a:chOff x="28558582" y="18210686"/>
            <a:chExt cx="3946860" cy="1685130"/>
          </a:xfrm>
        </p:grpSpPr>
        <p:sp>
          <p:nvSpPr>
            <p:cNvPr id="1066" name="직사각형 1065"/>
            <p:cNvSpPr/>
            <p:nvPr/>
          </p:nvSpPr>
          <p:spPr>
            <a:xfrm>
              <a:off x="28558582" y="18210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</a:t>
              </a:r>
            </a:p>
          </p:txBody>
        </p:sp>
        <p:sp>
          <p:nvSpPr>
            <p:cNvPr id="1098" name="직사각형 1097"/>
            <p:cNvSpPr/>
            <p:nvPr/>
          </p:nvSpPr>
          <p:spPr>
            <a:xfrm>
              <a:off x="29445060" y="192117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 조회</a:t>
              </a:r>
            </a:p>
          </p:txBody>
        </p:sp>
        <p:cxnSp>
          <p:nvCxnSpPr>
            <p:cNvPr id="1547" name="연결선: 꺾임 1546"/>
            <p:cNvCxnSpPr/>
            <p:nvPr/>
          </p:nvCxnSpPr>
          <p:spPr>
            <a:xfrm rot="16200000" flipH="1">
              <a:off x="28903740" y="19012460"/>
              <a:ext cx="659002" cy="42362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7" name="그룹 1556"/>
          <p:cNvGrpSpPr/>
          <p:nvPr/>
        </p:nvGrpSpPr>
        <p:grpSpPr>
          <a:xfrm>
            <a:off x="22653436" y="15951034"/>
            <a:ext cx="5157088" cy="4811520"/>
            <a:chOff x="21933440" y="14400212"/>
            <a:chExt cx="5157088" cy="4811520"/>
          </a:xfrm>
        </p:grpSpPr>
        <p:sp>
          <p:nvSpPr>
            <p:cNvPr id="1159" name="직사각형 1158"/>
            <p:cNvSpPr/>
            <p:nvPr/>
          </p:nvSpPr>
          <p:spPr>
            <a:xfrm>
              <a:off x="21933440" y="144002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</a:t>
              </a:r>
            </a:p>
          </p:txBody>
        </p:sp>
        <p:sp>
          <p:nvSpPr>
            <p:cNvPr id="1168" name="직사각형 1167"/>
            <p:cNvSpPr/>
            <p:nvPr/>
          </p:nvSpPr>
          <p:spPr>
            <a:xfrm>
              <a:off x="22630092" y="1544318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조회</a:t>
              </a: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23175712" y="1648495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</a:t>
              </a:r>
              <a:r>
                <a:rPr lang="ko-KR" altLang="en-US" sz="2500" b="1"/>
                <a:t>상세보기</a:t>
              </a:r>
            </a:p>
          </p:txBody>
        </p:sp>
        <p:sp>
          <p:nvSpPr>
            <p:cNvPr id="1172" name="직사각형 1171"/>
            <p:cNvSpPr/>
            <p:nvPr/>
          </p:nvSpPr>
          <p:spPr>
            <a:xfrm>
              <a:off x="24030146" y="1750400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수정</a:t>
              </a: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24030146" y="1852764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삭제</a:t>
              </a:r>
            </a:p>
          </p:txBody>
        </p:sp>
        <p:cxnSp>
          <p:nvCxnSpPr>
            <p:cNvPr id="1472" name="연결선: 꺾임 1471"/>
            <p:cNvCxnSpPr/>
            <p:nvPr/>
          </p:nvCxnSpPr>
          <p:spPr>
            <a:xfrm rot="16200000" flipH="1">
              <a:off x="22048190" y="15203325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연결선: 꺾임 1472"/>
            <p:cNvCxnSpPr/>
            <p:nvPr/>
          </p:nvCxnSpPr>
          <p:spPr>
            <a:xfrm rot="10800000">
              <a:off x="22923940" y="16127268"/>
              <a:ext cx="251772" cy="6997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직선 연결선 1548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직선 연결선 1551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직선 연결선 1552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연결선: 꺾임 1553"/>
            <p:cNvCxnSpPr/>
            <p:nvPr/>
          </p:nvCxnSpPr>
          <p:spPr>
            <a:xfrm rot="10800000">
              <a:off x="23463632" y="17169040"/>
              <a:ext cx="566512" cy="17006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직선 연결선 1554"/>
            <p:cNvCxnSpPr/>
            <p:nvPr/>
          </p:nvCxnSpPr>
          <p:spPr>
            <a:xfrm rot="10800000">
              <a:off x="23463632" y="17846044"/>
              <a:ext cx="5665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5" name="그룹 1564"/>
          <p:cNvGrpSpPr/>
          <p:nvPr/>
        </p:nvGrpSpPr>
        <p:grpSpPr>
          <a:xfrm>
            <a:off x="23509184" y="22018954"/>
            <a:ext cx="4003430" cy="1727056"/>
            <a:chOff x="23647628" y="21015376"/>
            <a:chExt cx="4003430" cy="1727056"/>
          </a:xfrm>
        </p:grpSpPr>
        <p:sp>
          <p:nvSpPr>
            <p:cNvPr id="1063" name="직사각형 1062"/>
            <p:cNvSpPr/>
            <p:nvPr/>
          </p:nvSpPr>
          <p:spPr>
            <a:xfrm>
              <a:off x="23647628" y="210153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</a:t>
              </a:r>
            </a:p>
          </p:txBody>
        </p:sp>
        <p:sp>
          <p:nvSpPr>
            <p:cNvPr id="1093" name="직사각형 1092"/>
            <p:cNvSpPr/>
            <p:nvPr/>
          </p:nvSpPr>
          <p:spPr>
            <a:xfrm>
              <a:off x="24590676" y="220583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 조회</a:t>
              </a:r>
            </a:p>
          </p:txBody>
        </p:sp>
        <p:cxnSp>
          <p:nvCxnSpPr>
            <p:cNvPr id="1563" name="연결선: 꺾임 1562"/>
            <p:cNvCxnSpPr/>
            <p:nvPr/>
          </p:nvCxnSpPr>
          <p:spPr>
            <a:xfrm rot="16200000" flipH="1">
              <a:off x="24008774" y="2181848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6" name="그룹 1565"/>
          <p:cNvGrpSpPr/>
          <p:nvPr/>
        </p:nvGrpSpPr>
        <p:grpSpPr>
          <a:xfrm>
            <a:off x="24269628" y="25154536"/>
            <a:ext cx="4118658" cy="1747100"/>
            <a:chOff x="23647628" y="24171956"/>
            <a:chExt cx="4118658" cy="1747100"/>
          </a:xfrm>
        </p:grpSpPr>
        <p:sp>
          <p:nvSpPr>
            <p:cNvPr id="1064" name="직사각형 1063"/>
            <p:cNvSpPr/>
            <p:nvPr/>
          </p:nvSpPr>
          <p:spPr>
            <a:xfrm>
              <a:off x="23647628" y="241719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</a:t>
              </a:r>
            </a:p>
          </p:txBody>
        </p:sp>
        <p:sp>
          <p:nvSpPr>
            <p:cNvPr id="1095" name="직사각형 1094"/>
            <p:cNvSpPr/>
            <p:nvPr/>
          </p:nvSpPr>
          <p:spPr>
            <a:xfrm>
              <a:off x="24705904" y="252349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 조회</a:t>
              </a:r>
            </a:p>
          </p:txBody>
        </p:sp>
        <p:cxnSp>
          <p:nvCxnSpPr>
            <p:cNvPr id="1564" name="연결선: 꺾임 1563"/>
            <p:cNvCxnSpPr/>
            <p:nvPr/>
          </p:nvCxnSpPr>
          <p:spPr>
            <a:xfrm rot="16200000" flipH="1">
              <a:off x="24124002" y="2498552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1" name="그룹 1580"/>
          <p:cNvGrpSpPr/>
          <p:nvPr/>
        </p:nvGrpSpPr>
        <p:grpSpPr>
          <a:xfrm>
            <a:off x="40120072" y="7822330"/>
            <a:ext cx="5224972" cy="6577882"/>
            <a:chOff x="43558332" y="6474472"/>
            <a:chExt cx="5224972" cy="6577882"/>
          </a:xfrm>
        </p:grpSpPr>
        <p:sp>
          <p:nvSpPr>
            <p:cNvPr id="1290" name="직사각형 1289"/>
            <p:cNvSpPr/>
            <p:nvPr/>
          </p:nvSpPr>
          <p:spPr>
            <a:xfrm>
              <a:off x="43558332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관리</a:t>
              </a:r>
            </a:p>
          </p:txBody>
        </p:sp>
        <p:sp>
          <p:nvSpPr>
            <p:cNvPr id="1295" name="직사각형 1294"/>
            <p:cNvSpPr/>
            <p:nvPr/>
          </p:nvSpPr>
          <p:spPr>
            <a:xfrm>
              <a:off x="45085764" y="104543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296" name="직사각형 1295"/>
            <p:cNvSpPr/>
            <p:nvPr/>
          </p:nvSpPr>
          <p:spPr>
            <a:xfrm>
              <a:off x="45715200" y="1143642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수정</a:t>
              </a:r>
            </a:p>
          </p:txBody>
        </p:sp>
        <p:sp>
          <p:nvSpPr>
            <p:cNvPr id="1297" name="직사각형 1296"/>
            <p:cNvSpPr/>
            <p:nvPr/>
          </p:nvSpPr>
          <p:spPr>
            <a:xfrm>
              <a:off x="45722924" y="1236826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삭제</a:t>
              </a:r>
            </a:p>
          </p:txBody>
        </p:sp>
        <p:sp>
          <p:nvSpPr>
            <p:cNvPr id="1315" name="직사각형 1314"/>
            <p:cNvSpPr/>
            <p:nvPr/>
          </p:nvSpPr>
          <p:spPr>
            <a:xfrm>
              <a:off x="44344364" y="947476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조회</a:t>
              </a:r>
            </a:p>
          </p:txBody>
        </p:sp>
        <p:sp>
          <p:nvSpPr>
            <p:cNvPr id="1332" name="직사각형 1331"/>
            <p:cNvSpPr/>
            <p:nvPr/>
          </p:nvSpPr>
          <p:spPr>
            <a:xfrm>
              <a:off x="44344364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등록</a:t>
              </a:r>
            </a:p>
          </p:txBody>
        </p:sp>
        <p:sp>
          <p:nvSpPr>
            <p:cNvPr id="1369" name="직사각형 1368"/>
            <p:cNvSpPr/>
            <p:nvPr/>
          </p:nvSpPr>
          <p:spPr>
            <a:xfrm>
              <a:off x="44343136" y="748028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574" name="연결선: 꺾임 1573"/>
            <p:cNvCxnSpPr/>
            <p:nvPr/>
          </p:nvCxnSpPr>
          <p:spPr>
            <a:xfrm rot="10800000">
              <a:off x="43914976" y="7158556"/>
              <a:ext cx="429392" cy="26582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직선 연결선 1574"/>
            <p:cNvCxnSpPr/>
            <p:nvPr/>
          </p:nvCxnSpPr>
          <p:spPr>
            <a:xfrm rot="10800000">
              <a:off x="43914976" y="7822330"/>
              <a:ext cx="4281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직선 연결선 1576"/>
            <p:cNvCxnSpPr/>
            <p:nvPr/>
          </p:nvCxnSpPr>
          <p:spPr>
            <a:xfrm rot="10800000">
              <a:off x="43914976" y="8865302"/>
              <a:ext cx="42939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연결선: 꺾임 1577"/>
            <p:cNvCxnSpPr/>
            <p:nvPr/>
          </p:nvCxnSpPr>
          <p:spPr>
            <a:xfrm rot="16200000" flipH="1">
              <a:off x="44574016" y="10284597"/>
              <a:ext cx="637494" cy="3859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연결선: 꺾임 1578"/>
            <p:cNvCxnSpPr/>
            <p:nvPr/>
          </p:nvCxnSpPr>
          <p:spPr>
            <a:xfrm rot="10800000">
              <a:off x="45394232" y="11138384"/>
              <a:ext cx="328696" cy="157192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직선 연결선 1579"/>
            <p:cNvCxnSpPr/>
            <p:nvPr/>
          </p:nvCxnSpPr>
          <p:spPr>
            <a:xfrm>
              <a:off x="45394232" y="11778466"/>
              <a:ext cx="3209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3" name="그룹 1582"/>
          <p:cNvGrpSpPr/>
          <p:nvPr/>
        </p:nvGrpSpPr>
        <p:grpSpPr>
          <a:xfrm>
            <a:off x="34122048" y="7922977"/>
            <a:ext cx="5315468" cy="5646036"/>
            <a:chOff x="40189892" y="6474473"/>
            <a:chExt cx="5315468" cy="5646036"/>
          </a:xfrm>
        </p:grpSpPr>
        <p:sp>
          <p:nvSpPr>
            <p:cNvPr id="1281" name="직사각형 1280"/>
            <p:cNvSpPr/>
            <p:nvPr/>
          </p:nvSpPr>
          <p:spPr>
            <a:xfrm>
              <a:off x="40189892" y="647447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회원 관리</a:t>
              </a:r>
            </a:p>
          </p:txBody>
        </p:sp>
        <p:sp>
          <p:nvSpPr>
            <p:cNvPr id="1283" name="직사각형 1282"/>
            <p:cNvSpPr/>
            <p:nvPr/>
          </p:nvSpPr>
          <p:spPr>
            <a:xfrm>
              <a:off x="40975924" y="84904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목록 조회</a:t>
              </a:r>
            </a:p>
          </p:txBody>
        </p:sp>
        <p:sp>
          <p:nvSpPr>
            <p:cNvPr id="1284" name="직사각형 1283"/>
            <p:cNvSpPr/>
            <p:nvPr/>
          </p:nvSpPr>
          <p:spPr>
            <a:xfrm>
              <a:off x="41720080" y="945867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상세보기</a:t>
              </a:r>
            </a:p>
          </p:txBody>
        </p:sp>
        <p:sp>
          <p:nvSpPr>
            <p:cNvPr id="1286" name="직사각형 1285"/>
            <p:cNvSpPr/>
            <p:nvPr/>
          </p:nvSpPr>
          <p:spPr>
            <a:xfrm>
              <a:off x="42444976" y="1041873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강퇴</a:t>
              </a:r>
            </a:p>
          </p:txBody>
        </p:sp>
        <p:sp>
          <p:nvSpPr>
            <p:cNvPr id="1324" name="직사각형 1323"/>
            <p:cNvSpPr/>
            <p:nvPr/>
          </p:nvSpPr>
          <p:spPr>
            <a:xfrm>
              <a:off x="42444976" y="1143642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내역 보기</a:t>
              </a:r>
            </a:p>
          </p:txBody>
        </p:sp>
        <p:sp>
          <p:nvSpPr>
            <p:cNvPr id="1364" name="직사각형 1363"/>
            <p:cNvSpPr/>
            <p:nvPr/>
          </p:nvSpPr>
          <p:spPr>
            <a:xfrm>
              <a:off x="40942424" y="749698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검색</a:t>
              </a:r>
            </a:p>
          </p:txBody>
        </p:sp>
        <p:cxnSp>
          <p:nvCxnSpPr>
            <p:cNvPr id="1567" name="연결선: 꺾임 1566"/>
            <p:cNvCxnSpPr/>
            <p:nvPr/>
          </p:nvCxnSpPr>
          <p:spPr>
            <a:xfrm rot="10800000">
              <a:off x="40459464" y="7148073"/>
              <a:ext cx="516460" cy="16844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직선 연결선 1567"/>
            <p:cNvCxnSpPr/>
            <p:nvPr/>
          </p:nvCxnSpPr>
          <p:spPr>
            <a:xfrm>
              <a:off x="40459464" y="7823659"/>
              <a:ext cx="482960" cy="1536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연결선: 꺾임 1568"/>
            <p:cNvCxnSpPr/>
            <p:nvPr/>
          </p:nvCxnSpPr>
          <p:spPr>
            <a:xfrm rot="10800000">
              <a:off x="41278944" y="9174583"/>
              <a:ext cx="441140" cy="5681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연결선: 꺾임 1570"/>
            <p:cNvCxnSpPr/>
            <p:nvPr/>
          </p:nvCxnSpPr>
          <p:spPr>
            <a:xfrm rot="10800000">
              <a:off x="42050736" y="10142764"/>
              <a:ext cx="421880" cy="1693653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직선 연결선 1581"/>
            <p:cNvCxnSpPr/>
            <p:nvPr/>
          </p:nvCxnSpPr>
          <p:spPr>
            <a:xfrm>
              <a:off x="42050736" y="10760776"/>
              <a:ext cx="3942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2" name="그룹 1591"/>
          <p:cNvGrpSpPr/>
          <p:nvPr/>
        </p:nvGrpSpPr>
        <p:grpSpPr>
          <a:xfrm>
            <a:off x="45733572" y="15382793"/>
            <a:ext cx="4590576" cy="4608140"/>
            <a:chOff x="34412704" y="6474472"/>
            <a:chExt cx="4590576" cy="4608140"/>
          </a:xfrm>
        </p:grpSpPr>
        <p:sp>
          <p:nvSpPr>
            <p:cNvPr id="1288" name="직사각형 1287"/>
            <p:cNvSpPr/>
            <p:nvPr/>
          </p:nvSpPr>
          <p:spPr>
            <a:xfrm>
              <a:off x="3441270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관리</a:t>
              </a:r>
            </a:p>
          </p:txBody>
        </p:sp>
        <p:sp>
          <p:nvSpPr>
            <p:cNvPr id="1293" name="직사각형 1292"/>
            <p:cNvSpPr/>
            <p:nvPr/>
          </p:nvSpPr>
          <p:spPr>
            <a:xfrm>
              <a:off x="35222164" y="850676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조회</a:t>
              </a:r>
            </a:p>
          </p:txBody>
        </p:sp>
        <p:sp>
          <p:nvSpPr>
            <p:cNvPr id="1326" name="직사각형 1325"/>
            <p:cNvSpPr/>
            <p:nvPr/>
          </p:nvSpPr>
          <p:spPr>
            <a:xfrm>
              <a:off x="35222164" y="751109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등록</a:t>
              </a:r>
            </a:p>
          </p:txBody>
        </p:sp>
        <p:sp>
          <p:nvSpPr>
            <p:cNvPr id="1328" name="직사각형 1327"/>
            <p:cNvSpPr/>
            <p:nvPr/>
          </p:nvSpPr>
          <p:spPr>
            <a:xfrm>
              <a:off x="3589577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수정</a:t>
              </a:r>
            </a:p>
          </p:txBody>
        </p:sp>
        <p:sp>
          <p:nvSpPr>
            <p:cNvPr id="1330" name="직사각형 1329"/>
            <p:cNvSpPr/>
            <p:nvPr/>
          </p:nvSpPr>
          <p:spPr>
            <a:xfrm>
              <a:off x="35942900" y="1039852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삭제</a:t>
              </a:r>
            </a:p>
          </p:txBody>
        </p:sp>
        <p:cxnSp>
          <p:nvCxnSpPr>
            <p:cNvPr id="1584" name="연결선: 꺾임 1583"/>
            <p:cNvCxnSpPr/>
            <p:nvPr/>
          </p:nvCxnSpPr>
          <p:spPr>
            <a:xfrm rot="10800000">
              <a:off x="34777488" y="7158558"/>
              <a:ext cx="444676" cy="16902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직선 연결선 1585"/>
            <p:cNvCxnSpPr/>
            <p:nvPr/>
          </p:nvCxnSpPr>
          <p:spPr>
            <a:xfrm rot="10800000">
              <a:off x="34777492" y="7853142"/>
              <a:ext cx="44467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연결선: 꺾임 1588"/>
            <p:cNvCxnSpPr/>
            <p:nvPr/>
          </p:nvCxnSpPr>
          <p:spPr>
            <a:xfrm rot="16200000" flipH="1">
              <a:off x="34951184" y="9748853"/>
              <a:ext cx="1575934" cy="4075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직선 연결선 1590"/>
            <p:cNvCxnSpPr/>
            <p:nvPr/>
          </p:nvCxnSpPr>
          <p:spPr>
            <a:xfrm rot="10800000">
              <a:off x="35535400" y="9797574"/>
              <a:ext cx="3603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9" name="그룹 1598"/>
          <p:cNvGrpSpPr/>
          <p:nvPr/>
        </p:nvGrpSpPr>
        <p:grpSpPr>
          <a:xfrm>
            <a:off x="45324448" y="7775384"/>
            <a:ext cx="5408820" cy="6526502"/>
            <a:chOff x="34493924" y="6474472"/>
            <a:chExt cx="5408820" cy="6526502"/>
          </a:xfrm>
        </p:grpSpPr>
        <p:sp>
          <p:nvSpPr>
            <p:cNvPr id="1291" name="직사각형 1290"/>
            <p:cNvSpPr/>
            <p:nvPr/>
          </p:nvSpPr>
          <p:spPr>
            <a:xfrm>
              <a:off x="3449392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관리</a:t>
              </a:r>
            </a:p>
          </p:txBody>
        </p:sp>
        <p:sp>
          <p:nvSpPr>
            <p:cNvPr id="1301" name="직사각형 1300"/>
            <p:cNvSpPr/>
            <p:nvPr/>
          </p:nvSpPr>
          <p:spPr>
            <a:xfrm>
              <a:off x="36024112" y="1041025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</a:p>
          </p:txBody>
        </p:sp>
        <p:sp>
          <p:nvSpPr>
            <p:cNvPr id="1302" name="직사각형 1301"/>
            <p:cNvSpPr/>
            <p:nvPr/>
          </p:nvSpPr>
          <p:spPr>
            <a:xfrm>
              <a:off x="36842364" y="1140362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수정</a:t>
              </a:r>
            </a:p>
          </p:txBody>
        </p:sp>
        <p:sp>
          <p:nvSpPr>
            <p:cNvPr id="1317" name="직사각형 1316"/>
            <p:cNvSpPr/>
            <p:nvPr/>
          </p:nvSpPr>
          <p:spPr>
            <a:xfrm>
              <a:off x="3522215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334" name="직사각형 1333"/>
            <p:cNvSpPr/>
            <p:nvPr/>
          </p:nvSpPr>
          <p:spPr>
            <a:xfrm>
              <a:off x="35222156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등록</a:t>
              </a:r>
            </a:p>
          </p:txBody>
        </p:sp>
        <p:sp>
          <p:nvSpPr>
            <p:cNvPr id="1366" name="직사각형 1365"/>
            <p:cNvSpPr/>
            <p:nvPr/>
          </p:nvSpPr>
          <p:spPr>
            <a:xfrm>
              <a:off x="36842364" y="1231688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삭제</a:t>
              </a:r>
            </a:p>
          </p:txBody>
        </p:sp>
        <p:sp>
          <p:nvSpPr>
            <p:cNvPr id="1367" name="직사각형 1366"/>
            <p:cNvSpPr/>
            <p:nvPr/>
          </p:nvSpPr>
          <p:spPr>
            <a:xfrm>
              <a:off x="35222156" y="75565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593" name="연결선: 꺾임 1592"/>
            <p:cNvCxnSpPr/>
            <p:nvPr/>
          </p:nvCxnSpPr>
          <p:spPr>
            <a:xfrm rot="10800000">
              <a:off x="34777488" y="7158557"/>
              <a:ext cx="444656" cy="263901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직선 연결선 1593"/>
            <p:cNvCxnSpPr/>
            <p:nvPr/>
          </p:nvCxnSpPr>
          <p:spPr>
            <a:xfrm>
              <a:off x="34777488" y="7898618"/>
              <a:ext cx="4446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직선 연결선 1594"/>
            <p:cNvCxnSpPr/>
            <p:nvPr/>
          </p:nvCxnSpPr>
          <p:spPr>
            <a:xfrm>
              <a:off x="34777488" y="8848810"/>
              <a:ext cx="444668" cy="164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연결선: 꺾임 1595"/>
            <p:cNvCxnSpPr/>
            <p:nvPr/>
          </p:nvCxnSpPr>
          <p:spPr>
            <a:xfrm rot="10800000">
              <a:off x="35493224" y="10115813"/>
              <a:ext cx="530888" cy="63648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연결선: 꺾임 1596"/>
            <p:cNvCxnSpPr/>
            <p:nvPr/>
          </p:nvCxnSpPr>
          <p:spPr>
            <a:xfrm rot="10800000">
              <a:off x="36289680" y="11094334"/>
              <a:ext cx="552688" cy="156459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직선 연결선 1597"/>
            <p:cNvCxnSpPr/>
            <p:nvPr/>
          </p:nvCxnSpPr>
          <p:spPr>
            <a:xfrm rot="10800000">
              <a:off x="36289680" y="11745664"/>
              <a:ext cx="55268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7" name="그룹 1616"/>
          <p:cNvGrpSpPr/>
          <p:nvPr/>
        </p:nvGrpSpPr>
        <p:grpSpPr>
          <a:xfrm>
            <a:off x="34905296" y="22018956"/>
            <a:ext cx="5832504" cy="5820450"/>
            <a:chOff x="35107768" y="20782690"/>
            <a:chExt cx="5832504" cy="5820450"/>
          </a:xfrm>
        </p:grpSpPr>
        <p:sp>
          <p:nvSpPr>
            <p:cNvPr id="1336" name="직사각형 1335"/>
            <p:cNvSpPr/>
            <p:nvPr/>
          </p:nvSpPr>
          <p:spPr>
            <a:xfrm>
              <a:off x="35895772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조회</a:t>
              </a:r>
            </a:p>
          </p:txBody>
        </p:sp>
        <p:sp>
          <p:nvSpPr>
            <p:cNvPr id="1337" name="직사각형 1336"/>
            <p:cNvSpPr/>
            <p:nvPr/>
          </p:nvSpPr>
          <p:spPr>
            <a:xfrm>
              <a:off x="3707104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38" name="직사각형 1337"/>
            <p:cNvSpPr/>
            <p:nvPr/>
          </p:nvSpPr>
          <p:spPr>
            <a:xfrm>
              <a:off x="37071044" y="238299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상세보기</a:t>
              </a:r>
            </a:p>
          </p:txBody>
        </p:sp>
        <p:sp>
          <p:nvSpPr>
            <p:cNvPr id="1341" name="직사각형 1340"/>
            <p:cNvSpPr/>
            <p:nvPr/>
          </p:nvSpPr>
          <p:spPr>
            <a:xfrm>
              <a:off x="35107768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관리</a:t>
              </a:r>
            </a:p>
          </p:txBody>
        </p:sp>
        <p:sp>
          <p:nvSpPr>
            <p:cNvPr id="1346" name="직사각형 1345"/>
            <p:cNvSpPr/>
            <p:nvPr/>
          </p:nvSpPr>
          <p:spPr>
            <a:xfrm>
              <a:off x="37879892" y="2489293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361" name="직사각형 1360"/>
            <p:cNvSpPr/>
            <p:nvPr/>
          </p:nvSpPr>
          <p:spPr>
            <a:xfrm>
              <a:off x="37879892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cxnSp>
          <p:nvCxnSpPr>
            <p:cNvPr id="1600" name="연결선: 꺾임 1599"/>
            <p:cNvCxnSpPr/>
            <p:nvPr/>
          </p:nvCxnSpPr>
          <p:spPr>
            <a:xfrm rot="16200000" flipH="1">
              <a:off x="35354632" y="21609718"/>
              <a:ext cx="684080" cy="3981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연결선: 꺾임 1600"/>
            <p:cNvCxnSpPr/>
            <p:nvPr/>
          </p:nvCxnSpPr>
          <p:spPr>
            <a:xfrm rot="10800000">
              <a:off x="36361688" y="22492900"/>
              <a:ext cx="709360" cy="16790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직선 연결선 1601"/>
            <p:cNvCxnSpPr/>
            <p:nvPr/>
          </p:nvCxnSpPr>
          <p:spPr>
            <a:xfrm rot="10800000">
              <a:off x="36361688" y="23183980"/>
              <a:ext cx="7093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연결선: 꺾임 1602"/>
            <p:cNvCxnSpPr/>
            <p:nvPr/>
          </p:nvCxnSpPr>
          <p:spPr>
            <a:xfrm rot="10800000">
              <a:off x="37425960" y="24514000"/>
              <a:ext cx="453936" cy="17470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직선 연결선 1603"/>
            <p:cNvCxnSpPr/>
            <p:nvPr/>
          </p:nvCxnSpPr>
          <p:spPr>
            <a:xfrm rot="10800000">
              <a:off x="37425964" y="25216964"/>
              <a:ext cx="453928" cy="1800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8" name="그룹 1617"/>
          <p:cNvGrpSpPr/>
          <p:nvPr/>
        </p:nvGrpSpPr>
        <p:grpSpPr>
          <a:xfrm>
            <a:off x="39928952" y="22018956"/>
            <a:ext cx="5776584" cy="5820450"/>
            <a:chOff x="40131424" y="20782690"/>
            <a:chExt cx="5776584" cy="5820450"/>
          </a:xfrm>
        </p:grpSpPr>
        <p:sp>
          <p:nvSpPr>
            <p:cNvPr id="1348" name="직사각형 1347"/>
            <p:cNvSpPr/>
            <p:nvPr/>
          </p:nvSpPr>
          <p:spPr>
            <a:xfrm>
              <a:off x="41001168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조회</a:t>
              </a:r>
            </a:p>
          </p:txBody>
        </p:sp>
        <p:sp>
          <p:nvSpPr>
            <p:cNvPr id="1349" name="직사각형 1348"/>
            <p:cNvSpPr/>
            <p:nvPr/>
          </p:nvSpPr>
          <p:spPr>
            <a:xfrm>
              <a:off x="42016536" y="2284194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50" name="직사각형 1349"/>
            <p:cNvSpPr/>
            <p:nvPr/>
          </p:nvSpPr>
          <p:spPr>
            <a:xfrm>
              <a:off x="4201654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페이지</a:t>
              </a:r>
            </a:p>
          </p:txBody>
        </p:sp>
        <p:sp>
          <p:nvSpPr>
            <p:cNvPr id="1353" name="직사각형 1352"/>
            <p:cNvSpPr/>
            <p:nvPr/>
          </p:nvSpPr>
          <p:spPr>
            <a:xfrm>
              <a:off x="40131424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관리</a:t>
              </a:r>
            </a:p>
          </p:txBody>
        </p:sp>
        <p:sp>
          <p:nvSpPr>
            <p:cNvPr id="1355" name="직사각형 1354"/>
            <p:cNvSpPr/>
            <p:nvPr/>
          </p:nvSpPr>
          <p:spPr>
            <a:xfrm>
              <a:off x="42847624" y="2487492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359" name="직사각형 1358"/>
            <p:cNvSpPr/>
            <p:nvPr/>
          </p:nvSpPr>
          <p:spPr>
            <a:xfrm>
              <a:off x="42847624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cxnSp>
          <p:nvCxnSpPr>
            <p:cNvPr id="1605" name="연결선: 꺾임 1604"/>
            <p:cNvCxnSpPr/>
            <p:nvPr/>
          </p:nvCxnSpPr>
          <p:spPr>
            <a:xfrm rot="10800000">
              <a:off x="40486344" y="21466776"/>
              <a:ext cx="514824" cy="68408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연결선: 꺾임 1605"/>
            <p:cNvCxnSpPr/>
            <p:nvPr/>
          </p:nvCxnSpPr>
          <p:spPr>
            <a:xfrm rot="10800000">
              <a:off x="41317432" y="22492896"/>
              <a:ext cx="699112" cy="167906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직선 연결선 1606"/>
            <p:cNvCxnSpPr/>
            <p:nvPr/>
          </p:nvCxnSpPr>
          <p:spPr>
            <a:xfrm rot="10800000">
              <a:off x="41317424" y="23183982"/>
              <a:ext cx="699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연결선: 꺾임 1607"/>
            <p:cNvCxnSpPr/>
            <p:nvPr/>
          </p:nvCxnSpPr>
          <p:spPr>
            <a:xfrm rot="10800000">
              <a:off x="42333848" y="24514000"/>
              <a:ext cx="513768" cy="17471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직선 연결선 1608"/>
            <p:cNvCxnSpPr/>
            <p:nvPr/>
          </p:nvCxnSpPr>
          <p:spPr>
            <a:xfrm>
              <a:off x="42333840" y="25216964"/>
              <a:ext cx="51378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9" name="그룹 1618"/>
          <p:cNvGrpSpPr/>
          <p:nvPr/>
        </p:nvGrpSpPr>
        <p:grpSpPr>
          <a:xfrm>
            <a:off x="44767336" y="22018956"/>
            <a:ext cx="5499548" cy="5820450"/>
            <a:chOff x="44969812" y="20782690"/>
            <a:chExt cx="5499548" cy="5820450"/>
          </a:xfrm>
        </p:grpSpPr>
        <p:sp>
          <p:nvSpPr>
            <p:cNvPr id="1306" name="직사각형 1305"/>
            <p:cNvSpPr/>
            <p:nvPr/>
          </p:nvSpPr>
          <p:spPr>
            <a:xfrm>
              <a:off x="45715200" y="218088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조회</a:t>
              </a:r>
            </a:p>
          </p:txBody>
        </p:sp>
        <p:sp>
          <p:nvSpPr>
            <p:cNvPr id="1307" name="직사각형 1306"/>
            <p:cNvSpPr/>
            <p:nvPr/>
          </p:nvSpPr>
          <p:spPr>
            <a:xfrm>
              <a:off x="4650000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08" name="직사각형 1307"/>
            <p:cNvSpPr/>
            <p:nvPr/>
          </p:nvSpPr>
          <p:spPr>
            <a:xfrm>
              <a:off x="4650000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319" name="직사각형 1318"/>
            <p:cNvSpPr/>
            <p:nvPr/>
          </p:nvSpPr>
          <p:spPr>
            <a:xfrm>
              <a:off x="44969812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관리</a:t>
              </a:r>
            </a:p>
          </p:txBody>
        </p:sp>
        <p:sp>
          <p:nvSpPr>
            <p:cNvPr id="1344" name="직사각형 1343"/>
            <p:cNvSpPr/>
            <p:nvPr/>
          </p:nvSpPr>
          <p:spPr>
            <a:xfrm>
              <a:off x="47408976" y="248929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363" name="직사각형 1362"/>
            <p:cNvSpPr/>
            <p:nvPr/>
          </p:nvSpPr>
          <p:spPr>
            <a:xfrm>
              <a:off x="47408980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cxnSp>
          <p:nvCxnSpPr>
            <p:cNvPr id="1610" name="연결선: 꺾임 1609"/>
            <p:cNvCxnSpPr/>
            <p:nvPr/>
          </p:nvCxnSpPr>
          <p:spPr>
            <a:xfrm rot="16200000" flipH="1">
              <a:off x="45174376" y="21610032"/>
              <a:ext cx="684082" cy="3975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연결선: 꺾임 1610"/>
            <p:cNvCxnSpPr/>
            <p:nvPr/>
          </p:nvCxnSpPr>
          <p:spPr>
            <a:xfrm rot="16200000" flipH="1">
              <a:off x="45364472" y="23036432"/>
              <a:ext cx="1679062" cy="59199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연결선: 꺾임 1611"/>
            <p:cNvCxnSpPr/>
            <p:nvPr/>
          </p:nvCxnSpPr>
          <p:spPr>
            <a:xfrm>
              <a:off x="45908008" y="23183980"/>
              <a:ext cx="591996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연결선: 꺾임 1612"/>
            <p:cNvCxnSpPr/>
            <p:nvPr/>
          </p:nvCxnSpPr>
          <p:spPr>
            <a:xfrm rot="16200000" flipH="1">
              <a:off x="46284144" y="25136260"/>
              <a:ext cx="1747098" cy="5025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직선 연결선 1614"/>
            <p:cNvCxnSpPr/>
            <p:nvPr/>
          </p:nvCxnSpPr>
          <p:spPr>
            <a:xfrm>
              <a:off x="46906400" y="25234972"/>
              <a:ext cx="502576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5560340" y="5759132"/>
            <a:ext cx="15642028" cy="633945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59217"/>
            <a:ext cx="20789036" cy="63386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7022896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2315600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7610412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>
            <a:stCxn id="1395" idx="0"/>
          </p:cNvCxnSpPr>
          <p:nvPr/>
        </p:nvCxnSpPr>
        <p:spPr>
          <a:xfrm rot="5400000" flipH="1" flipV="1">
            <a:off x="28745840" y="6056089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연결선: 꺾임 1633"/>
          <p:cNvCxnSpPr>
            <a:stCxn id="1280" idx="2"/>
            <a:endCxn id="1291" idx="0"/>
          </p:cNvCxnSpPr>
          <p:nvPr/>
        </p:nvCxnSpPr>
        <p:spPr>
          <a:xfrm rot="5400000" flipV="1">
            <a:off x="43679392" y="4600143"/>
            <a:ext cx="698222" cy="565226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연결선: 꺾임 1634"/>
          <p:cNvCxnSpPr>
            <a:endCxn id="1281" idx="0"/>
          </p:cNvCxnSpPr>
          <p:nvPr/>
        </p:nvCxnSpPr>
        <p:spPr>
          <a:xfrm rot="10800000" flipV="1">
            <a:off x="35652248" y="7426272"/>
            <a:ext cx="5550132" cy="49670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직선 연결선 1635"/>
          <p:cNvCxnSpPr>
            <a:stCxn id="1290" idx="0"/>
            <a:endCxn id="1290" idx="0"/>
          </p:cNvCxnSpPr>
          <p:nvPr/>
        </p:nvCxnSpPr>
        <p:spPr>
          <a:xfrm>
            <a:off x="41650268" y="78223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직선 연결선 1638"/>
          <p:cNvCxnSpPr/>
          <p:nvPr/>
        </p:nvCxnSpPr>
        <p:spPr>
          <a:xfrm rot="16200000" flipH="1">
            <a:off x="42558004" y="7647773"/>
            <a:ext cx="34911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연결선: 꺾임 1639"/>
          <p:cNvCxnSpPr>
            <a:endCxn id="1065" idx="1"/>
          </p:cNvCxnSpPr>
          <p:nvPr/>
        </p:nvCxnSpPr>
        <p:spPr>
          <a:xfrm rot="16200000" flipH="1">
            <a:off x="21165788" y="14184427"/>
            <a:ext cx="15577236" cy="136270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직선 연결선 1641"/>
          <p:cNvCxnSpPr>
            <a:endCxn id="1054" idx="1"/>
          </p:cNvCxnSpPr>
          <p:nvPr/>
        </p:nvCxnSpPr>
        <p:spPr>
          <a:xfrm>
            <a:off x="28273050" y="7843413"/>
            <a:ext cx="4642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직선 연결선 1642"/>
          <p:cNvCxnSpPr>
            <a:endCxn id="1061" idx="1"/>
          </p:cNvCxnSpPr>
          <p:nvPr/>
        </p:nvCxnSpPr>
        <p:spPr>
          <a:xfrm flipV="1">
            <a:off x="28273050" y="13015182"/>
            <a:ext cx="700840" cy="168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연결선: 꺾임 1645"/>
          <p:cNvCxnSpPr>
            <a:stCxn id="1159" idx="0"/>
          </p:cNvCxnSpPr>
          <p:nvPr/>
        </p:nvCxnSpPr>
        <p:spPr>
          <a:xfrm rot="5400000" flipH="1" flipV="1">
            <a:off x="25944220" y="13622202"/>
            <a:ext cx="568241" cy="408942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연결선: 꺾임 1646"/>
          <p:cNvCxnSpPr>
            <a:stCxn id="1063" idx="0"/>
          </p:cNvCxnSpPr>
          <p:nvPr/>
        </p:nvCxnSpPr>
        <p:spPr>
          <a:xfrm rot="5400000" flipH="1" flipV="1">
            <a:off x="26402534" y="20148432"/>
            <a:ext cx="507364" cy="32336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연결선: 꺾임 1648"/>
          <p:cNvCxnSpPr>
            <a:endCxn id="1064" idx="0"/>
          </p:cNvCxnSpPr>
          <p:nvPr/>
        </p:nvCxnSpPr>
        <p:spPr>
          <a:xfrm rot="5400000">
            <a:off x="25786370" y="22667850"/>
            <a:ext cx="2500142" cy="2473236"/>
          </a:xfrm>
          <a:prstGeom prst="bentConnector3">
            <a:avLst>
              <a:gd name="adj1" fmla="val 691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112488" y="18486274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161880" y="21591116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459144" y="220189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연결선: 꺾임 1654"/>
          <p:cNvCxnSpPr/>
          <p:nvPr/>
        </p:nvCxnSpPr>
        <p:spPr>
          <a:xfrm rot="5400000" flipH="1" flipV="1">
            <a:off x="34432620" y="9160656"/>
            <a:ext cx="6973940" cy="3505172"/>
          </a:xfrm>
          <a:prstGeom prst="bentConnector3">
            <a:avLst>
              <a:gd name="adj1" fmla="val 5198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연결선: 꺾임 1661"/>
          <p:cNvCxnSpPr/>
          <p:nvPr/>
        </p:nvCxnSpPr>
        <p:spPr>
          <a:xfrm rot="16200000" flipV="1">
            <a:off x="41406856" y="10539059"/>
            <a:ext cx="7439506" cy="1213932"/>
          </a:xfrm>
          <a:prstGeom prst="bentConnector3">
            <a:avLst>
              <a:gd name="adj1" fmla="val 45775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연결선: 꺾임 1662"/>
          <p:cNvCxnSpPr/>
          <p:nvPr/>
        </p:nvCxnSpPr>
        <p:spPr>
          <a:xfrm rot="5400000" flipH="1" flipV="1">
            <a:off x="44070336" y="13294596"/>
            <a:ext cx="517014" cy="36593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연결선: 꺾임 1663"/>
          <p:cNvCxnSpPr>
            <a:stCxn id="1288" idx="0"/>
          </p:cNvCxnSpPr>
          <p:nvPr/>
        </p:nvCxnSpPr>
        <p:spPr>
          <a:xfrm rot="16200000" flipV="1">
            <a:off x="46364944" y="14483969"/>
            <a:ext cx="517018" cy="12806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연결선: 꺾임 1665"/>
          <p:cNvCxnSpPr/>
          <p:nvPr/>
        </p:nvCxnSpPr>
        <p:spPr>
          <a:xfrm rot="16200000" flipV="1">
            <a:off x="37235504" y="16396688"/>
            <a:ext cx="5938962" cy="1065632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5400000">
            <a:off x="21902698" y="2735439"/>
            <a:ext cx="4577597" cy="2737682"/>
          </a:xfrm>
          <a:prstGeom prst="bentConnector3">
            <a:avLst>
              <a:gd name="adj1" fmla="val 85839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연결선: 꺾임 1669"/>
          <p:cNvCxnSpPr/>
          <p:nvPr/>
        </p:nvCxnSpPr>
        <p:spPr>
          <a:xfrm rot="16200000" flipH="1">
            <a:off x="17909668" y="9482786"/>
            <a:ext cx="7809877" cy="36257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연결선: 꺾임 1670"/>
          <p:cNvCxnSpPr>
            <a:stCxn id="1021" idx="0"/>
          </p:cNvCxnSpPr>
          <p:nvPr/>
        </p:nvCxnSpPr>
        <p:spPr>
          <a:xfrm rot="5400000" flipH="1" flipV="1">
            <a:off x="17222660" y="14842458"/>
            <a:ext cx="6046679" cy="34997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0119133" y="11238734"/>
            <a:ext cx="559272" cy="1619464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직선 연결선 1675"/>
          <p:cNvCxnSpPr>
            <a:stCxn id="1018" idx="0"/>
          </p:cNvCxnSpPr>
          <p:nvPr/>
        </p:nvCxnSpPr>
        <p:spPr>
          <a:xfrm rot="5400000" flipH="1" flipV="1">
            <a:off x="7310479" y="19336052"/>
            <a:ext cx="55926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직선 연결선 1676"/>
          <p:cNvCxnSpPr>
            <a:stCxn id="1119" idx="0"/>
          </p:cNvCxnSpPr>
          <p:nvPr/>
        </p:nvCxnSpPr>
        <p:spPr>
          <a:xfrm rot="5400000" flipH="1" flipV="1">
            <a:off x="12267832" y="19345054"/>
            <a:ext cx="577272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245224" y="21805036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직선 연결선 1686"/>
          <p:cNvCxnSpPr>
            <a:stCxn id="1066" idx="1"/>
          </p:cNvCxnSpPr>
          <p:nvPr/>
        </p:nvCxnSpPr>
        <p:spPr>
          <a:xfrm rot="10800000" flipV="1">
            <a:off x="28273060" y="19136104"/>
            <a:ext cx="789172" cy="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연결선: 꺾임 1688"/>
          <p:cNvCxnSpPr>
            <a:endCxn id="1292" idx="0"/>
          </p:cNvCxnSpPr>
          <p:nvPr/>
        </p:nvCxnSpPr>
        <p:spPr>
          <a:xfrm>
            <a:off x="40737800" y="19898984"/>
            <a:ext cx="1907372" cy="5802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661</Words>
  <Application>Microsoft Office PowerPoint</Application>
  <PresentationFormat>사용자 지정</PresentationFormat>
  <Paragraphs>279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304</cp:revision>
  <dcterms:created xsi:type="dcterms:W3CDTF">2019-12-10T12:59:29Z</dcterms:created>
  <dcterms:modified xsi:type="dcterms:W3CDTF">2019-12-27T02:42:37Z</dcterms:modified>
  <cp:version>1000.0000.01</cp:version>
</cp:coreProperties>
</file>