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87"/>
  </p:normalViewPr>
  <p:slideViewPr>
    <p:cSldViewPr snapToGrid="0" snapToObjects="1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A6FB6-BAB3-2A4B-A3E7-D3FDD07A7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C058F-BFCB-3A48-91D6-BB0550B08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38810-A1FF-964F-B8AF-EE5B5E57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90B2C-FA66-7C43-A342-4D5D35E8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B9890-6AA2-D14F-89F6-691CE7A0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51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47CD-0898-2A49-A00F-490A3328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6BF80-53D8-D141-AD95-FA957B44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131C0-8E3F-6F45-A6B8-16324C8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A0DDA-8318-8C4E-9E54-C179E81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A1AFA-DE36-214A-A1C5-C1664ADC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45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D04F1A-5AAE-464C-810E-7AE94E51D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1B8A1-4757-C546-BDF6-DBAD6953C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937A8-DFCE-E74C-A615-387CC2C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08281-3A1E-2E4B-8B91-09D6A05B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6577E-4710-BA41-A326-544B59B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29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3FEB4-0E90-9843-B4F4-63C08134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35746-A48D-0942-BAF3-D66AC697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E43BF-9A2E-1142-8461-5F2928D2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5DE64-990C-604C-A3E5-786D837B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763D2-5070-3344-AC2E-68A87A17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74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F122-5C5F-B341-A90C-EC66496F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76A73-76A6-A54A-A183-464EE5AA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FB15B-5D32-B449-8E5C-40355DCA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205F8-E598-F94F-8444-16CC61B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1CCF7-C3FC-EE4D-861B-E69F0008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49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857F-9258-0F40-90D1-85D770BC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4D922-B7A2-AB4C-8D92-071C53C17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24272-5119-2A43-B048-6053958E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5A260-CF18-9E4B-AEBE-37ECA93F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BE95F-0DDB-F246-B349-A83F89C0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F1F8F-952F-774D-B974-5E3F4562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315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37396-55C7-3145-BFD3-59091E3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51911-0B51-CB4A-A10B-AD18970B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DF75E-AC6F-484A-9F98-DFD2B1242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B23243-99BB-264D-90AA-4551385D9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D5AF1-1986-CB4F-98B5-41FC2B89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74FFA-6485-704B-A7EF-17451043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88BC77-D6DB-DF48-916E-5768B764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7E5A93-F4E3-E04E-ACE6-F532B451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2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D231F-B5FA-744B-B6B4-F898EE68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BE842-64EC-4749-BC6D-C0FFC5B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9DC848-6518-FF4E-870F-1183292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7C87F5-D991-5446-9CFF-E4C0E96D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02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EE1E0F-1646-7A4A-9120-06B62C24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2B44DE-2F8C-C849-B2F5-A20081F7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9E885-C0C2-B443-A400-E5D6459E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66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1D868-DCD3-204D-B11A-41C06CB1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D43B9-FB10-3E4A-8CC0-F2CCAFCA0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788BC0-8ECA-2049-8C52-ADE3BE15C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5ED3-1233-8D40-9346-91497CA5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E13E4-E20C-BA49-8E2D-2A013D42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87338-BDDE-A446-80BA-AB239762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0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BCD36-2317-6646-A8AC-64A19C54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A6BF5E-E406-364D-A686-E4136E79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AC0656-52C7-B74C-9D57-A1C2F70C3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7010D-7E12-F04C-8A8B-57504C05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F8D32-F70F-A248-AA4B-0A49FECD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A43BD-18CC-5348-A581-4617D96B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58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4693A-12D8-E34C-8B29-25466852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C088E-9C04-D444-9B65-978BBF71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AAB6A-B07F-4444-B8C2-0CF540F24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7762-82EF-5744-9D53-13F1A4BBE59E}" type="datetimeFigureOut">
              <a:rPr kumimoji="1" lang="ko-KR" altLang="en-US" smtClean="0"/>
              <a:t>2021. 11. 23.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0BE6A-4E25-E644-A919-AA1F21672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C4E4E-8DAF-2047-BF52-575FED64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D9AC-562C-4E4B-AE79-D4D3F7DEBB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34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22B269-6B1D-CF4C-A56E-551D2C579D5E}"/>
              </a:ext>
            </a:extLst>
          </p:cNvPr>
          <p:cNvSpPr txBox="1"/>
          <p:nvPr/>
        </p:nvSpPr>
        <p:spPr>
          <a:xfrm>
            <a:off x="4114800" y="3152001"/>
            <a:ext cx="396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Comm_V2 </a:t>
            </a:r>
            <a:r>
              <a:rPr kumimoji="1"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리뷰</a:t>
            </a:r>
          </a:p>
        </p:txBody>
      </p:sp>
    </p:spTree>
    <p:extLst>
      <p:ext uri="{BB962C8B-B14F-4D97-AF65-F5344CB8AC3E}">
        <p14:creationId xmlns:p14="http://schemas.microsoft.com/office/powerpoint/2010/main" val="141342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8CC9E3-81FD-E442-B337-2D602DEB82A1}"/>
              </a:ext>
            </a:extLst>
          </p:cNvPr>
          <p:cNvSpPr txBox="1"/>
          <p:nvPr/>
        </p:nvSpPr>
        <p:spPr>
          <a:xfrm>
            <a:off x="3574212" y="3506638"/>
            <a:ext cx="1302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67179538-0B9F-1847-AA71-458D407C88C0}"/>
              </a:ext>
            </a:extLst>
          </p:cNvPr>
          <p:cNvCxnSpPr>
            <a:cxnSpLocks/>
          </p:cNvCxnSpPr>
          <p:nvPr/>
        </p:nvCxnSpPr>
        <p:spPr>
          <a:xfrm>
            <a:off x="5486400" y="1985029"/>
            <a:ext cx="0" cy="35972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A1AB1E-E192-E44C-AA5A-C7A153A20007}"/>
              </a:ext>
            </a:extLst>
          </p:cNvPr>
          <p:cNvSpPr txBox="1"/>
          <p:nvPr/>
        </p:nvSpPr>
        <p:spPr>
          <a:xfrm>
            <a:off x="6096000" y="2306309"/>
            <a:ext cx="50274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Mybatis</a:t>
            </a:r>
            <a:r>
              <a:rPr kumimoji="1"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Mapper</a:t>
            </a:r>
          </a:p>
          <a:p>
            <a:pPr marL="514350" indent="-514350">
              <a:buAutoNum type="arabicPeriod"/>
            </a:pPr>
            <a:endParaRPr kumimoji="1"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마이바티스</a:t>
            </a:r>
            <a:r>
              <a:rPr kumimoji="1"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공통모듈</a:t>
            </a:r>
            <a:endParaRPr kumimoji="1"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514350" indent="-514350">
              <a:buAutoNum type="arabicPeriod"/>
            </a:pPr>
            <a:endParaRPr kumimoji="1"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인증 및 </a:t>
            </a:r>
            <a:r>
              <a:rPr kumimoji="1" lang="ko-KR" altLang="en-US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미들웨어</a:t>
            </a:r>
            <a:endParaRPr kumimoji="1"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88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A1AB1E-E192-E44C-AA5A-C7A153A20007}"/>
              </a:ext>
            </a:extLst>
          </p:cNvPr>
          <p:cNvSpPr txBox="1"/>
          <p:nvPr/>
        </p:nvSpPr>
        <p:spPr>
          <a:xfrm>
            <a:off x="255917" y="322233"/>
            <a:ext cx="4134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Mybatis</a:t>
            </a:r>
            <a:r>
              <a:rPr kumimoji="1"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Mapper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7795EC-4955-064F-A18B-424E3024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6" y="1375577"/>
            <a:ext cx="6336241" cy="5175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D3ECD-1AC2-CE4C-8201-CBF57FD8E67F}"/>
              </a:ext>
            </a:extLst>
          </p:cNvPr>
          <p:cNvSpPr txBox="1"/>
          <p:nvPr/>
        </p:nvSpPr>
        <p:spPr>
          <a:xfrm>
            <a:off x="561146" y="956627"/>
            <a:ext cx="413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Node.js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에서의 기본적인 구조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1DDE3-DC9B-5544-A540-666DE41B821B}"/>
              </a:ext>
            </a:extLst>
          </p:cNvPr>
          <p:cNvSpPr txBox="1"/>
          <p:nvPr/>
        </p:nvSpPr>
        <p:spPr>
          <a:xfrm>
            <a:off x="4459425" y="2294626"/>
            <a:ext cx="745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데이터베이스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접근정보를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connection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 생성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단계를 툴로 생각해보면 위 사진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단계로 생각할 수 있음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아직 연결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0A6C0-D4D0-FE48-AC26-242147E70994}"/>
              </a:ext>
            </a:extLst>
          </p:cNvPr>
          <p:cNvSpPr/>
          <p:nvPr/>
        </p:nvSpPr>
        <p:spPr>
          <a:xfrm>
            <a:off x="629728" y="2294626"/>
            <a:ext cx="3761116" cy="862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56D365-E310-AD4E-AADC-4F54D178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43" y="-21409"/>
            <a:ext cx="3551905" cy="2294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3B413-53FF-DF42-98B3-F2AAFB78193F}"/>
              </a:ext>
            </a:extLst>
          </p:cNvPr>
          <p:cNvSpPr txBox="1"/>
          <p:nvPr/>
        </p:nvSpPr>
        <p:spPr>
          <a:xfrm>
            <a:off x="6423373" y="12603"/>
            <a:ext cx="707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 </a:t>
            </a:r>
            <a:r>
              <a:rPr kumimoji="1"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0C99F-6DF3-0042-9C43-7A05E59354D4}"/>
              </a:ext>
            </a:extLst>
          </p:cNvPr>
          <p:cNvSpPr txBox="1"/>
          <p:nvPr/>
        </p:nvSpPr>
        <p:spPr>
          <a:xfrm>
            <a:off x="4157503" y="3531456"/>
            <a:ext cx="588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 쿼리를 실행할지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쿼리는 어디에 위치하였는지 명시해주는 단계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2B845-B5BA-A842-8C16-4252032D6FA2}"/>
              </a:ext>
            </a:extLst>
          </p:cNvPr>
          <p:cNvSpPr/>
          <p:nvPr/>
        </p:nvSpPr>
        <p:spPr>
          <a:xfrm>
            <a:off x="629728" y="3237664"/>
            <a:ext cx="3459193" cy="463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49D665-B6C0-F149-90FB-3E8BDD769FF5}"/>
              </a:ext>
            </a:extLst>
          </p:cNvPr>
          <p:cNvSpPr/>
          <p:nvPr/>
        </p:nvSpPr>
        <p:spPr>
          <a:xfrm>
            <a:off x="629728" y="4391277"/>
            <a:ext cx="5400136" cy="463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1F70AE-9B85-344D-BF75-79F36E239C5A}"/>
              </a:ext>
            </a:extLst>
          </p:cNvPr>
          <p:cNvSpPr txBox="1"/>
          <p:nvPr/>
        </p:nvSpPr>
        <p:spPr>
          <a:xfrm>
            <a:off x="6096000" y="4391277"/>
            <a:ext cx="5881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쿼리파일을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찾고 쿼리 아이디에 맞는 쿼리에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매핑해 준 후 실행할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SQL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만들어서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리턴해줌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ED61B-A8C2-454F-8C61-38FBE5946F7F}"/>
              </a:ext>
            </a:extLst>
          </p:cNvPr>
          <p:cNvSpPr txBox="1"/>
          <p:nvPr/>
        </p:nvSpPr>
        <p:spPr>
          <a:xfrm>
            <a:off x="6095999" y="5161425"/>
            <a:ext cx="588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커넥션 객체에 담겨있던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접근정보를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이용하여 접속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8C41C6-9F80-5E40-ADCE-CCCC61A0EE51}"/>
              </a:ext>
            </a:extLst>
          </p:cNvPr>
          <p:cNvSpPr/>
          <p:nvPr/>
        </p:nvSpPr>
        <p:spPr>
          <a:xfrm>
            <a:off x="629728" y="5448160"/>
            <a:ext cx="5400136" cy="831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DF82DA-C5B7-7442-B172-24D6BB64F1B8}"/>
              </a:ext>
            </a:extLst>
          </p:cNvPr>
          <p:cNvSpPr/>
          <p:nvPr/>
        </p:nvSpPr>
        <p:spPr>
          <a:xfrm>
            <a:off x="629728" y="6273526"/>
            <a:ext cx="5400136" cy="22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C07A08-9801-3445-A8F2-C84611EB8D11}"/>
              </a:ext>
            </a:extLst>
          </p:cNvPr>
          <p:cNvSpPr/>
          <p:nvPr/>
        </p:nvSpPr>
        <p:spPr>
          <a:xfrm>
            <a:off x="629728" y="5218609"/>
            <a:ext cx="5400136" cy="22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1BCD57-53FD-104E-900E-E8A5AC8A1CF5}"/>
              </a:ext>
            </a:extLst>
          </p:cNvPr>
          <p:cNvSpPr/>
          <p:nvPr/>
        </p:nvSpPr>
        <p:spPr>
          <a:xfrm>
            <a:off x="6095999" y="5635329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쿼리를 실행하여 쿼리 실행결과 리턴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D05A3-B2E3-084D-81D0-09FB2AFA7D53}"/>
              </a:ext>
            </a:extLst>
          </p:cNvPr>
          <p:cNvSpPr/>
          <p:nvPr/>
        </p:nvSpPr>
        <p:spPr>
          <a:xfrm>
            <a:off x="6095999" y="6204321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커넥션 종료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91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A1AB1E-E192-E44C-AA5A-C7A153A20007}"/>
              </a:ext>
            </a:extLst>
          </p:cNvPr>
          <p:cNvSpPr txBox="1"/>
          <p:nvPr/>
        </p:nvSpPr>
        <p:spPr>
          <a:xfrm>
            <a:off x="255917" y="322233"/>
            <a:ext cx="4134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Mybatis</a:t>
            </a:r>
            <a:r>
              <a:rPr kumimoji="1"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Mapper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7795EC-4955-064F-A18B-424E3024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6" y="1375577"/>
            <a:ext cx="6336241" cy="5175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D3ECD-1AC2-CE4C-8201-CBF57FD8E67F}"/>
              </a:ext>
            </a:extLst>
          </p:cNvPr>
          <p:cNvSpPr txBox="1"/>
          <p:nvPr/>
        </p:nvSpPr>
        <p:spPr>
          <a:xfrm>
            <a:off x="561146" y="956627"/>
            <a:ext cx="413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Node.js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에서의 기본적인 구조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7D6F9-2881-ED48-8B1E-76432DDF88A3}"/>
              </a:ext>
            </a:extLst>
          </p:cNvPr>
          <p:cNvSpPr txBox="1"/>
          <p:nvPr/>
        </p:nvSpPr>
        <p:spPr>
          <a:xfrm>
            <a:off x="6897387" y="1659285"/>
            <a:ext cx="5013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구조를 가지고 있지만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쿼리를 실행할 때 매번 이런 코드가 실행된다고 하면 매우 비효율적이라고 생각됨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쿼리를 실행할 때마다 매번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Commit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 이루어짐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 실행할 때마다 매번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커밋이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이루어지면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비효율적인 이유는 나중에 개인적으로 물어보세요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여기다 쓰면 굉장히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길어짐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그리고 무엇보다 새로운 쿼리를 작성할 때보다 매번 이 코드를 작성해야 하는게 끔찍하다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그래서 커넥션 풀을 구현하였음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A1AB1E-E192-E44C-AA5A-C7A153A20007}"/>
              </a:ext>
            </a:extLst>
          </p:cNvPr>
          <p:cNvSpPr txBox="1"/>
          <p:nvPr/>
        </p:nvSpPr>
        <p:spPr>
          <a:xfrm>
            <a:off x="255917" y="322233"/>
            <a:ext cx="4134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Mybatis</a:t>
            </a:r>
            <a:r>
              <a:rPr kumimoji="1"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Mapper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D3ECD-1AC2-CE4C-8201-CBF57FD8E67F}"/>
              </a:ext>
            </a:extLst>
          </p:cNvPr>
          <p:cNvSpPr txBox="1"/>
          <p:nvPr/>
        </p:nvSpPr>
        <p:spPr>
          <a:xfrm>
            <a:off x="255917" y="948001"/>
            <a:ext cx="413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Nest JS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구현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4BD7C-861A-7A41-A690-F1E676AC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" y="1375577"/>
            <a:ext cx="6577688" cy="52840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2A80AB-1DA2-0447-B800-1EB9F2D2C4DC}"/>
              </a:ext>
            </a:extLst>
          </p:cNvPr>
          <p:cNvSpPr/>
          <p:nvPr/>
        </p:nvSpPr>
        <p:spPr>
          <a:xfrm>
            <a:off x="442822" y="1682151"/>
            <a:ext cx="3761116" cy="862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A2A05-5972-A94F-9862-7B70A893DB4E}"/>
              </a:ext>
            </a:extLst>
          </p:cNvPr>
          <p:cNvSpPr txBox="1"/>
          <p:nvPr/>
        </p:nvSpPr>
        <p:spPr>
          <a:xfrm>
            <a:off x="6833605" y="1574863"/>
            <a:ext cx="5013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 정보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쿼리파일을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가지고 있을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base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폴더 경로 지정 및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createPool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이용하여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connection pool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 옵션으로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maxConnectionSize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지정 가능하지만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지정하지 않음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790F28-DE4E-024B-B7B7-655841916C3A}"/>
              </a:ext>
            </a:extLst>
          </p:cNvPr>
          <p:cNvSpPr/>
          <p:nvPr/>
        </p:nvSpPr>
        <p:spPr>
          <a:xfrm>
            <a:off x="442822" y="2652080"/>
            <a:ext cx="6285782" cy="4096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0D412-37EF-EA4E-9AF7-9C48F60E1C41}"/>
              </a:ext>
            </a:extLst>
          </p:cNvPr>
          <p:cNvSpPr txBox="1"/>
          <p:nvPr/>
        </p:nvSpPr>
        <p:spPr>
          <a:xfrm>
            <a:off x="6833605" y="2924009"/>
            <a:ext cx="5013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 정보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쿼리파일을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가지고 있을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base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폴더 경로 지정 및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createPool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이용하여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connection pool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 옵션으로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maxConnectionSize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지정 가능하지만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지정하지 않음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이건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지정해줘야할듯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Querybuilder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라는 클래스를 만들어 외부에서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메소드에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파일명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쿼리아이디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파라미터만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넘기면 쿼리를 실행할 수 있도록 만들었음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메소드는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select, insert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구현하였음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(update, delete)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insert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활용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03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A1AB1E-E192-E44C-AA5A-C7A153A20007}"/>
              </a:ext>
            </a:extLst>
          </p:cNvPr>
          <p:cNvSpPr txBox="1"/>
          <p:nvPr/>
        </p:nvSpPr>
        <p:spPr>
          <a:xfrm>
            <a:off x="255917" y="322233"/>
            <a:ext cx="4134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Mybatis</a:t>
            </a:r>
            <a:r>
              <a:rPr kumimoji="1"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Mapper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D3ECD-1AC2-CE4C-8201-CBF57FD8E67F}"/>
              </a:ext>
            </a:extLst>
          </p:cNvPr>
          <p:cNvSpPr txBox="1"/>
          <p:nvPr/>
        </p:nvSpPr>
        <p:spPr>
          <a:xfrm>
            <a:off x="255917" y="948001"/>
            <a:ext cx="413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Nest JS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구현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4BD7C-861A-7A41-A690-F1E676AC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" y="1375577"/>
            <a:ext cx="6577688" cy="52840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790F28-DE4E-024B-B7B7-655841916C3A}"/>
              </a:ext>
            </a:extLst>
          </p:cNvPr>
          <p:cNvSpPr/>
          <p:nvPr/>
        </p:nvSpPr>
        <p:spPr>
          <a:xfrm>
            <a:off x="442822" y="2652080"/>
            <a:ext cx="6285782" cy="4096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0D412-37EF-EA4E-9AF7-9C48F60E1C41}"/>
              </a:ext>
            </a:extLst>
          </p:cNvPr>
          <p:cNvSpPr txBox="1"/>
          <p:nvPr/>
        </p:nvSpPr>
        <p:spPr>
          <a:xfrm>
            <a:off x="6833605" y="2924009"/>
            <a:ext cx="501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 때에는 커넥션 풀에서 커넥션을 가져오고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트랜잭션을 시작하여 쿼리를 실행시키고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연결을 끊는 구조로 되어있다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--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단순한 구조로 되어있음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13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A1AB1E-E192-E44C-AA5A-C7A153A20007}"/>
              </a:ext>
            </a:extLst>
          </p:cNvPr>
          <p:cNvSpPr txBox="1"/>
          <p:nvPr/>
        </p:nvSpPr>
        <p:spPr>
          <a:xfrm>
            <a:off x="255917" y="322233"/>
            <a:ext cx="4134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Mybatis</a:t>
            </a:r>
            <a:r>
              <a:rPr kumimoji="1"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Mapper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0D412-37EF-EA4E-9AF7-9C48F60E1C41}"/>
              </a:ext>
            </a:extLst>
          </p:cNvPr>
          <p:cNvSpPr txBox="1"/>
          <p:nvPr/>
        </p:nvSpPr>
        <p:spPr>
          <a:xfrm>
            <a:off x="7530353" y="1296618"/>
            <a:ext cx="43169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Insert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함수의 경우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배열로 넘길 경우 내부적으로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돌면서 쿼리를 실행시킬 수 있도록 만들었다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트랜잭션을 시작하고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돌면서 쿼리를 모두 실행 한 다음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커밋을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하도록 구현하였음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For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문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돌때마다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커밋을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하게되면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디스크 부하가 걸릴 수도 있을 것 같아 이렇게 구현하였다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.</a:t>
            </a: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다시 생각해보니 사실 커넥션을 열고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커밋을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하는 행위는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미들웨어에서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실행시켜줄 수 있었을 듯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그럼 좀 더 깔끔한 구조의 함수와 더 좋은 성능으로 구현할 수 있었을 것 같다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구현 당시에는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미들웨어의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존재를 몰랐음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.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6B641B-CDF2-D845-BA58-57CE8FCF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1" y="882124"/>
            <a:ext cx="7359730" cy="58575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EA218-9EF6-6E47-A84C-0B7CAE04CE7F}"/>
              </a:ext>
            </a:extLst>
          </p:cNvPr>
          <p:cNvSpPr/>
          <p:nvPr/>
        </p:nvSpPr>
        <p:spPr>
          <a:xfrm>
            <a:off x="344720" y="1296618"/>
            <a:ext cx="5206226" cy="373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93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A1AB1E-E192-E44C-AA5A-C7A153A20007}"/>
              </a:ext>
            </a:extLst>
          </p:cNvPr>
          <p:cNvSpPr txBox="1"/>
          <p:nvPr/>
        </p:nvSpPr>
        <p:spPr>
          <a:xfrm>
            <a:off x="255917" y="322233"/>
            <a:ext cx="4134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인증 및 </a:t>
            </a:r>
            <a:r>
              <a:rPr kumimoji="1" lang="ko-KR" altLang="en-US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미들웨어</a:t>
            </a:r>
            <a:endParaRPr kumimoji="1"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22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370</Words>
  <Application>Microsoft Macintosh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Apple SD Gothic Neo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ywc412@gmail.com</dc:creator>
  <cp:lastModifiedBy>ywc412@gmail.com</cp:lastModifiedBy>
  <cp:revision>39</cp:revision>
  <dcterms:created xsi:type="dcterms:W3CDTF">2021-11-23T11:54:22Z</dcterms:created>
  <dcterms:modified xsi:type="dcterms:W3CDTF">2021-11-25T11:58:46Z</dcterms:modified>
</cp:coreProperties>
</file>