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Sniglet"/>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font" Target="fonts/Snigle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eafa73d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eafa73d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f3926785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f392678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eafa73d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eafa73d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f3926785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f3926785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eafa73d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eafa73d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f3926785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f3926785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570925b1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570925b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cee27b05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cee27b05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caption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ee27b05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ee27b056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ee27b05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ee27b05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570925b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570925b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570925b1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570925b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f3926785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cf3926785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ee4aa8dfe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ee4aa8dfe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570925b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570925b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570925b1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570925b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f30af8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f30af8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missing values or duplicate rows found. Make columns lowercase </a:t>
            </a:r>
            <a:r>
              <a:rPr lang="en"/>
              <a:t>to make everything </a:t>
            </a:r>
            <a:r>
              <a:rPr lang="en"/>
              <a:t>uniform. First column was named due to the column name being blank.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f30af80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f30af80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570925b1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570925b1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f3926785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f3926785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FD6B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datasets/sazidthe1/data-science-salaries/data" TargetMode="External"/><Relationship Id="rId4" Type="http://schemas.openxmlformats.org/officeDocument/2006/relationships/hyperlink" Target="http://handdrawngood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082151" cy="5143500"/>
          </a:xfrm>
          <a:prstGeom prst="rect">
            <a:avLst/>
          </a:prstGeom>
          <a:noFill/>
          <a:ln>
            <a:noFill/>
          </a:ln>
        </p:spPr>
      </p:pic>
      <p:sp>
        <p:nvSpPr>
          <p:cNvPr id="55" name="Google Shape;55;p13"/>
          <p:cNvSpPr txBox="1"/>
          <p:nvPr>
            <p:ph type="ctrTitle"/>
          </p:nvPr>
        </p:nvSpPr>
        <p:spPr>
          <a:xfrm>
            <a:off x="0" y="102200"/>
            <a:ext cx="4407600" cy="135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Sniglet"/>
                <a:ea typeface="Sniglet"/>
                <a:cs typeface="Sniglet"/>
                <a:sym typeface="Sniglet"/>
              </a:rPr>
              <a:t>SalaryWeb</a:t>
            </a:r>
            <a:endParaRPr>
              <a:latin typeface="Sniglet"/>
              <a:ea typeface="Sniglet"/>
              <a:cs typeface="Sniglet"/>
              <a:sym typeface="Sniglet"/>
            </a:endParaRPr>
          </a:p>
        </p:txBody>
      </p:sp>
      <p:sp>
        <p:nvSpPr>
          <p:cNvPr id="56" name="Google Shape;56;p13"/>
          <p:cNvSpPr txBox="1"/>
          <p:nvPr>
            <p:ph idx="1" type="subTitle"/>
          </p:nvPr>
        </p:nvSpPr>
        <p:spPr>
          <a:xfrm>
            <a:off x="280775" y="4560650"/>
            <a:ext cx="8520600" cy="58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chemeClr val="dk1"/>
                </a:solidFill>
                <a:latin typeface="Sniglet"/>
                <a:ea typeface="Sniglet"/>
                <a:cs typeface="Sniglet"/>
                <a:sym typeface="Sniglet"/>
              </a:rPr>
              <a:t>Colin Glory, Ariana Cuba, Jamie Nevin</a:t>
            </a:r>
            <a:endParaRPr>
              <a:solidFill>
                <a:schemeClr val="dk1"/>
              </a:solidFill>
              <a:latin typeface="Sniglet"/>
              <a:ea typeface="Sniglet"/>
              <a:cs typeface="Sniglet"/>
              <a:sym typeface="Snigle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311700" y="461875"/>
            <a:ext cx="8520600" cy="59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Sniglet"/>
                <a:ea typeface="Sniglet"/>
                <a:cs typeface="Sniglet"/>
                <a:sym typeface="Sniglet"/>
              </a:rPr>
              <a:t>What job positions have the highest salaries?</a:t>
            </a:r>
            <a:endParaRPr>
              <a:solidFill>
                <a:schemeClr val="dk1"/>
              </a:solidFill>
              <a:latin typeface="Sniglet"/>
              <a:ea typeface="Sniglet"/>
              <a:cs typeface="Sniglet"/>
              <a:sym typeface="Sniglet"/>
            </a:endParaRPr>
          </a:p>
        </p:txBody>
      </p:sp>
      <p:sp>
        <p:nvSpPr>
          <p:cNvPr id="168" name="Google Shape;168;p22"/>
          <p:cNvSpPr/>
          <p:nvPr/>
        </p:nvSpPr>
        <p:spPr>
          <a:xfrm>
            <a:off x="8082925" y="314399"/>
            <a:ext cx="542851" cy="523995"/>
          </a:xfrm>
          <a:custGeom>
            <a:rect b="b" l="l" r="r" t="t"/>
            <a:pathLst>
              <a:path extrusionOk="0" h="14479" w="17813">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2"/>
          <p:cNvPicPr preferRelativeResize="0"/>
          <p:nvPr/>
        </p:nvPicPr>
        <p:blipFill>
          <a:blip r:embed="rId3">
            <a:alphaModFix/>
          </a:blip>
          <a:stretch>
            <a:fillRect/>
          </a:stretch>
        </p:blipFill>
        <p:spPr>
          <a:xfrm>
            <a:off x="965025" y="1509100"/>
            <a:ext cx="7213926" cy="1722850"/>
          </a:xfrm>
          <a:prstGeom prst="rect">
            <a:avLst/>
          </a:prstGeom>
          <a:noFill/>
          <a:ln>
            <a:noFill/>
          </a:ln>
        </p:spPr>
      </p:pic>
      <p:grpSp>
        <p:nvGrpSpPr>
          <p:cNvPr id="170" name="Google Shape;170;p22"/>
          <p:cNvGrpSpPr/>
          <p:nvPr/>
        </p:nvGrpSpPr>
        <p:grpSpPr>
          <a:xfrm>
            <a:off x="596030" y="3798906"/>
            <a:ext cx="368987" cy="366992"/>
            <a:chOff x="-64401400" y="1914475"/>
            <a:chExt cx="319000" cy="317275"/>
          </a:xfrm>
        </p:grpSpPr>
        <p:sp>
          <p:nvSpPr>
            <p:cNvPr id="171" name="Google Shape;171;p22"/>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64212375" y="2210450"/>
              <a:ext cx="5525" cy="25"/>
            </a:xfrm>
            <a:custGeom>
              <a:rect b="b" l="l" r="r" t="t"/>
              <a:pathLst>
                <a:path extrusionOk="0" h="1" w="221">
                  <a:moveTo>
                    <a:pt x="1" y="1"/>
                  </a:moveTo>
                  <a:lnTo>
                    <a:pt x="221"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2"/>
          <p:cNvSpPr txBox="1"/>
          <p:nvPr/>
        </p:nvSpPr>
        <p:spPr>
          <a:xfrm>
            <a:off x="959225" y="3794450"/>
            <a:ext cx="2100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AVG salary_in_usd</a:t>
            </a:r>
            <a:endParaRPr sz="1800">
              <a:solidFill>
                <a:schemeClr val="dk1"/>
              </a:solidFill>
              <a:latin typeface="Sniglet"/>
              <a:ea typeface="Sniglet"/>
              <a:cs typeface="Sniglet"/>
              <a:sym typeface="Sniglet"/>
            </a:endParaRPr>
          </a:p>
        </p:txBody>
      </p:sp>
      <p:grpSp>
        <p:nvGrpSpPr>
          <p:cNvPr id="175" name="Google Shape;175;p22"/>
          <p:cNvGrpSpPr/>
          <p:nvPr/>
        </p:nvGrpSpPr>
        <p:grpSpPr>
          <a:xfrm>
            <a:off x="3604630" y="3803356"/>
            <a:ext cx="368987" cy="366992"/>
            <a:chOff x="-64401400" y="1914475"/>
            <a:chExt cx="319000" cy="317275"/>
          </a:xfrm>
        </p:grpSpPr>
        <p:sp>
          <p:nvSpPr>
            <p:cNvPr id="176" name="Google Shape;176;p22"/>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64212375" y="2210450"/>
              <a:ext cx="5525" cy="25"/>
            </a:xfrm>
            <a:custGeom>
              <a:rect b="b" l="l" r="r" t="t"/>
              <a:pathLst>
                <a:path extrusionOk="0" h="1" w="221">
                  <a:moveTo>
                    <a:pt x="1" y="1"/>
                  </a:moveTo>
                  <a:lnTo>
                    <a:pt x="221"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txBox="1"/>
          <p:nvPr/>
        </p:nvSpPr>
        <p:spPr>
          <a:xfrm>
            <a:off x="3967825" y="3722700"/>
            <a:ext cx="2100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JOIN salaries and employee tables</a:t>
            </a:r>
            <a:endParaRPr sz="1800">
              <a:solidFill>
                <a:schemeClr val="dk1"/>
              </a:solidFill>
              <a:latin typeface="Sniglet"/>
              <a:ea typeface="Sniglet"/>
              <a:cs typeface="Sniglet"/>
              <a:sym typeface="Sniglet"/>
            </a:endParaRPr>
          </a:p>
        </p:txBody>
      </p:sp>
      <p:grpSp>
        <p:nvGrpSpPr>
          <p:cNvPr id="180" name="Google Shape;180;p22"/>
          <p:cNvGrpSpPr/>
          <p:nvPr/>
        </p:nvGrpSpPr>
        <p:grpSpPr>
          <a:xfrm>
            <a:off x="6424030" y="3803356"/>
            <a:ext cx="368987" cy="366992"/>
            <a:chOff x="-64401400" y="1914475"/>
            <a:chExt cx="319000" cy="317275"/>
          </a:xfrm>
        </p:grpSpPr>
        <p:sp>
          <p:nvSpPr>
            <p:cNvPr id="181" name="Google Shape;181;p22"/>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64212375" y="2210450"/>
              <a:ext cx="5525" cy="25"/>
            </a:xfrm>
            <a:custGeom>
              <a:rect b="b" l="l" r="r" t="t"/>
              <a:pathLst>
                <a:path extrusionOk="0" h="1" w="221">
                  <a:moveTo>
                    <a:pt x="1" y="1"/>
                  </a:moveTo>
                  <a:lnTo>
                    <a:pt x="221"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nvSpPr>
        <p:spPr>
          <a:xfrm>
            <a:off x="6850100" y="3798900"/>
            <a:ext cx="2100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Limit 10</a:t>
            </a:r>
            <a:endParaRPr sz="1800">
              <a:solidFill>
                <a:schemeClr val="dk1"/>
              </a:solidFill>
              <a:latin typeface="Sniglet"/>
              <a:ea typeface="Sniglet"/>
              <a:cs typeface="Sniglet"/>
              <a:sym typeface="Snigle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256925" y="436925"/>
            <a:ext cx="8520600" cy="59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Sniglet"/>
                <a:ea typeface="Sniglet"/>
                <a:cs typeface="Sniglet"/>
                <a:sym typeface="Sniglet"/>
              </a:rPr>
              <a:t>What job positions have the highest salaries?</a:t>
            </a:r>
            <a:endParaRPr>
              <a:solidFill>
                <a:schemeClr val="dk1"/>
              </a:solidFill>
              <a:latin typeface="Sniglet"/>
              <a:ea typeface="Sniglet"/>
              <a:cs typeface="Sniglet"/>
              <a:sym typeface="Sniglet"/>
            </a:endParaRPr>
          </a:p>
        </p:txBody>
      </p:sp>
      <p:sp>
        <p:nvSpPr>
          <p:cNvPr id="190" name="Google Shape;190;p23"/>
          <p:cNvSpPr/>
          <p:nvPr/>
        </p:nvSpPr>
        <p:spPr>
          <a:xfrm>
            <a:off x="8229499" y="327200"/>
            <a:ext cx="507270" cy="460903"/>
          </a:xfrm>
          <a:custGeom>
            <a:rect b="b" l="l" r="r" t="t"/>
            <a:pathLst>
              <a:path extrusionOk="0" h="14479" w="17813">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3"/>
          <p:cNvPicPr preferRelativeResize="0"/>
          <p:nvPr/>
        </p:nvPicPr>
        <p:blipFill rotWithShape="1">
          <a:blip r:embed="rId3">
            <a:alphaModFix/>
          </a:blip>
          <a:srcRect b="0" l="0" r="5455" t="0"/>
          <a:stretch/>
        </p:blipFill>
        <p:spPr>
          <a:xfrm>
            <a:off x="168900" y="1391775"/>
            <a:ext cx="4996150" cy="2628300"/>
          </a:xfrm>
          <a:prstGeom prst="rect">
            <a:avLst/>
          </a:prstGeom>
          <a:noFill/>
          <a:ln>
            <a:noFill/>
          </a:ln>
        </p:spPr>
      </p:pic>
      <p:grpSp>
        <p:nvGrpSpPr>
          <p:cNvPr id="192" name="Google Shape;192;p23"/>
          <p:cNvGrpSpPr/>
          <p:nvPr/>
        </p:nvGrpSpPr>
        <p:grpSpPr>
          <a:xfrm>
            <a:off x="5329771" y="1667042"/>
            <a:ext cx="3738029" cy="2077776"/>
            <a:chOff x="3913765" y="3641905"/>
            <a:chExt cx="1522805" cy="750560"/>
          </a:xfrm>
        </p:grpSpPr>
        <p:grpSp>
          <p:nvGrpSpPr>
            <p:cNvPr id="193" name="Google Shape;193;p23"/>
            <p:cNvGrpSpPr/>
            <p:nvPr/>
          </p:nvGrpSpPr>
          <p:grpSpPr>
            <a:xfrm>
              <a:off x="3913765" y="3997002"/>
              <a:ext cx="1522805" cy="395463"/>
              <a:chOff x="3913765" y="3997002"/>
              <a:chExt cx="1522805" cy="395463"/>
            </a:xfrm>
          </p:grpSpPr>
          <p:grpSp>
            <p:nvGrpSpPr>
              <p:cNvPr id="194" name="Google Shape;194;p23"/>
              <p:cNvGrpSpPr/>
              <p:nvPr/>
            </p:nvGrpSpPr>
            <p:grpSpPr>
              <a:xfrm>
                <a:off x="3913765" y="4138659"/>
                <a:ext cx="507602" cy="253806"/>
                <a:chOff x="3913765" y="4138659"/>
                <a:chExt cx="507602" cy="253806"/>
              </a:xfrm>
            </p:grpSpPr>
            <p:sp>
              <p:nvSpPr>
                <p:cNvPr id="195" name="Google Shape;195;p23"/>
                <p:cNvSpPr/>
                <p:nvPr/>
              </p:nvSpPr>
              <p:spPr>
                <a:xfrm>
                  <a:off x="3913765" y="4138659"/>
                  <a:ext cx="507602" cy="50764"/>
                </a:xfrm>
                <a:custGeom>
                  <a:rect b="b" l="l" r="r" t="t"/>
                  <a:pathLst>
                    <a:path extrusionOk="0" fill="none" h="9502" w="95012">
                      <a:moveTo>
                        <a:pt x="95011" y="1"/>
                      </a:moveTo>
                      <a:lnTo>
                        <a:pt x="23755" y="1"/>
                      </a:lnTo>
                      <a:lnTo>
                        <a:pt x="1" y="9501"/>
                      </a:lnTo>
                      <a:lnTo>
                        <a:pt x="95011" y="950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3913765" y="4189418"/>
                  <a:ext cx="507602" cy="203047"/>
                </a:xfrm>
                <a:custGeom>
                  <a:rect b="b" l="l" r="r" t="t"/>
                  <a:pathLst>
                    <a:path extrusionOk="0" fill="none" h="38006" w="95012">
                      <a:moveTo>
                        <a:pt x="1" y="0"/>
                      </a:moveTo>
                      <a:lnTo>
                        <a:pt x="1" y="38005"/>
                      </a:lnTo>
                      <a:lnTo>
                        <a:pt x="95011" y="38005"/>
                      </a:lnTo>
                      <a:lnTo>
                        <a:pt x="95011" y="38005"/>
                      </a:lnTo>
                      <a:lnTo>
                        <a:pt x="95011" y="0"/>
                      </a:lnTo>
                      <a:close/>
                    </a:path>
                  </a:pathLst>
                </a:custGeom>
                <a:solidFill>
                  <a:schemeClr val="dk1"/>
                </a:solidFill>
                <a:ln cap="flat" cmpd="sng" w="9525">
                  <a:solidFill>
                    <a:schemeClr val="dk1"/>
                  </a:solidFill>
                  <a:prstDash val="solid"/>
                  <a:miter lim="26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nvGrpSpPr>
              <p:cNvPr id="197" name="Google Shape;197;p23"/>
              <p:cNvGrpSpPr/>
              <p:nvPr/>
            </p:nvGrpSpPr>
            <p:grpSpPr>
              <a:xfrm>
                <a:off x="4421361" y="3997002"/>
                <a:ext cx="507618" cy="395463"/>
                <a:chOff x="4421361" y="3997002"/>
                <a:chExt cx="507618" cy="395463"/>
              </a:xfrm>
            </p:grpSpPr>
            <p:sp>
              <p:nvSpPr>
                <p:cNvPr id="198" name="Google Shape;198;p23"/>
                <p:cNvSpPr/>
                <p:nvPr/>
              </p:nvSpPr>
              <p:spPr>
                <a:xfrm>
                  <a:off x="4421361" y="3997002"/>
                  <a:ext cx="507618" cy="50759"/>
                </a:xfrm>
                <a:custGeom>
                  <a:rect b="b" l="l" r="r" t="t"/>
                  <a:pathLst>
                    <a:path extrusionOk="0" fill="none" h="9501" w="95015">
                      <a:moveTo>
                        <a:pt x="71260" y="0"/>
                      </a:moveTo>
                      <a:lnTo>
                        <a:pt x="23755" y="0"/>
                      </a:lnTo>
                      <a:lnTo>
                        <a:pt x="0" y="9501"/>
                      </a:lnTo>
                      <a:lnTo>
                        <a:pt x="95014" y="9501"/>
                      </a:lnTo>
                      <a:close/>
                    </a:path>
                  </a:pathLst>
                </a:custGeom>
                <a:solidFill>
                  <a:schemeClr val="dk1"/>
                </a:solidFill>
                <a:ln cap="sq"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4421361" y="4047756"/>
                  <a:ext cx="507618" cy="344709"/>
                </a:xfrm>
                <a:custGeom>
                  <a:rect b="b" l="l" r="r" t="t"/>
                  <a:pathLst>
                    <a:path extrusionOk="0" fill="none" h="64522" w="95015">
                      <a:moveTo>
                        <a:pt x="0" y="1"/>
                      </a:moveTo>
                      <a:lnTo>
                        <a:pt x="0" y="64521"/>
                      </a:lnTo>
                      <a:lnTo>
                        <a:pt x="95014" y="64521"/>
                      </a:lnTo>
                      <a:lnTo>
                        <a:pt x="95014" y="35846"/>
                      </a:lnTo>
                      <a:lnTo>
                        <a:pt x="95014" y="35846"/>
                      </a:lnTo>
                      <a:lnTo>
                        <a:pt x="95014" y="26286"/>
                      </a:lnTo>
                      <a:lnTo>
                        <a:pt x="95014" y="1"/>
                      </a:lnTo>
                      <a:close/>
                    </a:path>
                  </a:pathLst>
                </a:custGeom>
                <a:solidFill>
                  <a:schemeClr val="dk1"/>
                </a:solidFill>
                <a:ln cap="flat" cmpd="sng" w="9525">
                  <a:solidFill>
                    <a:schemeClr val="dk1"/>
                  </a:solidFill>
                  <a:prstDash val="solid"/>
                  <a:miter lim="26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3"/>
              <p:cNvGrpSpPr/>
              <p:nvPr/>
            </p:nvGrpSpPr>
            <p:grpSpPr>
              <a:xfrm>
                <a:off x="4928973" y="4189418"/>
                <a:ext cx="507596" cy="203047"/>
                <a:chOff x="4928973" y="4189418"/>
                <a:chExt cx="507596" cy="203047"/>
              </a:xfrm>
            </p:grpSpPr>
            <p:sp>
              <p:nvSpPr>
                <p:cNvPr id="201" name="Google Shape;201;p23"/>
                <p:cNvSpPr/>
                <p:nvPr/>
              </p:nvSpPr>
              <p:spPr>
                <a:xfrm>
                  <a:off x="4928973" y="4189418"/>
                  <a:ext cx="507596" cy="50759"/>
                </a:xfrm>
                <a:custGeom>
                  <a:rect b="b" l="l" r="r" t="t"/>
                  <a:pathLst>
                    <a:path extrusionOk="0" fill="none" h="9501" w="95011">
                      <a:moveTo>
                        <a:pt x="95011" y="9501"/>
                      </a:moveTo>
                      <a:lnTo>
                        <a:pt x="71260" y="0"/>
                      </a:lnTo>
                      <a:lnTo>
                        <a:pt x="0" y="0"/>
                      </a:lnTo>
                      <a:lnTo>
                        <a:pt x="0" y="950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4928973" y="4240172"/>
                  <a:ext cx="507596" cy="152293"/>
                </a:xfrm>
                <a:custGeom>
                  <a:rect b="b" l="l" r="r" t="t"/>
                  <a:pathLst>
                    <a:path extrusionOk="0" fill="none" h="28506" w="95011">
                      <a:moveTo>
                        <a:pt x="0" y="28505"/>
                      </a:moveTo>
                      <a:lnTo>
                        <a:pt x="0" y="28505"/>
                      </a:lnTo>
                      <a:lnTo>
                        <a:pt x="95011" y="28505"/>
                      </a:lnTo>
                      <a:lnTo>
                        <a:pt x="95011" y="1"/>
                      </a:lnTo>
                      <a:lnTo>
                        <a:pt x="0" y="1"/>
                      </a:lnTo>
                      <a:close/>
                    </a:path>
                  </a:pathLst>
                </a:custGeom>
                <a:solidFill>
                  <a:schemeClr val="dk1"/>
                </a:solidFill>
                <a:ln cap="flat" cmpd="sng" w="9525">
                  <a:solidFill>
                    <a:schemeClr val="dk1"/>
                  </a:solidFill>
                  <a:prstDash val="solid"/>
                  <a:miter lim="26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 name="Google Shape;203;p23"/>
            <p:cNvGrpSpPr/>
            <p:nvPr/>
          </p:nvGrpSpPr>
          <p:grpSpPr>
            <a:xfrm>
              <a:off x="4482186" y="3641905"/>
              <a:ext cx="397605" cy="349784"/>
              <a:chOff x="2906375" y="1159725"/>
              <a:chExt cx="1860575" cy="1636800"/>
            </a:xfrm>
          </p:grpSpPr>
          <p:sp>
            <p:nvSpPr>
              <p:cNvPr id="204" name="Google Shape;204;p23"/>
              <p:cNvSpPr/>
              <p:nvPr/>
            </p:nvSpPr>
            <p:spPr>
              <a:xfrm>
                <a:off x="2906375" y="1159725"/>
                <a:ext cx="1860575" cy="1320800"/>
              </a:xfrm>
              <a:custGeom>
                <a:rect b="b" l="l" r="r" t="t"/>
                <a:pathLst>
                  <a:path extrusionOk="0" fill="none" h="52832" w="74423">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3520750" y="2496900"/>
                <a:ext cx="656300" cy="214450"/>
              </a:xfrm>
              <a:custGeom>
                <a:rect b="b" l="l" r="r" t="t"/>
                <a:pathLst>
                  <a:path extrusionOk="0" fill="none" h="8578" w="26252">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solidFill>
                <a:schemeClr val="dk1"/>
              </a:solidFill>
              <a:ln cap="flat" cmpd="sng" w="9525">
                <a:solidFill>
                  <a:schemeClr val="dk1"/>
                </a:solidFill>
                <a:prstDash val="solid"/>
                <a:miter lim="26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3448300" y="2706900"/>
                <a:ext cx="803900" cy="89625"/>
              </a:xfrm>
              <a:custGeom>
                <a:rect b="b" l="l" r="r" t="t"/>
                <a:pathLst>
                  <a:path extrusionOk="0" fill="none" h="3585" w="32156">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solidFill>
                <a:schemeClr val="dk1"/>
              </a:solidFill>
              <a:ln cap="flat" cmpd="sng" w="9525">
                <a:solidFill>
                  <a:schemeClr val="dk1"/>
                </a:solidFill>
                <a:prstDash val="solid"/>
                <a:miter lim="26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3674575" y="1339775"/>
                <a:ext cx="324050" cy="308175"/>
              </a:xfrm>
              <a:custGeom>
                <a:rect b="b" l="l" r="r" t="t"/>
                <a:pathLst>
                  <a:path extrusionOk="0" fill="none" h="12327" w="12962">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solidFill>
                <a:schemeClr val="dk1"/>
              </a:solidFill>
              <a:ln cap="flat" cmpd="sng" w="9525">
                <a:solidFill>
                  <a:schemeClr val="dk1"/>
                </a:solidFill>
                <a:prstDash val="solid"/>
                <a:miter lim="26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 name="Google Shape;208;p23"/>
          <p:cNvSpPr txBox="1"/>
          <p:nvPr/>
        </p:nvSpPr>
        <p:spPr>
          <a:xfrm>
            <a:off x="6734424" y="3028188"/>
            <a:ext cx="942000" cy="54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595959"/>
                </a:solidFill>
                <a:latin typeface="Sniglet"/>
                <a:ea typeface="Sniglet"/>
                <a:cs typeface="Sniglet"/>
                <a:sym typeface="Sniglet"/>
              </a:rPr>
              <a:t>Leadership roles</a:t>
            </a:r>
            <a:endParaRPr sz="1200">
              <a:solidFill>
                <a:srgbClr val="595959"/>
              </a:solidFill>
              <a:latin typeface="Sniglet"/>
              <a:ea typeface="Sniglet"/>
              <a:cs typeface="Sniglet"/>
              <a:sym typeface="Sniglet"/>
            </a:endParaRPr>
          </a:p>
        </p:txBody>
      </p:sp>
      <p:sp>
        <p:nvSpPr>
          <p:cNvPr id="209" name="Google Shape;209;p23"/>
          <p:cNvSpPr txBox="1"/>
          <p:nvPr/>
        </p:nvSpPr>
        <p:spPr>
          <a:xfrm>
            <a:off x="5524175" y="3298413"/>
            <a:ext cx="942000" cy="34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Sniglet"/>
                <a:ea typeface="Sniglet"/>
                <a:cs typeface="Sniglet"/>
                <a:sym typeface="Sniglet"/>
              </a:rPr>
              <a:t>Architects</a:t>
            </a:r>
            <a:endParaRPr sz="1200">
              <a:solidFill>
                <a:srgbClr val="595959"/>
              </a:solidFill>
              <a:latin typeface="Sniglet"/>
              <a:ea typeface="Sniglet"/>
              <a:cs typeface="Sniglet"/>
              <a:sym typeface="Sniglet"/>
            </a:endParaRPr>
          </a:p>
        </p:txBody>
      </p:sp>
      <p:sp>
        <p:nvSpPr>
          <p:cNvPr id="210" name="Google Shape;210;p23"/>
          <p:cNvSpPr txBox="1"/>
          <p:nvPr/>
        </p:nvSpPr>
        <p:spPr>
          <a:xfrm>
            <a:off x="7975688" y="3323025"/>
            <a:ext cx="862500" cy="34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Sniglet"/>
                <a:ea typeface="Sniglet"/>
                <a:cs typeface="Sniglet"/>
                <a:sym typeface="Sniglet"/>
              </a:rPr>
              <a:t>Engineers</a:t>
            </a:r>
            <a:endParaRPr sz="1200">
              <a:solidFill>
                <a:srgbClr val="595959"/>
              </a:solidFill>
              <a:latin typeface="Sniglet"/>
              <a:ea typeface="Sniglet"/>
              <a:cs typeface="Sniglet"/>
              <a:sym typeface="Snigle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idx="1" type="body"/>
          </p:nvPr>
        </p:nvSpPr>
        <p:spPr>
          <a:xfrm>
            <a:off x="91525" y="300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Sniglet"/>
                <a:ea typeface="Sniglet"/>
                <a:cs typeface="Sniglet"/>
                <a:sym typeface="Sniglet"/>
              </a:rPr>
              <a:t>How do salaries differ based on experience?</a:t>
            </a:r>
            <a:endParaRPr>
              <a:solidFill>
                <a:schemeClr val="dk1"/>
              </a:solidFill>
              <a:latin typeface="Sniglet"/>
              <a:ea typeface="Sniglet"/>
              <a:cs typeface="Sniglet"/>
              <a:sym typeface="Sniglet"/>
            </a:endParaRPr>
          </a:p>
        </p:txBody>
      </p:sp>
      <p:pic>
        <p:nvPicPr>
          <p:cNvPr id="216" name="Google Shape;216;p24"/>
          <p:cNvPicPr preferRelativeResize="0"/>
          <p:nvPr/>
        </p:nvPicPr>
        <p:blipFill rotWithShape="1">
          <a:blip r:embed="rId3">
            <a:alphaModFix/>
          </a:blip>
          <a:srcRect b="15847" l="0" r="0" t="7335"/>
          <a:stretch/>
        </p:blipFill>
        <p:spPr>
          <a:xfrm>
            <a:off x="613225" y="1544175"/>
            <a:ext cx="8112074" cy="1426150"/>
          </a:xfrm>
          <a:prstGeom prst="rect">
            <a:avLst/>
          </a:prstGeom>
          <a:noFill/>
          <a:ln>
            <a:noFill/>
          </a:ln>
        </p:spPr>
      </p:pic>
      <p:grpSp>
        <p:nvGrpSpPr>
          <p:cNvPr id="217" name="Google Shape;217;p24"/>
          <p:cNvGrpSpPr/>
          <p:nvPr/>
        </p:nvGrpSpPr>
        <p:grpSpPr>
          <a:xfrm>
            <a:off x="8279980" y="198112"/>
            <a:ext cx="516174" cy="500790"/>
            <a:chOff x="-59481900" y="2290800"/>
            <a:chExt cx="319000" cy="309550"/>
          </a:xfrm>
        </p:grpSpPr>
        <p:sp>
          <p:nvSpPr>
            <p:cNvPr id="218" name="Google Shape;218;p24"/>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4"/>
          <p:cNvGrpSpPr/>
          <p:nvPr/>
        </p:nvGrpSpPr>
        <p:grpSpPr>
          <a:xfrm>
            <a:off x="1458043" y="3696007"/>
            <a:ext cx="366269" cy="366240"/>
            <a:chOff x="-65131525" y="1914325"/>
            <a:chExt cx="316650" cy="316625"/>
          </a:xfrm>
        </p:grpSpPr>
        <p:sp>
          <p:nvSpPr>
            <p:cNvPr id="225" name="Google Shape;225;p24"/>
            <p:cNvSpPr/>
            <p:nvPr/>
          </p:nvSpPr>
          <p:spPr>
            <a:xfrm>
              <a:off x="-65024400" y="1949750"/>
              <a:ext cx="103175" cy="247350"/>
            </a:xfrm>
            <a:custGeom>
              <a:rect b="b" l="l" r="r" t="t"/>
              <a:pathLst>
                <a:path extrusionOk="0" h="9894" w="4127">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65131525" y="1914325"/>
              <a:ext cx="316650" cy="316625"/>
            </a:xfrm>
            <a:custGeom>
              <a:rect b="b" l="l" r="r" t="t"/>
              <a:pathLst>
                <a:path extrusionOk="0" h="12665" w="12666">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4"/>
          <p:cNvSpPr txBox="1"/>
          <p:nvPr/>
        </p:nvSpPr>
        <p:spPr>
          <a:xfrm>
            <a:off x="1978600" y="3489550"/>
            <a:ext cx="173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AVG salary_in_usd</a:t>
            </a:r>
            <a:endParaRPr sz="1800">
              <a:solidFill>
                <a:schemeClr val="dk1"/>
              </a:solidFill>
              <a:latin typeface="Sniglet"/>
              <a:ea typeface="Sniglet"/>
              <a:cs typeface="Sniglet"/>
              <a:sym typeface="Sniglet"/>
            </a:endParaRPr>
          </a:p>
        </p:txBody>
      </p:sp>
      <p:grpSp>
        <p:nvGrpSpPr>
          <p:cNvPr id="228" name="Google Shape;228;p24"/>
          <p:cNvGrpSpPr/>
          <p:nvPr/>
        </p:nvGrpSpPr>
        <p:grpSpPr>
          <a:xfrm>
            <a:off x="4887043" y="3696007"/>
            <a:ext cx="366269" cy="366240"/>
            <a:chOff x="-65131525" y="1914325"/>
            <a:chExt cx="316650" cy="316625"/>
          </a:xfrm>
        </p:grpSpPr>
        <p:sp>
          <p:nvSpPr>
            <p:cNvPr id="229" name="Google Shape;229;p24"/>
            <p:cNvSpPr/>
            <p:nvPr/>
          </p:nvSpPr>
          <p:spPr>
            <a:xfrm>
              <a:off x="-65024400" y="1949750"/>
              <a:ext cx="103175" cy="247350"/>
            </a:xfrm>
            <a:custGeom>
              <a:rect b="b" l="l" r="r" t="t"/>
              <a:pathLst>
                <a:path extrusionOk="0" h="9894" w="4127">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65131525" y="1914325"/>
              <a:ext cx="316650" cy="316625"/>
            </a:xfrm>
            <a:custGeom>
              <a:rect b="b" l="l" r="r" t="t"/>
              <a:pathLst>
                <a:path extrusionOk="0" h="12665" w="12666">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4"/>
          <p:cNvSpPr txBox="1"/>
          <p:nvPr/>
        </p:nvSpPr>
        <p:spPr>
          <a:xfrm>
            <a:off x="5407600" y="3489550"/>
            <a:ext cx="173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JOIN salaries and employee tables</a:t>
            </a:r>
            <a:endParaRPr sz="1800">
              <a:solidFill>
                <a:schemeClr val="dk1"/>
              </a:solidFill>
              <a:latin typeface="Sniglet"/>
              <a:ea typeface="Sniglet"/>
              <a:cs typeface="Sniglet"/>
              <a:sym typeface="Snigle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idx="1" type="body"/>
          </p:nvPr>
        </p:nvSpPr>
        <p:spPr>
          <a:xfrm>
            <a:off x="192125" y="4636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Sniglet"/>
                <a:ea typeface="Sniglet"/>
                <a:cs typeface="Sniglet"/>
                <a:sym typeface="Sniglet"/>
              </a:rPr>
              <a:t>How do salaries differ based on experience?</a:t>
            </a:r>
            <a:endParaRPr>
              <a:solidFill>
                <a:schemeClr val="dk1"/>
              </a:solidFill>
              <a:latin typeface="Sniglet"/>
              <a:ea typeface="Sniglet"/>
              <a:cs typeface="Sniglet"/>
              <a:sym typeface="Sniglet"/>
            </a:endParaRPr>
          </a:p>
        </p:txBody>
      </p:sp>
      <p:sp>
        <p:nvSpPr>
          <p:cNvPr id="237" name="Google Shape;237;p25"/>
          <p:cNvSpPr/>
          <p:nvPr/>
        </p:nvSpPr>
        <p:spPr>
          <a:xfrm>
            <a:off x="1211501" y="2435512"/>
            <a:ext cx="808156" cy="829995"/>
          </a:xfrm>
          <a:custGeom>
            <a:rect b="b" l="l" r="r" t="t"/>
            <a:pathLst>
              <a:path extrusionOk="0" h="8923" w="8645">
                <a:moveTo>
                  <a:pt x="4836" y="342"/>
                </a:moveTo>
                <a:lnTo>
                  <a:pt x="4943" y="385"/>
                </a:lnTo>
                <a:lnTo>
                  <a:pt x="4964" y="407"/>
                </a:lnTo>
                <a:lnTo>
                  <a:pt x="4964" y="428"/>
                </a:lnTo>
                <a:lnTo>
                  <a:pt x="4921" y="471"/>
                </a:lnTo>
                <a:lnTo>
                  <a:pt x="4879" y="492"/>
                </a:lnTo>
                <a:lnTo>
                  <a:pt x="4814" y="492"/>
                </a:lnTo>
                <a:lnTo>
                  <a:pt x="4772" y="471"/>
                </a:lnTo>
                <a:lnTo>
                  <a:pt x="4750" y="449"/>
                </a:lnTo>
                <a:lnTo>
                  <a:pt x="4772" y="428"/>
                </a:lnTo>
                <a:lnTo>
                  <a:pt x="4836" y="342"/>
                </a:lnTo>
                <a:close/>
                <a:moveTo>
                  <a:pt x="1840" y="471"/>
                </a:moveTo>
                <a:lnTo>
                  <a:pt x="1883" y="514"/>
                </a:lnTo>
                <a:lnTo>
                  <a:pt x="1926" y="556"/>
                </a:lnTo>
                <a:lnTo>
                  <a:pt x="1947" y="706"/>
                </a:lnTo>
                <a:lnTo>
                  <a:pt x="1969" y="856"/>
                </a:lnTo>
                <a:lnTo>
                  <a:pt x="1969" y="984"/>
                </a:lnTo>
                <a:lnTo>
                  <a:pt x="1969" y="1134"/>
                </a:lnTo>
                <a:lnTo>
                  <a:pt x="1969" y="1348"/>
                </a:lnTo>
                <a:lnTo>
                  <a:pt x="1947" y="1541"/>
                </a:lnTo>
                <a:lnTo>
                  <a:pt x="1905" y="1626"/>
                </a:lnTo>
                <a:lnTo>
                  <a:pt x="1862" y="1690"/>
                </a:lnTo>
                <a:lnTo>
                  <a:pt x="1776" y="1755"/>
                </a:lnTo>
                <a:lnTo>
                  <a:pt x="1755" y="1733"/>
                </a:lnTo>
                <a:lnTo>
                  <a:pt x="1755" y="1712"/>
                </a:lnTo>
                <a:lnTo>
                  <a:pt x="1798" y="1541"/>
                </a:lnTo>
                <a:lnTo>
                  <a:pt x="1798" y="1455"/>
                </a:lnTo>
                <a:lnTo>
                  <a:pt x="1798" y="1412"/>
                </a:lnTo>
                <a:lnTo>
                  <a:pt x="1776" y="1369"/>
                </a:lnTo>
                <a:lnTo>
                  <a:pt x="1755" y="1284"/>
                </a:lnTo>
                <a:lnTo>
                  <a:pt x="1733" y="1156"/>
                </a:lnTo>
                <a:lnTo>
                  <a:pt x="1733" y="1006"/>
                </a:lnTo>
                <a:lnTo>
                  <a:pt x="1691" y="835"/>
                </a:lnTo>
                <a:lnTo>
                  <a:pt x="1691" y="770"/>
                </a:lnTo>
                <a:lnTo>
                  <a:pt x="1712" y="685"/>
                </a:lnTo>
                <a:lnTo>
                  <a:pt x="1776" y="556"/>
                </a:lnTo>
                <a:lnTo>
                  <a:pt x="1819" y="492"/>
                </a:lnTo>
                <a:lnTo>
                  <a:pt x="1840" y="471"/>
                </a:lnTo>
                <a:close/>
                <a:moveTo>
                  <a:pt x="1691" y="107"/>
                </a:moveTo>
                <a:lnTo>
                  <a:pt x="1584" y="129"/>
                </a:lnTo>
                <a:lnTo>
                  <a:pt x="1498" y="150"/>
                </a:lnTo>
                <a:lnTo>
                  <a:pt x="1434" y="193"/>
                </a:lnTo>
                <a:lnTo>
                  <a:pt x="1348" y="236"/>
                </a:lnTo>
                <a:lnTo>
                  <a:pt x="1241" y="364"/>
                </a:lnTo>
                <a:lnTo>
                  <a:pt x="1156" y="535"/>
                </a:lnTo>
                <a:lnTo>
                  <a:pt x="1092" y="728"/>
                </a:lnTo>
                <a:lnTo>
                  <a:pt x="1070" y="813"/>
                </a:lnTo>
                <a:lnTo>
                  <a:pt x="1006" y="877"/>
                </a:lnTo>
                <a:lnTo>
                  <a:pt x="942" y="963"/>
                </a:lnTo>
                <a:lnTo>
                  <a:pt x="878" y="1027"/>
                </a:lnTo>
                <a:lnTo>
                  <a:pt x="835" y="1091"/>
                </a:lnTo>
                <a:lnTo>
                  <a:pt x="813" y="1156"/>
                </a:lnTo>
                <a:lnTo>
                  <a:pt x="835" y="1198"/>
                </a:lnTo>
                <a:lnTo>
                  <a:pt x="835" y="1262"/>
                </a:lnTo>
                <a:lnTo>
                  <a:pt x="878" y="1305"/>
                </a:lnTo>
                <a:lnTo>
                  <a:pt x="963" y="1391"/>
                </a:lnTo>
                <a:lnTo>
                  <a:pt x="1070" y="1541"/>
                </a:lnTo>
                <a:lnTo>
                  <a:pt x="1156" y="1712"/>
                </a:lnTo>
                <a:lnTo>
                  <a:pt x="1241" y="1883"/>
                </a:lnTo>
                <a:lnTo>
                  <a:pt x="1370" y="2033"/>
                </a:lnTo>
                <a:lnTo>
                  <a:pt x="1455" y="2097"/>
                </a:lnTo>
                <a:lnTo>
                  <a:pt x="1541" y="2140"/>
                </a:lnTo>
                <a:lnTo>
                  <a:pt x="1626" y="2183"/>
                </a:lnTo>
                <a:lnTo>
                  <a:pt x="1733" y="2204"/>
                </a:lnTo>
                <a:lnTo>
                  <a:pt x="1840" y="2183"/>
                </a:lnTo>
                <a:lnTo>
                  <a:pt x="1905" y="2140"/>
                </a:lnTo>
                <a:lnTo>
                  <a:pt x="1990" y="2097"/>
                </a:lnTo>
                <a:lnTo>
                  <a:pt x="2033" y="2033"/>
                </a:lnTo>
                <a:lnTo>
                  <a:pt x="2119" y="1862"/>
                </a:lnTo>
                <a:lnTo>
                  <a:pt x="2183" y="1690"/>
                </a:lnTo>
                <a:lnTo>
                  <a:pt x="2247" y="1498"/>
                </a:lnTo>
                <a:lnTo>
                  <a:pt x="2290" y="1434"/>
                </a:lnTo>
                <a:lnTo>
                  <a:pt x="2332" y="1348"/>
                </a:lnTo>
                <a:lnTo>
                  <a:pt x="2439" y="1241"/>
                </a:lnTo>
                <a:lnTo>
                  <a:pt x="2461" y="1198"/>
                </a:lnTo>
                <a:lnTo>
                  <a:pt x="2461" y="1113"/>
                </a:lnTo>
                <a:lnTo>
                  <a:pt x="2461" y="1027"/>
                </a:lnTo>
                <a:lnTo>
                  <a:pt x="2418" y="984"/>
                </a:lnTo>
                <a:lnTo>
                  <a:pt x="2354" y="920"/>
                </a:lnTo>
                <a:lnTo>
                  <a:pt x="2311" y="877"/>
                </a:lnTo>
                <a:lnTo>
                  <a:pt x="2247" y="792"/>
                </a:lnTo>
                <a:lnTo>
                  <a:pt x="2226" y="706"/>
                </a:lnTo>
                <a:lnTo>
                  <a:pt x="2204" y="492"/>
                </a:lnTo>
                <a:lnTo>
                  <a:pt x="2183" y="407"/>
                </a:lnTo>
                <a:lnTo>
                  <a:pt x="2140" y="321"/>
                </a:lnTo>
                <a:lnTo>
                  <a:pt x="2076" y="257"/>
                </a:lnTo>
                <a:lnTo>
                  <a:pt x="2012" y="193"/>
                </a:lnTo>
                <a:lnTo>
                  <a:pt x="1947" y="150"/>
                </a:lnTo>
                <a:lnTo>
                  <a:pt x="1862" y="129"/>
                </a:lnTo>
                <a:lnTo>
                  <a:pt x="1776" y="107"/>
                </a:lnTo>
                <a:close/>
                <a:moveTo>
                  <a:pt x="7275" y="1904"/>
                </a:moveTo>
                <a:lnTo>
                  <a:pt x="7211" y="1947"/>
                </a:lnTo>
                <a:lnTo>
                  <a:pt x="7168" y="1990"/>
                </a:lnTo>
                <a:lnTo>
                  <a:pt x="7104" y="2054"/>
                </a:lnTo>
                <a:lnTo>
                  <a:pt x="7040" y="2225"/>
                </a:lnTo>
                <a:lnTo>
                  <a:pt x="6954" y="2568"/>
                </a:lnTo>
                <a:lnTo>
                  <a:pt x="6911" y="2717"/>
                </a:lnTo>
                <a:lnTo>
                  <a:pt x="6868" y="2739"/>
                </a:lnTo>
                <a:lnTo>
                  <a:pt x="6847" y="2760"/>
                </a:lnTo>
                <a:lnTo>
                  <a:pt x="6740" y="2739"/>
                </a:lnTo>
                <a:lnTo>
                  <a:pt x="6590" y="2696"/>
                </a:lnTo>
                <a:lnTo>
                  <a:pt x="6440" y="2717"/>
                </a:lnTo>
                <a:lnTo>
                  <a:pt x="6291" y="2760"/>
                </a:lnTo>
                <a:lnTo>
                  <a:pt x="6162" y="2846"/>
                </a:lnTo>
                <a:lnTo>
                  <a:pt x="6055" y="2953"/>
                </a:lnTo>
                <a:lnTo>
                  <a:pt x="5970" y="3081"/>
                </a:lnTo>
                <a:lnTo>
                  <a:pt x="5906" y="3188"/>
                </a:lnTo>
                <a:lnTo>
                  <a:pt x="5863" y="3231"/>
                </a:lnTo>
                <a:lnTo>
                  <a:pt x="5799" y="3274"/>
                </a:lnTo>
                <a:lnTo>
                  <a:pt x="5756" y="3295"/>
                </a:lnTo>
                <a:lnTo>
                  <a:pt x="5670" y="3295"/>
                </a:lnTo>
                <a:lnTo>
                  <a:pt x="5542" y="3252"/>
                </a:lnTo>
                <a:lnTo>
                  <a:pt x="5435" y="3210"/>
                </a:lnTo>
                <a:lnTo>
                  <a:pt x="5392" y="3188"/>
                </a:lnTo>
                <a:lnTo>
                  <a:pt x="5328" y="3188"/>
                </a:lnTo>
                <a:lnTo>
                  <a:pt x="5264" y="3210"/>
                </a:lnTo>
                <a:lnTo>
                  <a:pt x="5178" y="3231"/>
                </a:lnTo>
                <a:lnTo>
                  <a:pt x="5007" y="3338"/>
                </a:lnTo>
                <a:lnTo>
                  <a:pt x="4836" y="3445"/>
                </a:lnTo>
                <a:lnTo>
                  <a:pt x="4665" y="3552"/>
                </a:lnTo>
                <a:lnTo>
                  <a:pt x="4472" y="3659"/>
                </a:lnTo>
                <a:lnTo>
                  <a:pt x="4215" y="3766"/>
                </a:lnTo>
                <a:lnTo>
                  <a:pt x="4087" y="3851"/>
                </a:lnTo>
                <a:lnTo>
                  <a:pt x="4044" y="3894"/>
                </a:lnTo>
                <a:lnTo>
                  <a:pt x="4023" y="3958"/>
                </a:lnTo>
                <a:lnTo>
                  <a:pt x="4023" y="4023"/>
                </a:lnTo>
                <a:lnTo>
                  <a:pt x="4044" y="4065"/>
                </a:lnTo>
                <a:lnTo>
                  <a:pt x="4108" y="4108"/>
                </a:lnTo>
                <a:lnTo>
                  <a:pt x="4173" y="4108"/>
                </a:lnTo>
                <a:lnTo>
                  <a:pt x="4322" y="4087"/>
                </a:lnTo>
                <a:lnTo>
                  <a:pt x="4536" y="4023"/>
                </a:lnTo>
                <a:lnTo>
                  <a:pt x="4729" y="3937"/>
                </a:lnTo>
                <a:lnTo>
                  <a:pt x="4921" y="3851"/>
                </a:lnTo>
                <a:lnTo>
                  <a:pt x="5178" y="3723"/>
                </a:lnTo>
                <a:lnTo>
                  <a:pt x="5264" y="3659"/>
                </a:lnTo>
                <a:lnTo>
                  <a:pt x="5328" y="3637"/>
                </a:lnTo>
                <a:lnTo>
                  <a:pt x="5392" y="3637"/>
                </a:lnTo>
                <a:lnTo>
                  <a:pt x="5435" y="3659"/>
                </a:lnTo>
                <a:lnTo>
                  <a:pt x="5563" y="3723"/>
                </a:lnTo>
                <a:lnTo>
                  <a:pt x="5713" y="3787"/>
                </a:lnTo>
                <a:lnTo>
                  <a:pt x="5863" y="3830"/>
                </a:lnTo>
                <a:lnTo>
                  <a:pt x="5970" y="3809"/>
                </a:lnTo>
                <a:lnTo>
                  <a:pt x="6055" y="3766"/>
                </a:lnTo>
                <a:lnTo>
                  <a:pt x="6141" y="3659"/>
                </a:lnTo>
                <a:lnTo>
                  <a:pt x="6205" y="3530"/>
                </a:lnTo>
                <a:lnTo>
                  <a:pt x="6291" y="3359"/>
                </a:lnTo>
                <a:lnTo>
                  <a:pt x="6398" y="3231"/>
                </a:lnTo>
                <a:lnTo>
                  <a:pt x="6462" y="3188"/>
                </a:lnTo>
                <a:lnTo>
                  <a:pt x="6505" y="3167"/>
                </a:lnTo>
                <a:lnTo>
                  <a:pt x="6590" y="3167"/>
                </a:lnTo>
                <a:lnTo>
                  <a:pt x="6676" y="3188"/>
                </a:lnTo>
                <a:lnTo>
                  <a:pt x="6826" y="3274"/>
                </a:lnTo>
                <a:lnTo>
                  <a:pt x="6911" y="3316"/>
                </a:lnTo>
                <a:lnTo>
                  <a:pt x="6997" y="3359"/>
                </a:lnTo>
                <a:lnTo>
                  <a:pt x="7082" y="3359"/>
                </a:lnTo>
                <a:lnTo>
                  <a:pt x="7168" y="3338"/>
                </a:lnTo>
                <a:lnTo>
                  <a:pt x="7232" y="3316"/>
                </a:lnTo>
                <a:lnTo>
                  <a:pt x="7275" y="3252"/>
                </a:lnTo>
                <a:lnTo>
                  <a:pt x="7318" y="3188"/>
                </a:lnTo>
                <a:lnTo>
                  <a:pt x="7339" y="3124"/>
                </a:lnTo>
                <a:lnTo>
                  <a:pt x="7382" y="2974"/>
                </a:lnTo>
                <a:lnTo>
                  <a:pt x="7403" y="2846"/>
                </a:lnTo>
                <a:lnTo>
                  <a:pt x="7510" y="2503"/>
                </a:lnTo>
                <a:lnTo>
                  <a:pt x="7596" y="2161"/>
                </a:lnTo>
                <a:lnTo>
                  <a:pt x="7596" y="2097"/>
                </a:lnTo>
                <a:lnTo>
                  <a:pt x="7553" y="2033"/>
                </a:lnTo>
                <a:lnTo>
                  <a:pt x="7532" y="1969"/>
                </a:lnTo>
                <a:lnTo>
                  <a:pt x="7467" y="1926"/>
                </a:lnTo>
                <a:lnTo>
                  <a:pt x="7425" y="1904"/>
                </a:lnTo>
                <a:close/>
                <a:moveTo>
                  <a:pt x="4729" y="0"/>
                </a:moveTo>
                <a:lnTo>
                  <a:pt x="4643" y="22"/>
                </a:lnTo>
                <a:lnTo>
                  <a:pt x="4600" y="43"/>
                </a:lnTo>
                <a:lnTo>
                  <a:pt x="4558" y="86"/>
                </a:lnTo>
                <a:lnTo>
                  <a:pt x="4536" y="150"/>
                </a:lnTo>
                <a:lnTo>
                  <a:pt x="4515" y="321"/>
                </a:lnTo>
                <a:lnTo>
                  <a:pt x="4515" y="449"/>
                </a:lnTo>
                <a:lnTo>
                  <a:pt x="4493" y="514"/>
                </a:lnTo>
                <a:lnTo>
                  <a:pt x="4472" y="556"/>
                </a:lnTo>
                <a:lnTo>
                  <a:pt x="4408" y="599"/>
                </a:lnTo>
                <a:lnTo>
                  <a:pt x="4301" y="621"/>
                </a:lnTo>
                <a:lnTo>
                  <a:pt x="4087" y="621"/>
                </a:lnTo>
                <a:lnTo>
                  <a:pt x="3680" y="599"/>
                </a:lnTo>
                <a:lnTo>
                  <a:pt x="3274" y="599"/>
                </a:lnTo>
                <a:lnTo>
                  <a:pt x="3146" y="621"/>
                </a:lnTo>
                <a:lnTo>
                  <a:pt x="3039" y="663"/>
                </a:lnTo>
                <a:lnTo>
                  <a:pt x="2974" y="706"/>
                </a:lnTo>
                <a:lnTo>
                  <a:pt x="2932" y="770"/>
                </a:lnTo>
                <a:lnTo>
                  <a:pt x="2910" y="835"/>
                </a:lnTo>
                <a:lnTo>
                  <a:pt x="2932" y="877"/>
                </a:lnTo>
                <a:lnTo>
                  <a:pt x="2974" y="920"/>
                </a:lnTo>
                <a:lnTo>
                  <a:pt x="3039" y="963"/>
                </a:lnTo>
                <a:lnTo>
                  <a:pt x="3231" y="1006"/>
                </a:lnTo>
                <a:lnTo>
                  <a:pt x="3466" y="1027"/>
                </a:lnTo>
                <a:lnTo>
                  <a:pt x="3916" y="1027"/>
                </a:lnTo>
                <a:lnTo>
                  <a:pt x="4215" y="1006"/>
                </a:lnTo>
                <a:lnTo>
                  <a:pt x="5007" y="984"/>
                </a:lnTo>
                <a:lnTo>
                  <a:pt x="5799" y="963"/>
                </a:lnTo>
                <a:lnTo>
                  <a:pt x="6590" y="942"/>
                </a:lnTo>
                <a:lnTo>
                  <a:pt x="6975" y="963"/>
                </a:lnTo>
                <a:lnTo>
                  <a:pt x="7360" y="984"/>
                </a:lnTo>
                <a:lnTo>
                  <a:pt x="7596" y="984"/>
                </a:lnTo>
                <a:lnTo>
                  <a:pt x="7810" y="963"/>
                </a:lnTo>
                <a:lnTo>
                  <a:pt x="7938" y="942"/>
                </a:lnTo>
                <a:lnTo>
                  <a:pt x="8024" y="942"/>
                </a:lnTo>
                <a:lnTo>
                  <a:pt x="8088" y="963"/>
                </a:lnTo>
                <a:lnTo>
                  <a:pt x="8109" y="1049"/>
                </a:lnTo>
                <a:lnTo>
                  <a:pt x="8131" y="1177"/>
                </a:lnTo>
                <a:lnTo>
                  <a:pt x="8131" y="1412"/>
                </a:lnTo>
                <a:lnTo>
                  <a:pt x="8109" y="1776"/>
                </a:lnTo>
                <a:lnTo>
                  <a:pt x="8088" y="2161"/>
                </a:lnTo>
                <a:lnTo>
                  <a:pt x="8088" y="2525"/>
                </a:lnTo>
                <a:lnTo>
                  <a:pt x="8109" y="2717"/>
                </a:lnTo>
                <a:lnTo>
                  <a:pt x="8131" y="2910"/>
                </a:lnTo>
                <a:lnTo>
                  <a:pt x="8174" y="3103"/>
                </a:lnTo>
                <a:lnTo>
                  <a:pt x="8174" y="3316"/>
                </a:lnTo>
                <a:lnTo>
                  <a:pt x="8174" y="3744"/>
                </a:lnTo>
                <a:lnTo>
                  <a:pt x="8131" y="4579"/>
                </a:lnTo>
                <a:lnTo>
                  <a:pt x="8131" y="4750"/>
                </a:lnTo>
                <a:lnTo>
                  <a:pt x="8109" y="4857"/>
                </a:lnTo>
                <a:lnTo>
                  <a:pt x="8088" y="4900"/>
                </a:lnTo>
                <a:lnTo>
                  <a:pt x="8067" y="4921"/>
                </a:lnTo>
                <a:lnTo>
                  <a:pt x="7917" y="4964"/>
                </a:lnTo>
                <a:lnTo>
                  <a:pt x="7574" y="4985"/>
                </a:lnTo>
                <a:lnTo>
                  <a:pt x="7232" y="5028"/>
                </a:lnTo>
                <a:lnTo>
                  <a:pt x="6205" y="5028"/>
                </a:lnTo>
                <a:lnTo>
                  <a:pt x="5841" y="5050"/>
                </a:lnTo>
                <a:lnTo>
                  <a:pt x="5435" y="5071"/>
                </a:lnTo>
                <a:lnTo>
                  <a:pt x="5028" y="5092"/>
                </a:lnTo>
                <a:lnTo>
                  <a:pt x="4194" y="5114"/>
                </a:lnTo>
                <a:lnTo>
                  <a:pt x="4023" y="5092"/>
                </a:lnTo>
                <a:lnTo>
                  <a:pt x="3787" y="5092"/>
                </a:lnTo>
                <a:lnTo>
                  <a:pt x="3659" y="5114"/>
                </a:lnTo>
                <a:lnTo>
                  <a:pt x="3552" y="5135"/>
                </a:lnTo>
                <a:lnTo>
                  <a:pt x="3466" y="5178"/>
                </a:lnTo>
                <a:lnTo>
                  <a:pt x="3424" y="5242"/>
                </a:lnTo>
                <a:lnTo>
                  <a:pt x="3402" y="5306"/>
                </a:lnTo>
                <a:lnTo>
                  <a:pt x="3402" y="5349"/>
                </a:lnTo>
                <a:lnTo>
                  <a:pt x="3424" y="5392"/>
                </a:lnTo>
                <a:lnTo>
                  <a:pt x="3466" y="5413"/>
                </a:lnTo>
                <a:lnTo>
                  <a:pt x="3573" y="5456"/>
                </a:lnTo>
                <a:lnTo>
                  <a:pt x="3680" y="5477"/>
                </a:lnTo>
                <a:lnTo>
                  <a:pt x="4194" y="5477"/>
                </a:lnTo>
                <a:lnTo>
                  <a:pt x="4279" y="5499"/>
                </a:lnTo>
                <a:lnTo>
                  <a:pt x="4344" y="5542"/>
                </a:lnTo>
                <a:lnTo>
                  <a:pt x="4365" y="5584"/>
                </a:lnTo>
                <a:lnTo>
                  <a:pt x="4386" y="5627"/>
                </a:lnTo>
                <a:lnTo>
                  <a:pt x="4429" y="5691"/>
                </a:lnTo>
                <a:lnTo>
                  <a:pt x="4451" y="5734"/>
                </a:lnTo>
                <a:lnTo>
                  <a:pt x="4493" y="5777"/>
                </a:lnTo>
                <a:lnTo>
                  <a:pt x="4558" y="5798"/>
                </a:lnTo>
                <a:lnTo>
                  <a:pt x="4622" y="5820"/>
                </a:lnTo>
                <a:lnTo>
                  <a:pt x="4665" y="5841"/>
                </a:lnTo>
                <a:lnTo>
                  <a:pt x="4686" y="5905"/>
                </a:lnTo>
                <a:lnTo>
                  <a:pt x="4686" y="5991"/>
                </a:lnTo>
                <a:lnTo>
                  <a:pt x="4686" y="6226"/>
                </a:lnTo>
                <a:lnTo>
                  <a:pt x="4686" y="6440"/>
                </a:lnTo>
                <a:lnTo>
                  <a:pt x="4643" y="6611"/>
                </a:lnTo>
                <a:lnTo>
                  <a:pt x="4622" y="6676"/>
                </a:lnTo>
                <a:lnTo>
                  <a:pt x="4579" y="6761"/>
                </a:lnTo>
                <a:lnTo>
                  <a:pt x="4472" y="6868"/>
                </a:lnTo>
                <a:lnTo>
                  <a:pt x="4215" y="7082"/>
                </a:lnTo>
                <a:lnTo>
                  <a:pt x="3959" y="7275"/>
                </a:lnTo>
                <a:lnTo>
                  <a:pt x="3787" y="7403"/>
                </a:lnTo>
                <a:lnTo>
                  <a:pt x="3638" y="7531"/>
                </a:lnTo>
                <a:lnTo>
                  <a:pt x="3509" y="7681"/>
                </a:lnTo>
                <a:lnTo>
                  <a:pt x="3466" y="7745"/>
                </a:lnTo>
                <a:lnTo>
                  <a:pt x="3424" y="7831"/>
                </a:lnTo>
                <a:lnTo>
                  <a:pt x="3402" y="7917"/>
                </a:lnTo>
                <a:lnTo>
                  <a:pt x="3424" y="7981"/>
                </a:lnTo>
                <a:lnTo>
                  <a:pt x="3445" y="8066"/>
                </a:lnTo>
                <a:lnTo>
                  <a:pt x="3488" y="8131"/>
                </a:lnTo>
                <a:lnTo>
                  <a:pt x="3552" y="8173"/>
                </a:lnTo>
                <a:lnTo>
                  <a:pt x="3616" y="8195"/>
                </a:lnTo>
                <a:lnTo>
                  <a:pt x="3680" y="8216"/>
                </a:lnTo>
                <a:lnTo>
                  <a:pt x="3766" y="8195"/>
                </a:lnTo>
                <a:lnTo>
                  <a:pt x="3916" y="8131"/>
                </a:lnTo>
                <a:lnTo>
                  <a:pt x="4066" y="8002"/>
                </a:lnTo>
                <a:lnTo>
                  <a:pt x="4215" y="7874"/>
                </a:lnTo>
                <a:lnTo>
                  <a:pt x="4365" y="7724"/>
                </a:lnTo>
                <a:lnTo>
                  <a:pt x="4558" y="7510"/>
                </a:lnTo>
                <a:lnTo>
                  <a:pt x="4707" y="7382"/>
                </a:lnTo>
                <a:lnTo>
                  <a:pt x="4772" y="7339"/>
                </a:lnTo>
                <a:lnTo>
                  <a:pt x="4814" y="7317"/>
                </a:lnTo>
                <a:lnTo>
                  <a:pt x="4879" y="7296"/>
                </a:lnTo>
                <a:lnTo>
                  <a:pt x="4943" y="7317"/>
                </a:lnTo>
                <a:lnTo>
                  <a:pt x="5007" y="7339"/>
                </a:lnTo>
                <a:lnTo>
                  <a:pt x="5093" y="7403"/>
                </a:lnTo>
                <a:lnTo>
                  <a:pt x="5413" y="7617"/>
                </a:lnTo>
                <a:lnTo>
                  <a:pt x="5734" y="7831"/>
                </a:lnTo>
                <a:lnTo>
                  <a:pt x="5948" y="8024"/>
                </a:lnTo>
                <a:lnTo>
                  <a:pt x="6098" y="8131"/>
                </a:lnTo>
                <a:lnTo>
                  <a:pt x="6248" y="8216"/>
                </a:lnTo>
                <a:lnTo>
                  <a:pt x="6398" y="8280"/>
                </a:lnTo>
                <a:lnTo>
                  <a:pt x="6526" y="8280"/>
                </a:lnTo>
                <a:lnTo>
                  <a:pt x="6590" y="8259"/>
                </a:lnTo>
                <a:lnTo>
                  <a:pt x="6633" y="8216"/>
                </a:lnTo>
                <a:lnTo>
                  <a:pt x="6676" y="8173"/>
                </a:lnTo>
                <a:lnTo>
                  <a:pt x="6697" y="8066"/>
                </a:lnTo>
                <a:lnTo>
                  <a:pt x="6697" y="8002"/>
                </a:lnTo>
                <a:lnTo>
                  <a:pt x="6697" y="7917"/>
                </a:lnTo>
                <a:lnTo>
                  <a:pt x="6654" y="7852"/>
                </a:lnTo>
                <a:lnTo>
                  <a:pt x="6612" y="7788"/>
                </a:lnTo>
                <a:lnTo>
                  <a:pt x="6505" y="7660"/>
                </a:lnTo>
                <a:lnTo>
                  <a:pt x="6355" y="7553"/>
                </a:lnTo>
                <a:lnTo>
                  <a:pt x="6013" y="7339"/>
                </a:lnTo>
                <a:lnTo>
                  <a:pt x="5863" y="7253"/>
                </a:lnTo>
                <a:lnTo>
                  <a:pt x="5777" y="7146"/>
                </a:lnTo>
                <a:lnTo>
                  <a:pt x="5884" y="7125"/>
                </a:lnTo>
                <a:lnTo>
                  <a:pt x="5991" y="7125"/>
                </a:lnTo>
                <a:lnTo>
                  <a:pt x="6205" y="7168"/>
                </a:lnTo>
                <a:lnTo>
                  <a:pt x="6419" y="7211"/>
                </a:lnTo>
                <a:lnTo>
                  <a:pt x="6547" y="7232"/>
                </a:lnTo>
                <a:lnTo>
                  <a:pt x="6633" y="7232"/>
                </a:lnTo>
                <a:lnTo>
                  <a:pt x="6740" y="7211"/>
                </a:lnTo>
                <a:lnTo>
                  <a:pt x="6804" y="7189"/>
                </a:lnTo>
                <a:lnTo>
                  <a:pt x="6868" y="7146"/>
                </a:lnTo>
                <a:lnTo>
                  <a:pt x="6890" y="7082"/>
                </a:lnTo>
                <a:lnTo>
                  <a:pt x="6911" y="7018"/>
                </a:lnTo>
                <a:lnTo>
                  <a:pt x="6911" y="6932"/>
                </a:lnTo>
                <a:lnTo>
                  <a:pt x="6868" y="6868"/>
                </a:lnTo>
                <a:lnTo>
                  <a:pt x="6804" y="6783"/>
                </a:lnTo>
                <a:lnTo>
                  <a:pt x="6740" y="6740"/>
                </a:lnTo>
                <a:lnTo>
                  <a:pt x="6654" y="6697"/>
                </a:lnTo>
                <a:lnTo>
                  <a:pt x="6440" y="6654"/>
                </a:lnTo>
                <a:lnTo>
                  <a:pt x="6034" y="6633"/>
                </a:lnTo>
                <a:lnTo>
                  <a:pt x="5606" y="6633"/>
                </a:lnTo>
                <a:lnTo>
                  <a:pt x="5478" y="6611"/>
                </a:lnTo>
                <a:lnTo>
                  <a:pt x="5392" y="6590"/>
                </a:lnTo>
                <a:lnTo>
                  <a:pt x="5306" y="6547"/>
                </a:lnTo>
                <a:lnTo>
                  <a:pt x="5242" y="6504"/>
                </a:lnTo>
                <a:lnTo>
                  <a:pt x="5200" y="6397"/>
                </a:lnTo>
                <a:lnTo>
                  <a:pt x="5178" y="6248"/>
                </a:lnTo>
                <a:lnTo>
                  <a:pt x="5178" y="6012"/>
                </a:lnTo>
                <a:lnTo>
                  <a:pt x="5200" y="5905"/>
                </a:lnTo>
                <a:lnTo>
                  <a:pt x="5221" y="5841"/>
                </a:lnTo>
                <a:lnTo>
                  <a:pt x="5285" y="5820"/>
                </a:lnTo>
                <a:lnTo>
                  <a:pt x="5349" y="5756"/>
                </a:lnTo>
                <a:lnTo>
                  <a:pt x="5478" y="5670"/>
                </a:lnTo>
                <a:lnTo>
                  <a:pt x="5563" y="5584"/>
                </a:lnTo>
                <a:lnTo>
                  <a:pt x="5649" y="5520"/>
                </a:lnTo>
                <a:lnTo>
                  <a:pt x="5713" y="5499"/>
                </a:lnTo>
                <a:lnTo>
                  <a:pt x="5799" y="5477"/>
                </a:lnTo>
                <a:lnTo>
                  <a:pt x="6055" y="5456"/>
                </a:lnTo>
                <a:lnTo>
                  <a:pt x="6312" y="5456"/>
                </a:lnTo>
                <a:lnTo>
                  <a:pt x="6826" y="5435"/>
                </a:lnTo>
                <a:lnTo>
                  <a:pt x="7339" y="5435"/>
                </a:lnTo>
                <a:lnTo>
                  <a:pt x="7596" y="5413"/>
                </a:lnTo>
                <a:lnTo>
                  <a:pt x="7853" y="5370"/>
                </a:lnTo>
                <a:lnTo>
                  <a:pt x="8045" y="5328"/>
                </a:lnTo>
                <a:lnTo>
                  <a:pt x="8259" y="5285"/>
                </a:lnTo>
                <a:lnTo>
                  <a:pt x="8345" y="5242"/>
                </a:lnTo>
                <a:lnTo>
                  <a:pt x="8430" y="5199"/>
                </a:lnTo>
                <a:lnTo>
                  <a:pt x="8494" y="5135"/>
                </a:lnTo>
                <a:lnTo>
                  <a:pt x="8537" y="5050"/>
                </a:lnTo>
                <a:lnTo>
                  <a:pt x="8559" y="4943"/>
                </a:lnTo>
                <a:lnTo>
                  <a:pt x="8559" y="4836"/>
                </a:lnTo>
                <a:lnTo>
                  <a:pt x="8559" y="4600"/>
                </a:lnTo>
                <a:lnTo>
                  <a:pt x="8601" y="4065"/>
                </a:lnTo>
                <a:lnTo>
                  <a:pt x="8644" y="3552"/>
                </a:lnTo>
                <a:lnTo>
                  <a:pt x="8644" y="3038"/>
                </a:lnTo>
                <a:lnTo>
                  <a:pt x="8644" y="2503"/>
                </a:lnTo>
                <a:lnTo>
                  <a:pt x="8623" y="1990"/>
                </a:lnTo>
                <a:lnTo>
                  <a:pt x="8601" y="984"/>
                </a:lnTo>
                <a:lnTo>
                  <a:pt x="8580" y="813"/>
                </a:lnTo>
                <a:lnTo>
                  <a:pt x="8559" y="770"/>
                </a:lnTo>
                <a:lnTo>
                  <a:pt x="8516" y="728"/>
                </a:lnTo>
                <a:lnTo>
                  <a:pt x="8494" y="706"/>
                </a:lnTo>
                <a:lnTo>
                  <a:pt x="8430" y="663"/>
                </a:lnTo>
                <a:lnTo>
                  <a:pt x="8280" y="621"/>
                </a:lnTo>
                <a:lnTo>
                  <a:pt x="8045" y="578"/>
                </a:lnTo>
                <a:lnTo>
                  <a:pt x="7788" y="535"/>
                </a:lnTo>
                <a:lnTo>
                  <a:pt x="7296" y="492"/>
                </a:lnTo>
                <a:lnTo>
                  <a:pt x="6783" y="471"/>
                </a:lnTo>
                <a:lnTo>
                  <a:pt x="6184" y="471"/>
                </a:lnTo>
                <a:lnTo>
                  <a:pt x="5948" y="492"/>
                </a:lnTo>
                <a:lnTo>
                  <a:pt x="5520" y="514"/>
                </a:lnTo>
                <a:lnTo>
                  <a:pt x="5413" y="492"/>
                </a:lnTo>
                <a:lnTo>
                  <a:pt x="5371" y="471"/>
                </a:lnTo>
                <a:lnTo>
                  <a:pt x="5349" y="428"/>
                </a:lnTo>
                <a:lnTo>
                  <a:pt x="5349" y="364"/>
                </a:lnTo>
                <a:lnTo>
                  <a:pt x="5349" y="214"/>
                </a:lnTo>
                <a:lnTo>
                  <a:pt x="5328" y="150"/>
                </a:lnTo>
                <a:lnTo>
                  <a:pt x="5264" y="64"/>
                </a:lnTo>
                <a:lnTo>
                  <a:pt x="5221" y="43"/>
                </a:lnTo>
                <a:lnTo>
                  <a:pt x="5135" y="22"/>
                </a:lnTo>
                <a:lnTo>
                  <a:pt x="4921" y="0"/>
                </a:lnTo>
                <a:close/>
                <a:moveTo>
                  <a:pt x="1027" y="2247"/>
                </a:moveTo>
                <a:lnTo>
                  <a:pt x="985" y="2268"/>
                </a:lnTo>
                <a:lnTo>
                  <a:pt x="835" y="2311"/>
                </a:lnTo>
                <a:lnTo>
                  <a:pt x="728" y="2396"/>
                </a:lnTo>
                <a:lnTo>
                  <a:pt x="599" y="2482"/>
                </a:lnTo>
                <a:lnTo>
                  <a:pt x="492" y="2589"/>
                </a:lnTo>
                <a:lnTo>
                  <a:pt x="385" y="2696"/>
                </a:lnTo>
                <a:lnTo>
                  <a:pt x="300" y="2824"/>
                </a:lnTo>
                <a:lnTo>
                  <a:pt x="214" y="2953"/>
                </a:lnTo>
                <a:lnTo>
                  <a:pt x="107" y="3231"/>
                </a:lnTo>
                <a:lnTo>
                  <a:pt x="65" y="3381"/>
                </a:lnTo>
                <a:lnTo>
                  <a:pt x="22" y="3530"/>
                </a:lnTo>
                <a:lnTo>
                  <a:pt x="0" y="3851"/>
                </a:lnTo>
                <a:lnTo>
                  <a:pt x="0" y="4472"/>
                </a:lnTo>
                <a:lnTo>
                  <a:pt x="0" y="5264"/>
                </a:lnTo>
                <a:lnTo>
                  <a:pt x="0" y="5520"/>
                </a:lnTo>
                <a:lnTo>
                  <a:pt x="0" y="5670"/>
                </a:lnTo>
                <a:lnTo>
                  <a:pt x="22" y="5734"/>
                </a:lnTo>
                <a:lnTo>
                  <a:pt x="65" y="5777"/>
                </a:lnTo>
                <a:lnTo>
                  <a:pt x="150" y="5863"/>
                </a:lnTo>
                <a:lnTo>
                  <a:pt x="236" y="5905"/>
                </a:lnTo>
                <a:lnTo>
                  <a:pt x="343" y="5884"/>
                </a:lnTo>
                <a:lnTo>
                  <a:pt x="385" y="5863"/>
                </a:lnTo>
                <a:lnTo>
                  <a:pt x="428" y="5841"/>
                </a:lnTo>
                <a:lnTo>
                  <a:pt x="471" y="5777"/>
                </a:lnTo>
                <a:lnTo>
                  <a:pt x="492" y="5713"/>
                </a:lnTo>
                <a:lnTo>
                  <a:pt x="514" y="5563"/>
                </a:lnTo>
                <a:lnTo>
                  <a:pt x="492" y="5264"/>
                </a:lnTo>
                <a:lnTo>
                  <a:pt x="471" y="4729"/>
                </a:lnTo>
                <a:lnTo>
                  <a:pt x="492" y="4450"/>
                </a:lnTo>
                <a:lnTo>
                  <a:pt x="514" y="4194"/>
                </a:lnTo>
                <a:lnTo>
                  <a:pt x="535" y="4001"/>
                </a:lnTo>
                <a:lnTo>
                  <a:pt x="578" y="3723"/>
                </a:lnTo>
                <a:lnTo>
                  <a:pt x="621" y="3573"/>
                </a:lnTo>
                <a:lnTo>
                  <a:pt x="664" y="3466"/>
                </a:lnTo>
                <a:lnTo>
                  <a:pt x="728" y="3402"/>
                </a:lnTo>
                <a:lnTo>
                  <a:pt x="749" y="3381"/>
                </a:lnTo>
                <a:lnTo>
                  <a:pt x="792" y="3381"/>
                </a:lnTo>
                <a:lnTo>
                  <a:pt x="813" y="3423"/>
                </a:lnTo>
                <a:lnTo>
                  <a:pt x="835" y="3530"/>
                </a:lnTo>
                <a:lnTo>
                  <a:pt x="878" y="3873"/>
                </a:lnTo>
                <a:lnTo>
                  <a:pt x="942" y="4429"/>
                </a:lnTo>
                <a:lnTo>
                  <a:pt x="985" y="5071"/>
                </a:lnTo>
                <a:lnTo>
                  <a:pt x="985" y="5713"/>
                </a:lnTo>
                <a:lnTo>
                  <a:pt x="985" y="6355"/>
                </a:lnTo>
                <a:lnTo>
                  <a:pt x="1006" y="6997"/>
                </a:lnTo>
                <a:lnTo>
                  <a:pt x="1070" y="7638"/>
                </a:lnTo>
                <a:lnTo>
                  <a:pt x="1092" y="7981"/>
                </a:lnTo>
                <a:lnTo>
                  <a:pt x="1113" y="8302"/>
                </a:lnTo>
                <a:lnTo>
                  <a:pt x="1113" y="8516"/>
                </a:lnTo>
                <a:lnTo>
                  <a:pt x="1134" y="8644"/>
                </a:lnTo>
                <a:lnTo>
                  <a:pt x="1156" y="8751"/>
                </a:lnTo>
                <a:lnTo>
                  <a:pt x="1220" y="8858"/>
                </a:lnTo>
                <a:lnTo>
                  <a:pt x="1284" y="8922"/>
                </a:lnTo>
                <a:lnTo>
                  <a:pt x="1434" y="8922"/>
                </a:lnTo>
                <a:lnTo>
                  <a:pt x="1519" y="8879"/>
                </a:lnTo>
                <a:lnTo>
                  <a:pt x="1562" y="8858"/>
                </a:lnTo>
                <a:lnTo>
                  <a:pt x="1584" y="8815"/>
                </a:lnTo>
                <a:lnTo>
                  <a:pt x="1648" y="8687"/>
                </a:lnTo>
                <a:lnTo>
                  <a:pt x="1669" y="8537"/>
                </a:lnTo>
                <a:lnTo>
                  <a:pt x="1669" y="8366"/>
                </a:lnTo>
                <a:lnTo>
                  <a:pt x="1669" y="8024"/>
                </a:lnTo>
                <a:lnTo>
                  <a:pt x="1648" y="7745"/>
                </a:lnTo>
                <a:lnTo>
                  <a:pt x="1648" y="7189"/>
                </a:lnTo>
                <a:lnTo>
                  <a:pt x="1605" y="6868"/>
                </a:lnTo>
                <a:lnTo>
                  <a:pt x="1605" y="6676"/>
                </a:lnTo>
                <a:lnTo>
                  <a:pt x="1626" y="6611"/>
                </a:lnTo>
                <a:lnTo>
                  <a:pt x="1648" y="6547"/>
                </a:lnTo>
                <a:lnTo>
                  <a:pt x="1691" y="6483"/>
                </a:lnTo>
                <a:lnTo>
                  <a:pt x="1776" y="6440"/>
                </a:lnTo>
                <a:lnTo>
                  <a:pt x="1905" y="6440"/>
                </a:lnTo>
                <a:lnTo>
                  <a:pt x="1926" y="6462"/>
                </a:lnTo>
                <a:lnTo>
                  <a:pt x="1947" y="6504"/>
                </a:lnTo>
                <a:lnTo>
                  <a:pt x="1969" y="6569"/>
                </a:lnTo>
                <a:lnTo>
                  <a:pt x="1969" y="6718"/>
                </a:lnTo>
                <a:lnTo>
                  <a:pt x="1969" y="7018"/>
                </a:lnTo>
                <a:lnTo>
                  <a:pt x="1990" y="7531"/>
                </a:lnTo>
                <a:lnTo>
                  <a:pt x="2012" y="8024"/>
                </a:lnTo>
                <a:lnTo>
                  <a:pt x="2012" y="8259"/>
                </a:lnTo>
                <a:lnTo>
                  <a:pt x="2033" y="8409"/>
                </a:lnTo>
                <a:lnTo>
                  <a:pt x="2054" y="8537"/>
                </a:lnTo>
                <a:lnTo>
                  <a:pt x="2097" y="8665"/>
                </a:lnTo>
                <a:lnTo>
                  <a:pt x="2161" y="8772"/>
                </a:lnTo>
                <a:lnTo>
                  <a:pt x="2247" y="8837"/>
                </a:lnTo>
                <a:lnTo>
                  <a:pt x="2290" y="8858"/>
                </a:lnTo>
                <a:lnTo>
                  <a:pt x="2418" y="8858"/>
                </a:lnTo>
                <a:lnTo>
                  <a:pt x="2461" y="8837"/>
                </a:lnTo>
                <a:lnTo>
                  <a:pt x="2504" y="8815"/>
                </a:lnTo>
                <a:lnTo>
                  <a:pt x="2546" y="8772"/>
                </a:lnTo>
                <a:lnTo>
                  <a:pt x="2589" y="8687"/>
                </a:lnTo>
                <a:lnTo>
                  <a:pt x="2589" y="8580"/>
                </a:lnTo>
                <a:lnTo>
                  <a:pt x="2568" y="8344"/>
                </a:lnTo>
                <a:lnTo>
                  <a:pt x="2546" y="8131"/>
                </a:lnTo>
                <a:lnTo>
                  <a:pt x="2504" y="6868"/>
                </a:lnTo>
                <a:lnTo>
                  <a:pt x="2482" y="5606"/>
                </a:lnTo>
                <a:lnTo>
                  <a:pt x="2482" y="4450"/>
                </a:lnTo>
                <a:lnTo>
                  <a:pt x="2482" y="4172"/>
                </a:lnTo>
                <a:lnTo>
                  <a:pt x="2504" y="3894"/>
                </a:lnTo>
                <a:lnTo>
                  <a:pt x="2525" y="3616"/>
                </a:lnTo>
                <a:lnTo>
                  <a:pt x="2611" y="3338"/>
                </a:lnTo>
                <a:lnTo>
                  <a:pt x="2675" y="3103"/>
                </a:lnTo>
                <a:lnTo>
                  <a:pt x="2739" y="3017"/>
                </a:lnTo>
                <a:lnTo>
                  <a:pt x="2782" y="2996"/>
                </a:lnTo>
                <a:lnTo>
                  <a:pt x="2825" y="2974"/>
                </a:lnTo>
                <a:lnTo>
                  <a:pt x="2953" y="2974"/>
                </a:lnTo>
                <a:lnTo>
                  <a:pt x="3081" y="3017"/>
                </a:lnTo>
                <a:lnTo>
                  <a:pt x="3317" y="3081"/>
                </a:lnTo>
                <a:lnTo>
                  <a:pt x="3809" y="3167"/>
                </a:lnTo>
                <a:lnTo>
                  <a:pt x="4301" y="3252"/>
                </a:lnTo>
                <a:lnTo>
                  <a:pt x="4429" y="3252"/>
                </a:lnTo>
                <a:lnTo>
                  <a:pt x="4536" y="3274"/>
                </a:lnTo>
                <a:lnTo>
                  <a:pt x="4665" y="3252"/>
                </a:lnTo>
                <a:lnTo>
                  <a:pt x="4707" y="3231"/>
                </a:lnTo>
                <a:lnTo>
                  <a:pt x="4750" y="3188"/>
                </a:lnTo>
                <a:lnTo>
                  <a:pt x="4814" y="3103"/>
                </a:lnTo>
                <a:lnTo>
                  <a:pt x="4836" y="2996"/>
                </a:lnTo>
                <a:lnTo>
                  <a:pt x="4814" y="2910"/>
                </a:lnTo>
                <a:lnTo>
                  <a:pt x="4750" y="2824"/>
                </a:lnTo>
                <a:lnTo>
                  <a:pt x="4665" y="2760"/>
                </a:lnTo>
                <a:lnTo>
                  <a:pt x="4536" y="2717"/>
                </a:lnTo>
                <a:lnTo>
                  <a:pt x="4408" y="2675"/>
                </a:lnTo>
                <a:lnTo>
                  <a:pt x="4258" y="2675"/>
                </a:lnTo>
                <a:lnTo>
                  <a:pt x="3959" y="2632"/>
                </a:lnTo>
                <a:lnTo>
                  <a:pt x="3723" y="2610"/>
                </a:lnTo>
                <a:lnTo>
                  <a:pt x="3167" y="2503"/>
                </a:lnTo>
                <a:lnTo>
                  <a:pt x="2589" y="2396"/>
                </a:lnTo>
                <a:lnTo>
                  <a:pt x="2461" y="2396"/>
                </a:lnTo>
                <a:lnTo>
                  <a:pt x="2354" y="2439"/>
                </a:lnTo>
                <a:lnTo>
                  <a:pt x="2268" y="2503"/>
                </a:lnTo>
                <a:lnTo>
                  <a:pt x="2204" y="2589"/>
                </a:lnTo>
                <a:lnTo>
                  <a:pt x="2097" y="2782"/>
                </a:lnTo>
                <a:lnTo>
                  <a:pt x="2012" y="2889"/>
                </a:lnTo>
                <a:lnTo>
                  <a:pt x="1926" y="2974"/>
                </a:lnTo>
                <a:lnTo>
                  <a:pt x="1883" y="2910"/>
                </a:lnTo>
                <a:lnTo>
                  <a:pt x="1883" y="2824"/>
                </a:lnTo>
                <a:lnTo>
                  <a:pt x="1905" y="2632"/>
                </a:lnTo>
                <a:lnTo>
                  <a:pt x="1883" y="2546"/>
                </a:lnTo>
                <a:lnTo>
                  <a:pt x="1862" y="2482"/>
                </a:lnTo>
                <a:lnTo>
                  <a:pt x="1798" y="2439"/>
                </a:lnTo>
                <a:lnTo>
                  <a:pt x="1712" y="2418"/>
                </a:lnTo>
                <a:lnTo>
                  <a:pt x="1605" y="2439"/>
                </a:lnTo>
                <a:lnTo>
                  <a:pt x="1562" y="2461"/>
                </a:lnTo>
                <a:lnTo>
                  <a:pt x="1541" y="2482"/>
                </a:lnTo>
                <a:lnTo>
                  <a:pt x="1519" y="2568"/>
                </a:lnTo>
                <a:lnTo>
                  <a:pt x="1519" y="2653"/>
                </a:lnTo>
                <a:lnTo>
                  <a:pt x="1562" y="2867"/>
                </a:lnTo>
                <a:lnTo>
                  <a:pt x="1584" y="2953"/>
                </a:lnTo>
                <a:lnTo>
                  <a:pt x="1562" y="3038"/>
                </a:lnTo>
                <a:lnTo>
                  <a:pt x="1455" y="2910"/>
                </a:lnTo>
                <a:lnTo>
                  <a:pt x="1370" y="2739"/>
                </a:lnTo>
                <a:lnTo>
                  <a:pt x="1199" y="2418"/>
                </a:lnTo>
                <a:lnTo>
                  <a:pt x="1134" y="2311"/>
                </a:lnTo>
                <a:lnTo>
                  <a:pt x="1113" y="2268"/>
                </a:lnTo>
                <a:lnTo>
                  <a:pt x="1070" y="2268"/>
                </a:lnTo>
                <a:lnTo>
                  <a:pt x="1027" y="224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5"/>
          <p:cNvPicPr preferRelativeResize="0"/>
          <p:nvPr/>
        </p:nvPicPr>
        <p:blipFill>
          <a:blip r:embed="rId3">
            <a:alphaModFix/>
          </a:blip>
          <a:stretch>
            <a:fillRect/>
          </a:stretch>
        </p:blipFill>
        <p:spPr>
          <a:xfrm>
            <a:off x="3060125" y="1694313"/>
            <a:ext cx="4929700" cy="1754875"/>
          </a:xfrm>
          <a:prstGeom prst="rect">
            <a:avLst/>
          </a:prstGeom>
          <a:noFill/>
          <a:ln>
            <a:noFill/>
          </a:ln>
        </p:spPr>
      </p:pic>
      <p:grpSp>
        <p:nvGrpSpPr>
          <p:cNvPr id="239" name="Google Shape;239;p25"/>
          <p:cNvGrpSpPr/>
          <p:nvPr/>
        </p:nvGrpSpPr>
        <p:grpSpPr>
          <a:xfrm>
            <a:off x="8279980" y="198112"/>
            <a:ext cx="516174" cy="500790"/>
            <a:chOff x="-59481900" y="2290800"/>
            <a:chExt cx="319000" cy="309550"/>
          </a:xfrm>
        </p:grpSpPr>
        <p:sp>
          <p:nvSpPr>
            <p:cNvPr id="240" name="Google Shape;240;p25"/>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idx="1" type="body"/>
          </p:nvPr>
        </p:nvSpPr>
        <p:spPr>
          <a:xfrm>
            <a:off x="392175" y="593450"/>
            <a:ext cx="8520600" cy="5649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lang="en">
                <a:solidFill>
                  <a:schemeClr val="dk1"/>
                </a:solidFill>
                <a:latin typeface="Sniglet"/>
                <a:ea typeface="Sniglet"/>
                <a:cs typeface="Sniglet"/>
                <a:sym typeface="Sniglet"/>
              </a:rPr>
              <a:t>W</a:t>
            </a:r>
            <a:r>
              <a:rPr lang="en" sz="1800">
                <a:solidFill>
                  <a:schemeClr val="dk1"/>
                </a:solidFill>
                <a:latin typeface="Sniglet"/>
                <a:ea typeface="Sniglet"/>
                <a:cs typeface="Sniglet"/>
                <a:sym typeface="Sniglet"/>
              </a:rPr>
              <a:t>hat are </a:t>
            </a:r>
            <a:r>
              <a:rPr lang="en">
                <a:solidFill>
                  <a:schemeClr val="dk1"/>
                </a:solidFill>
                <a:latin typeface="Sniglet"/>
                <a:ea typeface="Sniglet"/>
                <a:cs typeface="Sniglet"/>
                <a:sym typeface="Sniglet"/>
              </a:rPr>
              <a:t>the </a:t>
            </a:r>
            <a:r>
              <a:rPr lang="en" sz="1800">
                <a:solidFill>
                  <a:schemeClr val="dk1"/>
                </a:solidFill>
                <a:latin typeface="Sniglet"/>
                <a:ea typeface="Sniglet"/>
                <a:cs typeface="Sniglet"/>
                <a:sym typeface="Sniglet"/>
              </a:rPr>
              <a:t> locations </a:t>
            </a:r>
            <a:r>
              <a:rPr lang="en">
                <a:solidFill>
                  <a:schemeClr val="dk1"/>
                </a:solidFill>
                <a:latin typeface="Sniglet"/>
                <a:ea typeface="Sniglet"/>
                <a:cs typeface="Sniglet"/>
                <a:sym typeface="Sniglet"/>
              </a:rPr>
              <a:t>with</a:t>
            </a:r>
            <a:r>
              <a:rPr lang="en" sz="1800">
                <a:solidFill>
                  <a:schemeClr val="dk1"/>
                </a:solidFill>
                <a:latin typeface="Sniglet"/>
                <a:ea typeface="Sniglet"/>
                <a:cs typeface="Sniglet"/>
                <a:sym typeface="Sniglet"/>
              </a:rPr>
              <a:t> the highest salaries?</a:t>
            </a:r>
            <a:endParaRPr>
              <a:solidFill>
                <a:schemeClr val="dk1"/>
              </a:solidFill>
              <a:latin typeface="Sniglet"/>
              <a:ea typeface="Sniglet"/>
              <a:cs typeface="Sniglet"/>
              <a:sym typeface="Sniglet"/>
            </a:endParaRPr>
          </a:p>
        </p:txBody>
      </p:sp>
      <p:sp>
        <p:nvSpPr>
          <p:cNvPr id="251" name="Google Shape;251;p26"/>
          <p:cNvSpPr/>
          <p:nvPr/>
        </p:nvSpPr>
        <p:spPr>
          <a:xfrm>
            <a:off x="8178476" y="316275"/>
            <a:ext cx="520506" cy="403432"/>
          </a:xfrm>
          <a:custGeom>
            <a:rect b="b" l="l" r="r" t="t"/>
            <a:pathLst>
              <a:path extrusionOk="0" h="16766" w="18981">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26"/>
          <p:cNvPicPr preferRelativeResize="0"/>
          <p:nvPr/>
        </p:nvPicPr>
        <p:blipFill>
          <a:blip r:embed="rId3">
            <a:alphaModFix/>
          </a:blip>
          <a:stretch>
            <a:fillRect/>
          </a:stretch>
        </p:blipFill>
        <p:spPr>
          <a:xfrm>
            <a:off x="823912" y="1648825"/>
            <a:ext cx="7657124" cy="1647600"/>
          </a:xfrm>
          <a:prstGeom prst="rect">
            <a:avLst/>
          </a:prstGeom>
          <a:noFill/>
          <a:ln>
            <a:noFill/>
          </a:ln>
        </p:spPr>
      </p:pic>
      <p:grpSp>
        <p:nvGrpSpPr>
          <p:cNvPr id="253" name="Google Shape;253;p26"/>
          <p:cNvGrpSpPr/>
          <p:nvPr/>
        </p:nvGrpSpPr>
        <p:grpSpPr>
          <a:xfrm>
            <a:off x="911991" y="3786904"/>
            <a:ext cx="365373" cy="367426"/>
            <a:chOff x="-62516625" y="2297875"/>
            <a:chExt cx="315875" cy="317650"/>
          </a:xfrm>
        </p:grpSpPr>
        <p:sp>
          <p:nvSpPr>
            <p:cNvPr id="254" name="Google Shape;254;p26"/>
            <p:cNvSpPr/>
            <p:nvPr/>
          </p:nvSpPr>
          <p:spPr>
            <a:xfrm>
              <a:off x="-62516625" y="2297875"/>
              <a:ext cx="315875" cy="317650"/>
            </a:xfrm>
            <a:custGeom>
              <a:rect b="b" l="l" r="r" t="t"/>
              <a:pathLst>
                <a:path extrusionOk="0" h="12706" w="12635">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62335475" y="2438075"/>
              <a:ext cx="62250" cy="145750"/>
            </a:xfrm>
            <a:custGeom>
              <a:rect b="b" l="l" r="r" t="t"/>
              <a:pathLst>
                <a:path extrusionOk="0" h="5830" w="249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6"/>
          <p:cNvSpPr txBox="1"/>
          <p:nvPr/>
        </p:nvSpPr>
        <p:spPr>
          <a:xfrm>
            <a:off x="1299500" y="3698875"/>
            <a:ext cx="17430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AVG salary_in_usd</a:t>
            </a:r>
            <a:endParaRPr sz="1800">
              <a:solidFill>
                <a:schemeClr val="dk1"/>
              </a:solidFill>
              <a:latin typeface="Sniglet"/>
              <a:ea typeface="Sniglet"/>
              <a:cs typeface="Sniglet"/>
              <a:sym typeface="Sniglet"/>
            </a:endParaRPr>
          </a:p>
        </p:txBody>
      </p:sp>
      <p:grpSp>
        <p:nvGrpSpPr>
          <p:cNvPr id="257" name="Google Shape;257;p26"/>
          <p:cNvGrpSpPr/>
          <p:nvPr/>
        </p:nvGrpSpPr>
        <p:grpSpPr>
          <a:xfrm>
            <a:off x="3583941" y="3775079"/>
            <a:ext cx="365373" cy="367426"/>
            <a:chOff x="-62516625" y="2297875"/>
            <a:chExt cx="315875" cy="317650"/>
          </a:xfrm>
        </p:grpSpPr>
        <p:sp>
          <p:nvSpPr>
            <p:cNvPr id="258" name="Google Shape;258;p26"/>
            <p:cNvSpPr/>
            <p:nvPr/>
          </p:nvSpPr>
          <p:spPr>
            <a:xfrm>
              <a:off x="-62516625" y="2297875"/>
              <a:ext cx="315875" cy="317650"/>
            </a:xfrm>
            <a:custGeom>
              <a:rect b="b" l="l" r="r" t="t"/>
              <a:pathLst>
                <a:path extrusionOk="0" h="12706" w="12635">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62335475" y="2438075"/>
              <a:ext cx="62250" cy="145750"/>
            </a:xfrm>
            <a:custGeom>
              <a:rect b="b" l="l" r="r" t="t"/>
              <a:pathLst>
                <a:path extrusionOk="0" h="5830" w="249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6"/>
          <p:cNvSpPr txBox="1"/>
          <p:nvPr/>
        </p:nvSpPr>
        <p:spPr>
          <a:xfrm>
            <a:off x="4059550" y="3698875"/>
            <a:ext cx="14841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JOIN salaries and location tables</a:t>
            </a:r>
            <a:endParaRPr sz="1800">
              <a:solidFill>
                <a:schemeClr val="dk1"/>
              </a:solidFill>
              <a:latin typeface="Sniglet"/>
              <a:ea typeface="Sniglet"/>
              <a:cs typeface="Sniglet"/>
              <a:sym typeface="Sniglet"/>
            </a:endParaRPr>
          </a:p>
        </p:txBody>
      </p:sp>
      <p:grpSp>
        <p:nvGrpSpPr>
          <p:cNvPr id="261" name="Google Shape;261;p26"/>
          <p:cNvGrpSpPr/>
          <p:nvPr/>
        </p:nvGrpSpPr>
        <p:grpSpPr>
          <a:xfrm>
            <a:off x="6255891" y="3786904"/>
            <a:ext cx="365373" cy="367426"/>
            <a:chOff x="-62516625" y="2297875"/>
            <a:chExt cx="315875" cy="317650"/>
          </a:xfrm>
        </p:grpSpPr>
        <p:sp>
          <p:nvSpPr>
            <p:cNvPr id="262" name="Google Shape;262;p26"/>
            <p:cNvSpPr/>
            <p:nvPr/>
          </p:nvSpPr>
          <p:spPr>
            <a:xfrm>
              <a:off x="-62516625" y="2297875"/>
              <a:ext cx="315875" cy="317650"/>
            </a:xfrm>
            <a:custGeom>
              <a:rect b="b" l="l" r="r" t="t"/>
              <a:pathLst>
                <a:path extrusionOk="0" h="12706" w="12635">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62335475" y="2438075"/>
              <a:ext cx="62250" cy="145750"/>
            </a:xfrm>
            <a:custGeom>
              <a:rect b="b" l="l" r="r" t="t"/>
              <a:pathLst>
                <a:path extrusionOk="0" h="5830" w="249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6"/>
          <p:cNvSpPr txBox="1"/>
          <p:nvPr/>
        </p:nvSpPr>
        <p:spPr>
          <a:xfrm>
            <a:off x="6616350" y="3739775"/>
            <a:ext cx="138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Limit 20</a:t>
            </a:r>
            <a:endParaRPr sz="1800">
              <a:solidFill>
                <a:schemeClr val="dk1"/>
              </a:solidFill>
              <a:latin typeface="Sniglet"/>
              <a:ea typeface="Sniglet"/>
              <a:cs typeface="Sniglet"/>
              <a:sym typeface="Snigle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idx="1" type="body"/>
          </p:nvPr>
        </p:nvSpPr>
        <p:spPr>
          <a:xfrm>
            <a:off x="244025" y="235525"/>
            <a:ext cx="8520600" cy="5649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lang="en">
                <a:solidFill>
                  <a:schemeClr val="dk1"/>
                </a:solidFill>
                <a:latin typeface="Sniglet"/>
                <a:ea typeface="Sniglet"/>
                <a:cs typeface="Sniglet"/>
                <a:sym typeface="Sniglet"/>
              </a:rPr>
              <a:t>W</a:t>
            </a:r>
            <a:r>
              <a:rPr lang="en" sz="1800">
                <a:solidFill>
                  <a:schemeClr val="dk1"/>
                </a:solidFill>
                <a:latin typeface="Sniglet"/>
                <a:ea typeface="Sniglet"/>
                <a:cs typeface="Sniglet"/>
                <a:sym typeface="Sniglet"/>
              </a:rPr>
              <a:t>hat are </a:t>
            </a:r>
            <a:r>
              <a:rPr lang="en">
                <a:solidFill>
                  <a:schemeClr val="dk1"/>
                </a:solidFill>
                <a:latin typeface="Sniglet"/>
                <a:ea typeface="Sniglet"/>
                <a:cs typeface="Sniglet"/>
                <a:sym typeface="Sniglet"/>
              </a:rPr>
              <a:t>the </a:t>
            </a:r>
            <a:r>
              <a:rPr lang="en" sz="1800">
                <a:solidFill>
                  <a:schemeClr val="dk1"/>
                </a:solidFill>
                <a:latin typeface="Sniglet"/>
                <a:ea typeface="Sniglet"/>
                <a:cs typeface="Sniglet"/>
                <a:sym typeface="Sniglet"/>
              </a:rPr>
              <a:t>locations </a:t>
            </a:r>
            <a:r>
              <a:rPr lang="en">
                <a:solidFill>
                  <a:schemeClr val="dk1"/>
                </a:solidFill>
                <a:latin typeface="Sniglet"/>
                <a:ea typeface="Sniglet"/>
                <a:cs typeface="Sniglet"/>
                <a:sym typeface="Sniglet"/>
              </a:rPr>
              <a:t>with </a:t>
            </a:r>
            <a:r>
              <a:rPr lang="en" sz="1800">
                <a:solidFill>
                  <a:schemeClr val="dk1"/>
                </a:solidFill>
                <a:latin typeface="Sniglet"/>
                <a:ea typeface="Sniglet"/>
                <a:cs typeface="Sniglet"/>
                <a:sym typeface="Sniglet"/>
              </a:rPr>
              <a:t>the highest salaries?</a:t>
            </a:r>
            <a:endParaRPr>
              <a:solidFill>
                <a:schemeClr val="dk1"/>
              </a:solidFill>
              <a:latin typeface="Sniglet"/>
              <a:ea typeface="Sniglet"/>
              <a:cs typeface="Sniglet"/>
              <a:sym typeface="Sniglet"/>
            </a:endParaRPr>
          </a:p>
        </p:txBody>
      </p:sp>
      <p:sp>
        <p:nvSpPr>
          <p:cNvPr id="270" name="Google Shape;270;p27"/>
          <p:cNvSpPr/>
          <p:nvPr/>
        </p:nvSpPr>
        <p:spPr>
          <a:xfrm>
            <a:off x="8178476" y="316275"/>
            <a:ext cx="520506" cy="403432"/>
          </a:xfrm>
          <a:custGeom>
            <a:rect b="b" l="l" r="r" t="t"/>
            <a:pathLst>
              <a:path extrusionOk="0" h="16766" w="18981">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27"/>
          <p:cNvPicPr preferRelativeResize="0"/>
          <p:nvPr/>
        </p:nvPicPr>
        <p:blipFill>
          <a:blip r:embed="rId3">
            <a:alphaModFix/>
          </a:blip>
          <a:stretch>
            <a:fillRect/>
          </a:stretch>
        </p:blipFill>
        <p:spPr>
          <a:xfrm>
            <a:off x="325650" y="2307673"/>
            <a:ext cx="4183475" cy="2304527"/>
          </a:xfrm>
          <a:prstGeom prst="rect">
            <a:avLst/>
          </a:prstGeom>
          <a:noFill/>
          <a:ln>
            <a:noFill/>
          </a:ln>
        </p:spPr>
      </p:pic>
      <p:pic>
        <p:nvPicPr>
          <p:cNvPr id="272" name="Google Shape;272;p27"/>
          <p:cNvPicPr preferRelativeResize="0"/>
          <p:nvPr/>
        </p:nvPicPr>
        <p:blipFill>
          <a:blip r:embed="rId4">
            <a:alphaModFix/>
          </a:blip>
          <a:stretch>
            <a:fillRect/>
          </a:stretch>
        </p:blipFill>
        <p:spPr>
          <a:xfrm>
            <a:off x="4768150" y="2307675"/>
            <a:ext cx="4183475" cy="2304525"/>
          </a:xfrm>
          <a:prstGeom prst="rect">
            <a:avLst/>
          </a:prstGeom>
          <a:noFill/>
          <a:ln>
            <a:noFill/>
          </a:ln>
        </p:spPr>
      </p:pic>
      <p:grpSp>
        <p:nvGrpSpPr>
          <p:cNvPr id="273" name="Google Shape;273;p27"/>
          <p:cNvGrpSpPr/>
          <p:nvPr/>
        </p:nvGrpSpPr>
        <p:grpSpPr>
          <a:xfrm>
            <a:off x="3517490" y="800436"/>
            <a:ext cx="2435960" cy="1297725"/>
            <a:chOff x="233350" y="949250"/>
            <a:chExt cx="7137300" cy="3802300"/>
          </a:xfrm>
        </p:grpSpPr>
        <p:sp>
          <p:nvSpPr>
            <p:cNvPr id="274" name="Google Shape;274;p2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Database Analysis</a:t>
            </a:r>
            <a:endParaRPr>
              <a:latin typeface="Sniglet"/>
              <a:ea typeface="Sniglet"/>
              <a:cs typeface="Sniglet"/>
              <a:sym typeface="Sniglet"/>
            </a:endParaRPr>
          </a:p>
        </p:txBody>
      </p:sp>
      <p:sp>
        <p:nvSpPr>
          <p:cNvPr id="330" name="Google Shape;330;p28"/>
          <p:cNvSpPr txBox="1"/>
          <p:nvPr>
            <p:ph idx="1" type="body"/>
          </p:nvPr>
        </p:nvSpPr>
        <p:spPr>
          <a:xfrm>
            <a:off x="150625" y="1186900"/>
            <a:ext cx="7527300" cy="3807000"/>
          </a:xfrm>
          <a:prstGeom prst="rect">
            <a:avLst/>
          </a:prstGeom>
        </p:spPr>
        <p:txBody>
          <a:bodyPr anchorCtr="0" anchor="t" bIns="91425" lIns="91425" spcFirstLastPara="1" rIns="91425" wrap="square" tIns="91425">
            <a:normAutofit/>
          </a:bodyPr>
          <a:lstStyle/>
          <a:p>
            <a:pPr indent="-355600" lvl="0" marL="457200" rtl="0" algn="l">
              <a:lnSpc>
                <a:spcPct val="107916"/>
              </a:lnSpc>
              <a:spcBef>
                <a:spcPts val="0"/>
              </a:spcBef>
              <a:spcAft>
                <a:spcPts val="0"/>
              </a:spcAft>
              <a:buClr>
                <a:schemeClr val="dk1"/>
              </a:buClr>
              <a:buSzPts val="2000"/>
              <a:buFont typeface="Sniglet"/>
              <a:buChar char="❏"/>
            </a:pPr>
            <a:r>
              <a:rPr lang="en" sz="2000">
                <a:solidFill>
                  <a:schemeClr val="dk1"/>
                </a:solidFill>
                <a:latin typeface="Sniglet"/>
                <a:ea typeface="Sniglet"/>
                <a:cs typeface="Sniglet"/>
                <a:sym typeface="Sniglet"/>
              </a:rPr>
              <a:t>Graphs:</a:t>
            </a:r>
            <a:endParaRPr sz="2000">
              <a:solidFill>
                <a:schemeClr val="dk1"/>
              </a:solidFill>
              <a:latin typeface="Sniglet"/>
              <a:ea typeface="Sniglet"/>
              <a:cs typeface="Sniglet"/>
              <a:sym typeface="Sniglet"/>
            </a:endParaRPr>
          </a:p>
          <a:p>
            <a:pPr indent="-355600" lvl="1" marL="914400" rtl="0" algn="l">
              <a:lnSpc>
                <a:spcPct val="107916"/>
              </a:lnSpc>
              <a:spcBef>
                <a:spcPts val="800"/>
              </a:spcBef>
              <a:spcAft>
                <a:spcPts val="0"/>
              </a:spcAft>
              <a:buClr>
                <a:schemeClr val="dk1"/>
              </a:buClr>
              <a:buSzPts val="2000"/>
              <a:buFont typeface="Sniglet"/>
              <a:buChar char="❏"/>
            </a:pPr>
            <a:r>
              <a:rPr lang="en" sz="2000">
                <a:solidFill>
                  <a:schemeClr val="dk1"/>
                </a:solidFill>
                <a:latin typeface="Sniglet"/>
                <a:ea typeface="Sniglet"/>
                <a:cs typeface="Sniglet"/>
                <a:sym typeface="Sniglet"/>
              </a:rPr>
              <a:t>Average salaries by experience level</a:t>
            </a:r>
            <a:endParaRPr sz="2000">
              <a:solidFill>
                <a:schemeClr val="dk1"/>
              </a:solidFill>
              <a:latin typeface="Sniglet"/>
              <a:ea typeface="Sniglet"/>
              <a:cs typeface="Sniglet"/>
              <a:sym typeface="Sniglet"/>
            </a:endParaRPr>
          </a:p>
          <a:p>
            <a:pPr indent="-355600" lvl="1" marL="914400" rtl="0" algn="l">
              <a:lnSpc>
                <a:spcPct val="107916"/>
              </a:lnSpc>
              <a:spcBef>
                <a:spcPts val="800"/>
              </a:spcBef>
              <a:spcAft>
                <a:spcPts val="0"/>
              </a:spcAft>
              <a:buClr>
                <a:schemeClr val="dk1"/>
              </a:buClr>
              <a:buSzPts val="2000"/>
              <a:buFont typeface="Sniglet"/>
              <a:buChar char="❏"/>
            </a:pPr>
            <a:r>
              <a:rPr lang="en" sz="2000">
                <a:solidFill>
                  <a:schemeClr val="dk1"/>
                </a:solidFill>
                <a:latin typeface="Sniglet"/>
                <a:ea typeface="Sniglet"/>
                <a:cs typeface="Sniglet"/>
                <a:sym typeface="Sniglet"/>
              </a:rPr>
              <a:t>Average salaries by employment type</a:t>
            </a:r>
            <a:endParaRPr sz="2000">
              <a:solidFill>
                <a:schemeClr val="dk1"/>
              </a:solidFill>
              <a:latin typeface="Sniglet"/>
              <a:ea typeface="Sniglet"/>
              <a:cs typeface="Sniglet"/>
              <a:sym typeface="Sniglet"/>
            </a:endParaRPr>
          </a:p>
          <a:p>
            <a:pPr indent="-355600" lvl="1" marL="914400" rtl="0" algn="l">
              <a:lnSpc>
                <a:spcPct val="107916"/>
              </a:lnSpc>
              <a:spcBef>
                <a:spcPts val="800"/>
              </a:spcBef>
              <a:spcAft>
                <a:spcPts val="800"/>
              </a:spcAft>
              <a:buClr>
                <a:schemeClr val="dk1"/>
              </a:buClr>
              <a:buSzPts val="2000"/>
              <a:buFont typeface="Sniglet"/>
              <a:buChar char="❏"/>
            </a:pPr>
            <a:r>
              <a:rPr lang="en" sz="2000">
                <a:solidFill>
                  <a:schemeClr val="dk1"/>
                </a:solidFill>
                <a:latin typeface="Sniglet"/>
                <a:ea typeface="Sniglet"/>
                <a:cs typeface="Sniglet"/>
                <a:sym typeface="Sniglet"/>
              </a:rPr>
              <a:t>Average salaries by work models</a:t>
            </a:r>
            <a:endParaRPr sz="2000">
              <a:solidFill>
                <a:schemeClr val="dk1"/>
              </a:solidFill>
              <a:latin typeface="Sniglet"/>
              <a:ea typeface="Sniglet"/>
              <a:cs typeface="Sniglet"/>
              <a:sym typeface="Sniglet"/>
            </a:endParaRPr>
          </a:p>
        </p:txBody>
      </p:sp>
      <p:sp>
        <p:nvSpPr>
          <p:cNvPr id="331" name="Google Shape;331;p28"/>
          <p:cNvSpPr/>
          <p:nvPr/>
        </p:nvSpPr>
        <p:spPr>
          <a:xfrm>
            <a:off x="7919350" y="445025"/>
            <a:ext cx="619244" cy="491728"/>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28"/>
          <p:cNvPicPr preferRelativeResize="0"/>
          <p:nvPr/>
        </p:nvPicPr>
        <p:blipFill rotWithShape="1">
          <a:blip r:embed="rId3">
            <a:alphaModFix/>
          </a:blip>
          <a:srcRect b="0" l="0" r="48352" t="39649"/>
          <a:stretch/>
        </p:blipFill>
        <p:spPr>
          <a:xfrm>
            <a:off x="5772800" y="3152325"/>
            <a:ext cx="3059500" cy="173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idx="1" type="body"/>
          </p:nvPr>
        </p:nvSpPr>
        <p:spPr>
          <a:xfrm>
            <a:off x="6461225" y="3398100"/>
            <a:ext cx="2534700" cy="1452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Sniglet"/>
                <a:ea typeface="Sniglet"/>
                <a:cs typeface="Sniglet"/>
                <a:sym typeface="Sniglet"/>
              </a:rPr>
              <a:t>Job positions with the most experience have the highest salaries.</a:t>
            </a:r>
            <a:endParaRPr>
              <a:solidFill>
                <a:srgbClr val="000000"/>
              </a:solidFill>
              <a:latin typeface="Sniglet"/>
              <a:ea typeface="Sniglet"/>
              <a:cs typeface="Sniglet"/>
              <a:sym typeface="Sniglet"/>
            </a:endParaRPr>
          </a:p>
        </p:txBody>
      </p:sp>
      <p:sp>
        <p:nvSpPr>
          <p:cNvPr id="338" name="Google Shape;338;p29"/>
          <p:cNvSpPr/>
          <p:nvPr/>
        </p:nvSpPr>
        <p:spPr>
          <a:xfrm>
            <a:off x="8304224" y="214450"/>
            <a:ext cx="469528" cy="473029"/>
          </a:xfrm>
          <a:custGeom>
            <a:rect b="b" l="l" r="r" t="t"/>
            <a:pathLst>
              <a:path extrusionOk="0" h="8067" w="8901">
                <a:moveTo>
                  <a:pt x="3637" y="1306"/>
                </a:moveTo>
                <a:lnTo>
                  <a:pt x="3637" y="1327"/>
                </a:lnTo>
                <a:lnTo>
                  <a:pt x="3595" y="1306"/>
                </a:lnTo>
                <a:close/>
                <a:moveTo>
                  <a:pt x="2354" y="1306"/>
                </a:moveTo>
                <a:lnTo>
                  <a:pt x="2375" y="1349"/>
                </a:lnTo>
                <a:lnTo>
                  <a:pt x="2354" y="1370"/>
                </a:lnTo>
                <a:lnTo>
                  <a:pt x="2332" y="1327"/>
                </a:lnTo>
                <a:lnTo>
                  <a:pt x="2354" y="1306"/>
                </a:lnTo>
                <a:close/>
                <a:moveTo>
                  <a:pt x="4707" y="1135"/>
                </a:moveTo>
                <a:lnTo>
                  <a:pt x="4643" y="1177"/>
                </a:lnTo>
                <a:lnTo>
                  <a:pt x="4557" y="1220"/>
                </a:lnTo>
                <a:lnTo>
                  <a:pt x="4536" y="1263"/>
                </a:lnTo>
                <a:lnTo>
                  <a:pt x="4536" y="1284"/>
                </a:lnTo>
                <a:lnTo>
                  <a:pt x="4557" y="1327"/>
                </a:lnTo>
                <a:lnTo>
                  <a:pt x="4600" y="1349"/>
                </a:lnTo>
                <a:lnTo>
                  <a:pt x="4964" y="1413"/>
                </a:lnTo>
                <a:lnTo>
                  <a:pt x="5306" y="1456"/>
                </a:lnTo>
                <a:lnTo>
                  <a:pt x="6034" y="1456"/>
                </a:lnTo>
                <a:lnTo>
                  <a:pt x="6376" y="1477"/>
                </a:lnTo>
                <a:lnTo>
                  <a:pt x="6547" y="1456"/>
                </a:lnTo>
                <a:lnTo>
                  <a:pt x="6718" y="1434"/>
                </a:lnTo>
                <a:lnTo>
                  <a:pt x="6783" y="1413"/>
                </a:lnTo>
                <a:lnTo>
                  <a:pt x="6825" y="1370"/>
                </a:lnTo>
                <a:lnTo>
                  <a:pt x="6847" y="1327"/>
                </a:lnTo>
                <a:lnTo>
                  <a:pt x="6847" y="1284"/>
                </a:lnTo>
                <a:lnTo>
                  <a:pt x="6804" y="1263"/>
                </a:lnTo>
                <a:lnTo>
                  <a:pt x="6761" y="1220"/>
                </a:lnTo>
                <a:lnTo>
                  <a:pt x="6697" y="1199"/>
                </a:lnTo>
                <a:lnTo>
                  <a:pt x="5991" y="1199"/>
                </a:lnTo>
                <a:lnTo>
                  <a:pt x="5670" y="1220"/>
                </a:lnTo>
                <a:lnTo>
                  <a:pt x="5349" y="1199"/>
                </a:lnTo>
                <a:lnTo>
                  <a:pt x="5028" y="1156"/>
                </a:lnTo>
                <a:lnTo>
                  <a:pt x="4857" y="1135"/>
                </a:lnTo>
                <a:close/>
                <a:moveTo>
                  <a:pt x="2675" y="1284"/>
                </a:moveTo>
                <a:lnTo>
                  <a:pt x="2696" y="1306"/>
                </a:lnTo>
                <a:lnTo>
                  <a:pt x="2696" y="1391"/>
                </a:lnTo>
                <a:lnTo>
                  <a:pt x="2653" y="1498"/>
                </a:lnTo>
                <a:lnTo>
                  <a:pt x="2610" y="1520"/>
                </a:lnTo>
                <a:lnTo>
                  <a:pt x="2568" y="1520"/>
                </a:lnTo>
                <a:lnTo>
                  <a:pt x="2568" y="1477"/>
                </a:lnTo>
                <a:lnTo>
                  <a:pt x="2589" y="1413"/>
                </a:lnTo>
                <a:lnTo>
                  <a:pt x="2653" y="1306"/>
                </a:lnTo>
                <a:lnTo>
                  <a:pt x="2675" y="1284"/>
                </a:lnTo>
                <a:close/>
                <a:moveTo>
                  <a:pt x="3038" y="1284"/>
                </a:moveTo>
                <a:lnTo>
                  <a:pt x="3102" y="1306"/>
                </a:lnTo>
                <a:lnTo>
                  <a:pt x="3124" y="1370"/>
                </a:lnTo>
                <a:lnTo>
                  <a:pt x="3102" y="1434"/>
                </a:lnTo>
                <a:lnTo>
                  <a:pt x="3038" y="1541"/>
                </a:lnTo>
                <a:lnTo>
                  <a:pt x="2974" y="1627"/>
                </a:lnTo>
                <a:lnTo>
                  <a:pt x="2910" y="1669"/>
                </a:lnTo>
                <a:lnTo>
                  <a:pt x="2889" y="1627"/>
                </a:lnTo>
                <a:lnTo>
                  <a:pt x="2910" y="1541"/>
                </a:lnTo>
                <a:lnTo>
                  <a:pt x="2953" y="1391"/>
                </a:lnTo>
                <a:lnTo>
                  <a:pt x="2995" y="1306"/>
                </a:lnTo>
                <a:lnTo>
                  <a:pt x="3038" y="1284"/>
                </a:lnTo>
                <a:close/>
                <a:moveTo>
                  <a:pt x="4900" y="1648"/>
                </a:moveTo>
                <a:lnTo>
                  <a:pt x="4750" y="1669"/>
                </a:lnTo>
                <a:lnTo>
                  <a:pt x="4664" y="1712"/>
                </a:lnTo>
                <a:lnTo>
                  <a:pt x="4643" y="1755"/>
                </a:lnTo>
                <a:lnTo>
                  <a:pt x="4643" y="1776"/>
                </a:lnTo>
                <a:lnTo>
                  <a:pt x="4664" y="1841"/>
                </a:lnTo>
                <a:lnTo>
                  <a:pt x="4750" y="1905"/>
                </a:lnTo>
                <a:lnTo>
                  <a:pt x="4878" y="1948"/>
                </a:lnTo>
                <a:lnTo>
                  <a:pt x="6654" y="1948"/>
                </a:lnTo>
                <a:lnTo>
                  <a:pt x="6783" y="1926"/>
                </a:lnTo>
                <a:lnTo>
                  <a:pt x="6847" y="1905"/>
                </a:lnTo>
                <a:lnTo>
                  <a:pt x="6890" y="1862"/>
                </a:lnTo>
                <a:lnTo>
                  <a:pt x="6911" y="1819"/>
                </a:lnTo>
                <a:lnTo>
                  <a:pt x="6890" y="1776"/>
                </a:lnTo>
                <a:lnTo>
                  <a:pt x="6868" y="1734"/>
                </a:lnTo>
                <a:lnTo>
                  <a:pt x="6825" y="1712"/>
                </a:lnTo>
                <a:lnTo>
                  <a:pt x="6654" y="1691"/>
                </a:lnTo>
                <a:lnTo>
                  <a:pt x="6483" y="1669"/>
                </a:lnTo>
                <a:lnTo>
                  <a:pt x="6119" y="1669"/>
                </a:lnTo>
                <a:lnTo>
                  <a:pt x="5413" y="1691"/>
                </a:lnTo>
                <a:lnTo>
                  <a:pt x="5071" y="1669"/>
                </a:lnTo>
                <a:lnTo>
                  <a:pt x="4900" y="1648"/>
                </a:lnTo>
                <a:close/>
                <a:moveTo>
                  <a:pt x="3038" y="2119"/>
                </a:moveTo>
                <a:lnTo>
                  <a:pt x="3209" y="2140"/>
                </a:lnTo>
                <a:lnTo>
                  <a:pt x="3381" y="2140"/>
                </a:lnTo>
                <a:lnTo>
                  <a:pt x="3488" y="2162"/>
                </a:lnTo>
                <a:lnTo>
                  <a:pt x="3509" y="2162"/>
                </a:lnTo>
                <a:lnTo>
                  <a:pt x="3509" y="2183"/>
                </a:lnTo>
                <a:lnTo>
                  <a:pt x="3466" y="2204"/>
                </a:lnTo>
                <a:lnTo>
                  <a:pt x="3423" y="2226"/>
                </a:lnTo>
                <a:lnTo>
                  <a:pt x="3338" y="2226"/>
                </a:lnTo>
                <a:lnTo>
                  <a:pt x="3145" y="2204"/>
                </a:lnTo>
                <a:lnTo>
                  <a:pt x="2931" y="2204"/>
                </a:lnTo>
                <a:lnTo>
                  <a:pt x="2824" y="2183"/>
                </a:lnTo>
                <a:lnTo>
                  <a:pt x="2824" y="2162"/>
                </a:lnTo>
                <a:lnTo>
                  <a:pt x="2846" y="2140"/>
                </a:lnTo>
                <a:lnTo>
                  <a:pt x="2953" y="2119"/>
                </a:lnTo>
                <a:close/>
                <a:moveTo>
                  <a:pt x="2525" y="2097"/>
                </a:moveTo>
                <a:lnTo>
                  <a:pt x="2589" y="2119"/>
                </a:lnTo>
                <a:lnTo>
                  <a:pt x="2653" y="2140"/>
                </a:lnTo>
                <a:lnTo>
                  <a:pt x="2653" y="2162"/>
                </a:lnTo>
                <a:lnTo>
                  <a:pt x="2653" y="2204"/>
                </a:lnTo>
                <a:lnTo>
                  <a:pt x="2610" y="2226"/>
                </a:lnTo>
                <a:lnTo>
                  <a:pt x="2546" y="2247"/>
                </a:lnTo>
                <a:lnTo>
                  <a:pt x="2418" y="2247"/>
                </a:lnTo>
                <a:lnTo>
                  <a:pt x="2354" y="2226"/>
                </a:lnTo>
                <a:lnTo>
                  <a:pt x="2332" y="2204"/>
                </a:lnTo>
                <a:lnTo>
                  <a:pt x="2375" y="2162"/>
                </a:lnTo>
                <a:lnTo>
                  <a:pt x="2461" y="2097"/>
                </a:lnTo>
                <a:close/>
                <a:moveTo>
                  <a:pt x="6312" y="2140"/>
                </a:moveTo>
                <a:lnTo>
                  <a:pt x="5969" y="2162"/>
                </a:lnTo>
                <a:lnTo>
                  <a:pt x="5627" y="2204"/>
                </a:lnTo>
                <a:lnTo>
                  <a:pt x="4707" y="2204"/>
                </a:lnTo>
                <a:lnTo>
                  <a:pt x="4600" y="2226"/>
                </a:lnTo>
                <a:lnTo>
                  <a:pt x="4536" y="2226"/>
                </a:lnTo>
                <a:lnTo>
                  <a:pt x="4515" y="2269"/>
                </a:lnTo>
                <a:lnTo>
                  <a:pt x="4493" y="2311"/>
                </a:lnTo>
                <a:lnTo>
                  <a:pt x="4515" y="2354"/>
                </a:lnTo>
                <a:lnTo>
                  <a:pt x="4557" y="2397"/>
                </a:lnTo>
                <a:lnTo>
                  <a:pt x="4600" y="2418"/>
                </a:lnTo>
                <a:lnTo>
                  <a:pt x="4964" y="2461"/>
                </a:lnTo>
                <a:lnTo>
                  <a:pt x="5328" y="2483"/>
                </a:lnTo>
                <a:lnTo>
                  <a:pt x="5691" y="2461"/>
                </a:lnTo>
                <a:lnTo>
                  <a:pt x="6055" y="2440"/>
                </a:lnTo>
                <a:lnTo>
                  <a:pt x="6376" y="2440"/>
                </a:lnTo>
                <a:lnTo>
                  <a:pt x="6547" y="2418"/>
                </a:lnTo>
                <a:lnTo>
                  <a:pt x="6697" y="2397"/>
                </a:lnTo>
                <a:lnTo>
                  <a:pt x="6783" y="2354"/>
                </a:lnTo>
                <a:lnTo>
                  <a:pt x="6825" y="2311"/>
                </a:lnTo>
                <a:lnTo>
                  <a:pt x="6825" y="2290"/>
                </a:lnTo>
                <a:lnTo>
                  <a:pt x="6825" y="2247"/>
                </a:lnTo>
                <a:lnTo>
                  <a:pt x="6804" y="2226"/>
                </a:lnTo>
                <a:lnTo>
                  <a:pt x="6761" y="2204"/>
                </a:lnTo>
                <a:lnTo>
                  <a:pt x="6633" y="2162"/>
                </a:lnTo>
                <a:lnTo>
                  <a:pt x="6483" y="2140"/>
                </a:lnTo>
                <a:close/>
                <a:moveTo>
                  <a:pt x="3316" y="1006"/>
                </a:moveTo>
                <a:lnTo>
                  <a:pt x="3081" y="1028"/>
                </a:lnTo>
                <a:lnTo>
                  <a:pt x="2396" y="1028"/>
                </a:lnTo>
                <a:lnTo>
                  <a:pt x="2289" y="1049"/>
                </a:lnTo>
                <a:lnTo>
                  <a:pt x="2225" y="1092"/>
                </a:lnTo>
                <a:lnTo>
                  <a:pt x="2161" y="1156"/>
                </a:lnTo>
                <a:lnTo>
                  <a:pt x="2118" y="1220"/>
                </a:lnTo>
                <a:lnTo>
                  <a:pt x="2097" y="1306"/>
                </a:lnTo>
                <a:lnTo>
                  <a:pt x="2075" y="1456"/>
                </a:lnTo>
                <a:lnTo>
                  <a:pt x="2075" y="1798"/>
                </a:lnTo>
                <a:lnTo>
                  <a:pt x="2075" y="1948"/>
                </a:lnTo>
                <a:lnTo>
                  <a:pt x="2054" y="2162"/>
                </a:lnTo>
                <a:lnTo>
                  <a:pt x="2075" y="2247"/>
                </a:lnTo>
                <a:lnTo>
                  <a:pt x="2097" y="2333"/>
                </a:lnTo>
                <a:lnTo>
                  <a:pt x="2140" y="2418"/>
                </a:lnTo>
                <a:lnTo>
                  <a:pt x="2182" y="2461"/>
                </a:lnTo>
                <a:lnTo>
                  <a:pt x="2268" y="2483"/>
                </a:lnTo>
                <a:lnTo>
                  <a:pt x="2354" y="2504"/>
                </a:lnTo>
                <a:lnTo>
                  <a:pt x="2568" y="2504"/>
                </a:lnTo>
                <a:lnTo>
                  <a:pt x="2953" y="2461"/>
                </a:lnTo>
                <a:lnTo>
                  <a:pt x="3231" y="2461"/>
                </a:lnTo>
                <a:lnTo>
                  <a:pt x="3488" y="2483"/>
                </a:lnTo>
                <a:lnTo>
                  <a:pt x="3616" y="2504"/>
                </a:lnTo>
                <a:lnTo>
                  <a:pt x="3702" y="2525"/>
                </a:lnTo>
                <a:lnTo>
                  <a:pt x="3766" y="2504"/>
                </a:lnTo>
                <a:lnTo>
                  <a:pt x="3851" y="2440"/>
                </a:lnTo>
                <a:lnTo>
                  <a:pt x="3894" y="2333"/>
                </a:lnTo>
                <a:lnTo>
                  <a:pt x="3916" y="2226"/>
                </a:lnTo>
                <a:lnTo>
                  <a:pt x="3916" y="2119"/>
                </a:lnTo>
                <a:lnTo>
                  <a:pt x="3894" y="1883"/>
                </a:lnTo>
                <a:lnTo>
                  <a:pt x="3894" y="1669"/>
                </a:lnTo>
                <a:lnTo>
                  <a:pt x="3916" y="1498"/>
                </a:lnTo>
                <a:lnTo>
                  <a:pt x="3937" y="1306"/>
                </a:lnTo>
                <a:lnTo>
                  <a:pt x="3916" y="1220"/>
                </a:lnTo>
                <a:lnTo>
                  <a:pt x="3894" y="1135"/>
                </a:lnTo>
                <a:lnTo>
                  <a:pt x="3830" y="1070"/>
                </a:lnTo>
                <a:lnTo>
                  <a:pt x="3766" y="1028"/>
                </a:lnTo>
                <a:lnTo>
                  <a:pt x="3659" y="1006"/>
                </a:lnTo>
                <a:close/>
                <a:moveTo>
                  <a:pt x="2268" y="2889"/>
                </a:moveTo>
                <a:lnTo>
                  <a:pt x="2182" y="2910"/>
                </a:lnTo>
                <a:lnTo>
                  <a:pt x="2097" y="2953"/>
                </a:lnTo>
                <a:lnTo>
                  <a:pt x="2075" y="2975"/>
                </a:lnTo>
                <a:lnTo>
                  <a:pt x="2054" y="3017"/>
                </a:lnTo>
                <a:lnTo>
                  <a:pt x="2075" y="3039"/>
                </a:lnTo>
                <a:lnTo>
                  <a:pt x="2140" y="3060"/>
                </a:lnTo>
                <a:lnTo>
                  <a:pt x="2247" y="3103"/>
                </a:lnTo>
                <a:lnTo>
                  <a:pt x="2375" y="3124"/>
                </a:lnTo>
                <a:lnTo>
                  <a:pt x="2653" y="3146"/>
                </a:lnTo>
                <a:lnTo>
                  <a:pt x="3359" y="3146"/>
                </a:lnTo>
                <a:lnTo>
                  <a:pt x="3637" y="3124"/>
                </a:lnTo>
                <a:lnTo>
                  <a:pt x="3766" y="3103"/>
                </a:lnTo>
                <a:lnTo>
                  <a:pt x="3851" y="3060"/>
                </a:lnTo>
                <a:lnTo>
                  <a:pt x="3851" y="3039"/>
                </a:lnTo>
                <a:lnTo>
                  <a:pt x="3851" y="3017"/>
                </a:lnTo>
                <a:lnTo>
                  <a:pt x="3830" y="2975"/>
                </a:lnTo>
                <a:lnTo>
                  <a:pt x="3787" y="2932"/>
                </a:lnTo>
                <a:lnTo>
                  <a:pt x="3702" y="2910"/>
                </a:lnTo>
                <a:lnTo>
                  <a:pt x="3595" y="2910"/>
                </a:lnTo>
                <a:lnTo>
                  <a:pt x="3381" y="2932"/>
                </a:lnTo>
                <a:lnTo>
                  <a:pt x="2824" y="2889"/>
                </a:lnTo>
                <a:close/>
                <a:moveTo>
                  <a:pt x="6141" y="3060"/>
                </a:moveTo>
                <a:lnTo>
                  <a:pt x="6183" y="3082"/>
                </a:lnTo>
                <a:lnTo>
                  <a:pt x="6205" y="3103"/>
                </a:lnTo>
                <a:lnTo>
                  <a:pt x="6076" y="3210"/>
                </a:lnTo>
                <a:lnTo>
                  <a:pt x="5969" y="3317"/>
                </a:lnTo>
                <a:lnTo>
                  <a:pt x="5969" y="3231"/>
                </a:lnTo>
                <a:lnTo>
                  <a:pt x="5991" y="3146"/>
                </a:lnTo>
                <a:lnTo>
                  <a:pt x="6034" y="3103"/>
                </a:lnTo>
                <a:lnTo>
                  <a:pt x="6055" y="3082"/>
                </a:lnTo>
                <a:lnTo>
                  <a:pt x="6141" y="3060"/>
                </a:lnTo>
                <a:close/>
                <a:moveTo>
                  <a:pt x="5007" y="3039"/>
                </a:moveTo>
                <a:lnTo>
                  <a:pt x="5049" y="3060"/>
                </a:lnTo>
                <a:lnTo>
                  <a:pt x="5049" y="3103"/>
                </a:lnTo>
                <a:lnTo>
                  <a:pt x="5007" y="3231"/>
                </a:lnTo>
                <a:lnTo>
                  <a:pt x="4964" y="3317"/>
                </a:lnTo>
                <a:lnTo>
                  <a:pt x="4921" y="3360"/>
                </a:lnTo>
                <a:lnTo>
                  <a:pt x="4900" y="3317"/>
                </a:lnTo>
                <a:lnTo>
                  <a:pt x="4900" y="3210"/>
                </a:lnTo>
                <a:lnTo>
                  <a:pt x="4900" y="3103"/>
                </a:lnTo>
                <a:lnTo>
                  <a:pt x="4900" y="3060"/>
                </a:lnTo>
                <a:lnTo>
                  <a:pt x="4921" y="3060"/>
                </a:lnTo>
                <a:lnTo>
                  <a:pt x="4964" y="3039"/>
                </a:lnTo>
                <a:close/>
                <a:moveTo>
                  <a:pt x="5370" y="3017"/>
                </a:moveTo>
                <a:lnTo>
                  <a:pt x="5435" y="3039"/>
                </a:lnTo>
                <a:lnTo>
                  <a:pt x="5435" y="3082"/>
                </a:lnTo>
                <a:lnTo>
                  <a:pt x="5435" y="3124"/>
                </a:lnTo>
                <a:lnTo>
                  <a:pt x="5328" y="3231"/>
                </a:lnTo>
                <a:lnTo>
                  <a:pt x="5221" y="3360"/>
                </a:lnTo>
                <a:lnTo>
                  <a:pt x="5135" y="3445"/>
                </a:lnTo>
                <a:lnTo>
                  <a:pt x="5135" y="3403"/>
                </a:lnTo>
                <a:lnTo>
                  <a:pt x="5156" y="3403"/>
                </a:lnTo>
                <a:lnTo>
                  <a:pt x="5178" y="3317"/>
                </a:lnTo>
                <a:lnTo>
                  <a:pt x="5242" y="3146"/>
                </a:lnTo>
                <a:lnTo>
                  <a:pt x="5285" y="3082"/>
                </a:lnTo>
                <a:lnTo>
                  <a:pt x="5328" y="3039"/>
                </a:lnTo>
                <a:lnTo>
                  <a:pt x="5370" y="3017"/>
                </a:lnTo>
                <a:close/>
                <a:moveTo>
                  <a:pt x="3680" y="3317"/>
                </a:moveTo>
                <a:lnTo>
                  <a:pt x="3488" y="3338"/>
                </a:lnTo>
                <a:lnTo>
                  <a:pt x="2910" y="3360"/>
                </a:lnTo>
                <a:lnTo>
                  <a:pt x="2696" y="3360"/>
                </a:lnTo>
                <a:lnTo>
                  <a:pt x="2396" y="3381"/>
                </a:lnTo>
                <a:lnTo>
                  <a:pt x="2247" y="3403"/>
                </a:lnTo>
                <a:lnTo>
                  <a:pt x="2140" y="3445"/>
                </a:lnTo>
                <a:lnTo>
                  <a:pt x="2118" y="3467"/>
                </a:lnTo>
                <a:lnTo>
                  <a:pt x="2097" y="3488"/>
                </a:lnTo>
                <a:lnTo>
                  <a:pt x="2097" y="3531"/>
                </a:lnTo>
                <a:lnTo>
                  <a:pt x="2118" y="3574"/>
                </a:lnTo>
                <a:lnTo>
                  <a:pt x="2161" y="3595"/>
                </a:lnTo>
                <a:lnTo>
                  <a:pt x="2225" y="3617"/>
                </a:lnTo>
                <a:lnTo>
                  <a:pt x="2653" y="3617"/>
                </a:lnTo>
                <a:lnTo>
                  <a:pt x="3231" y="3595"/>
                </a:lnTo>
                <a:lnTo>
                  <a:pt x="3402" y="3595"/>
                </a:lnTo>
                <a:lnTo>
                  <a:pt x="3702" y="3552"/>
                </a:lnTo>
                <a:lnTo>
                  <a:pt x="3830" y="3510"/>
                </a:lnTo>
                <a:lnTo>
                  <a:pt x="3916" y="3467"/>
                </a:lnTo>
                <a:lnTo>
                  <a:pt x="3937" y="3445"/>
                </a:lnTo>
                <a:lnTo>
                  <a:pt x="3937" y="3403"/>
                </a:lnTo>
                <a:lnTo>
                  <a:pt x="3916" y="3381"/>
                </a:lnTo>
                <a:lnTo>
                  <a:pt x="3873" y="3338"/>
                </a:lnTo>
                <a:lnTo>
                  <a:pt x="3787" y="3317"/>
                </a:lnTo>
                <a:close/>
                <a:moveTo>
                  <a:pt x="6462" y="3017"/>
                </a:moveTo>
                <a:lnTo>
                  <a:pt x="6504" y="3039"/>
                </a:lnTo>
                <a:lnTo>
                  <a:pt x="6526" y="3082"/>
                </a:lnTo>
                <a:lnTo>
                  <a:pt x="6526" y="3146"/>
                </a:lnTo>
                <a:lnTo>
                  <a:pt x="6526" y="3274"/>
                </a:lnTo>
                <a:lnTo>
                  <a:pt x="6504" y="3360"/>
                </a:lnTo>
                <a:lnTo>
                  <a:pt x="6483" y="3445"/>
                </a:lnTo>
                <a:lnTo>
                  <a:pt x="6462" y="3531"/>
                </a:lnTo>
                <a:lnTo>
                  <a:pt x="6419" y="3595"/>
                </a:lnTo>
                <a:lnTo>
                  <a:pt x="6355" y="3638"/>
                </a:lnTo>
                <a:lnTo>
                  <a:pt x="6312" y="3681"/>
                </a:lnTo>
                <a:lnTo>
                  <a:pt x="6290" y="3681"/>
                </a:lnTo>
                <a:lnTo>
                  <a:pt x="6269" y="3617"/>
                </a:lnTo>
                <a:lnTo>
                  <a:pt x="6290" y="3531"/>
                </a:lnTo>
                <a:lnTo>
                  <a:pt x="6333" y="3424"/>
                </a:lnTo>
                <a:lnTo>
                  <a:pt x="6376" y="3317"/>
                </a:lnTo>
                <a:lnTo>
                  <a:pt x="6419" y="3060"/>
                </a:lnTo>
                <a:lnTo>
                  <a:pt x="6462" y="3017"/>
                </a:lnTo>
                <a:close/>
                <a:moveTo>
                  <a:pt x="5456" y="3274"/>
                </a:moveTo>
                <a:lnTo>
                  <a:pt x="5435" y="3360"/>
                </a:lnTo>
                <a:lnTo>
                  <a:pt x="5413" y="3424"/>
                </a:lnTo>
                <a:lnTo>
                  <a:pt x="5370" y="3510"/>
                </a:lnTo>
                <a:lnTo>
                  <a:pt x="5370" y="3595"/>
                </a:lnTo>
                <a:lnTo>
                  <a:pt x="5370" y="3659"/>
                </a:lnTo>
                <a:lnTo>
                  <a:pt x="5413" y="3723"/>
                </a:lnTo>
                <a:lnTo>
                  <a:pt x="5499" y="3745"/>
                </a:lnTo>
                <a:lnTo>
                  <a:pt x="5563" y="3702"/>
                </a:lnTo>
                <a:lnTo>
                  <a:pt x="5649" y="3766"/>
                </a:lnTo>
                <a:lnTo>
                  <a:pt x="5691" y="3809"/>
                </a:lnTo>
                <a:lnTo>
                  <a:pt x="5734" y="3852"/>
                </a:lnTo>
                <a:lnTo>
                  <a:pt x="5863" y="3809"/>
                </a:lnTo>
                <a:lnTo>
                  <a:pt x="5927" y="3809"/>
                </a:lnTo>
                <a:lnTo>
                  <a:pt x="5927" y="3830"/>
                </a:lnTo>
                <a:lnTo>
                  <a:pt x="5863" y="3873"/>
                </a:lnTo>
                <a:lnTo>
                  <a:pt x="5777" y="3895"/>
                </a:lnTo>
                <a:lnTo>
                  <a:pt x="5542" y="3937"/>
                </a:lnTo>
                <a:lnTo>
                  <a:pt x="5199" y="3937"/>
                </a:lnTo>
                <a:lnTo>
                  <a:pt x="5156" y="3916"/>
                </a:lnTo>
                <a:lnTo>
                  <a:pt x="5156" y="3852"/>
                </a:lnTo>
                <a:lnTo>
                  <a:pt x="5156" y="3788"/>
                </a:lnTo>
                <a:lnTo>
                  <a:pt x="5242" y="3574"/>
                </a:lnTo>
                <a:lnTo>
                  <a:pt x="5349" y="3381"/>
                </a:lnTo>
                <a:lnTo>
                  <a:pt x="5392" y="3317"/>
                </a:lnTo>
                <a:lnTo>
                  <a:pt x="5456" y="3274"/>
                </a:lnTo>
                <a:close/>
                <a:moveTo>
                  <a:pt x="3466" y="3809"/>
                </a:moveTo>
                <a:lnTo>
                  <a:pt x="3167" y="3830"/>
                </a:lnTo>
                <a:lnTo>
                  <a:pt x="2568" y="3852"/>
                </a:lnTo>
                <a:lnTo>
                  <a:pt x="2332" y="3852"/>
                </a:lnTo>
                <a:lnTo>
                  <a:pt x="2204" y="3873"/>
                </a:lnTo>
                <a:lnTo>
                  <a:pt x="2161" y="3895"/>
                </a:lnTo>
                <a:lnTo>
                  <a:pt x="2118" y="3916"/>
                </a:lnTo>
                <a:lnTo>
                  <a:pt x="2097" y="3980"/>
                </a:lnTo>
                <a:lnTo>
                  <a:pt x="2118" y="4023"/>
                </a:lnTo>
                <a:lnTo>
                  <a:pt x="2140" y="4066"/>
                </a:lnTo>
                <a:lnTo>
                  <a:pt x="2204" y="4087"/>
                </a:lnTo>
                <a:lnTo>
                  <a:pt x="2311" y="4109"/>
                </a:lnTo>
                <a:lnTo>
                  <a:pt x="2910" y="4109"/>
                </a:lnTo>
                <a:lnTo>
                  <a:pt x="3423" y="4087"/>
                </a:lnTo>
                <a:lnTo>
                  <a:pt x="3787" y="4087"/>
                </a:lnTo>
                <a:lnTo>
                  <a:pt x="3894" y="4044"/>
                </a:lnTo>
                <a:lnTo>
                  <a:pt x="3958" y="4002"/>
                </a:lnTo>
                <a:lnTo>
                  <a:pt x="3980" y="3959"/>
                </a:lnTo>
                <a:lnTo>
                  <a:pt x="3980" y="3916"/>
                </a:lnTo>
                <a:lnTo>
                  <a:pt x="3958" y="3873"/>
                </a:lnTo>
                <a:lnTo>
                  <a:pt x="3873" y="3830"/>
                </a:lnTo>
                <a:lnTo>
                  <a:pt x="3744" y="3809"/>
                </a:lnTo>
                <a:close/>
                <a:moveTo>
                  <a:pt x="5156" y="2761"/>
                </a:moveTo>
                <a:lnTo>
                  <a:pt x="4900" y="2782"/>
                </a:lnTo>
                <a:lnTo>
                  <a:pt x="4793" y="2825"/>
                </a:lnTo>
                <a:lnTo>
                  <a:pt x="4729" y="2868"/>
                </a:lnTo>
                <a:lnTo>
                  <a:pt x="4686" y="2910"/>
                </a:lnTo>
                <a:lnTo>
                  <a:pt x="4664" y="2953"/>
                </a:lnTo>
                <a:lnTo>
                  <a:pt x="4643" y="3082"/>
                </a:lnTo>
                <a:lnTo>
                  <a:pt x="4664" y="3338"/>
                </a:lnTo>
                <a:lnTo>
                  <a:pt x="4643" y="3595"/>
                </a:lnTo>
                <a:lnTo>
                  <a:pt x="4622" y="3745"/>
                </a:lnTo>
                <a:lnTo>
                  <a:pt x="4643" y="3852"/>
                </a:lnTo>
                <a:lnTo>
                  <a:pt x="4750" y="4023"/>
                </a:lnTo>
                <a:lnTo>
                  <a:pt x="4814" y="4087"/>
                </a:lnTo>
                <a:lnTo>
                  <a:pt x="4878" y="4130"/>
                </a:lnTo>
                <a:lnTo>
                  <a:pt x="4964" y="4173"/>
                </a:lnTo>
                <a:lnTo>
                  <a:pt x="5049" y="4173"/>
                </a:lnTo>
                <a:lnTo>
                  <a:pt x="5242" y="4194"/>
                </a:lnTo>
                <a:lnTo>
                  <a:pt x="5627" y="4151"/>
                </a:lnTo>
                <a:lnTo>
                  <a:pt x="6119" y="4130"/>
                </a:lnTo>
                <a:lnTo>
                  <a:pt x="6504" y="4130"/>
                </a:lnTo>
                <a:lnTo>
                  <a:pt x="6569" y="4109"/>
                </a:lnTo>
                <a:lnTo>
                  <a:pt x="6611" y="4087"/>
                </a:lnTo>
                <a:lnTo>
                  <a:pt x="6676" y="4023"/>
                </a:lnTo>
                <a:lnTo>
                  <a:pt x="6740" y="3937"/>
                </a:lnTo>
                <a:lnTo>
                  <a:pt x="6761" y="3830"/>
                </a:lnTo>
                <a:lnTo>
                  <a:pt x="6761" y="3702"/>
                </a:lnTo>
                <a:lnTo>
                  <a:pt x="6761" y="3467"/>
                </a:lnTo>
                <a:lnTo>
                  <a:pt x="6761" y="3274"/>
                </a:lnTo>
                <a:lnTo>
                  <a:pt x="6783" y="3082"/>
                </a:lnTo>
                <a:lnTo>
                  <a:pt x="6804" y="2932"/>
                </a:lnTo>
                <a:lnTo>
                  <a:pt x="6783" y="2868"/>
                </a:lnTo>
                <a:lnTo>
                  <a:pt x="6740" y="2825"/>
                </a:lnTo>
                <a:lnTo>
                  <a:pt x="6676" y="2782"/>
                </a:lnTo>
                <a:lnTo>
                  <a:pt x="5606" y="2782"/>
                </a:lnTo>
                <a:lnTo>
                  <a:pt x="5156" y="2761"/>
                </a:lnTo>
                <a:close/>
                <a:moveTo>
                  <a:pt x="7018" y="407"/>
                </a:moveTo>
                <a:lnTo>
                  <a:pt x="7253" y="450"/>
                </a:lnTo>
                <a:lnTo>
                  <a:pt x="7360" y="493"/>
                </a:lnTo>
                <a:lnTo>
                  <a:pt x="7446" y="557"/>
                </a:lnTo>
                <a:lnTo>
                  <a:pt x="7531" y="621"/>
                </a:lnTo>
                <a:lnTo>
                  <a:pt x="7617" y="685"/>
                </a:lnTo>
                <a:lnTo>
                  <a:pt x="7681" y="771"/>
                </a:lnTo>
                <a:lnTo>
                  <a:pt x="7724" y="856"/>
                </a:lnTo>
                <a:lnTo>
                  <a:pt x="7767" y="1049"/>
                </a:lnTo>
                <a:lnTo>
                  <a:pt x="7788" y="1263"/>
                </a:lnTo>
                <a:lnTo>
                  <a:pt x="7788" y="1456"/>
                </a:lnTo>
                <a:lnTo>
                  <a:pt x="7788" y="2504"/>
                </a:lnTo>
                <a:lnTo>
                  <a:pt x="7788" y="2932"/>
                </a:lnTo>
                <a:lnTo>
                  <a:pt x="7810" y="3403"/>
                </a:lnTo>
                <a:lnTo>
                  <a:pt x="7788" y="3638"/>
                </a:lnTo>
                <a:lnTo>
                  <a:pt x="7767" y="3852"/>
                </a:lnTo>
                <a:lnTo>
                  <a:pt x="7703" y="4066"/>
                </a:lnTo>
                <a:lnTo>
                  <a:pt x="7617" y="4258"/>
                </a:lnTo>
                <a:lnTo>
                  <a:pt x="7531" y="4365"/>
                </a:lnTo>
                <a:lnTo>
                  <a:pt x="7467" y="4430"/>
                </a:lnTo>
                <a:lnTo>
                  <a:pt x="7360" y="4515"/>
                </a:lnTo>
                <a:lnTo>
                  <a:pt x="7275" y="4558"/>
                </a:lnTo>
                <a:lnTo>
                  <a:pt x="7082" y="4622"/>
                </a:lnTo>
                <a:lnTo>
                  <a:pt x="6868" y="4665"/>
                </a:lnTo>
                <a:lnTo>
                  <a:pt x="6397" y="4665"/>
                </a:lnTo>
                <a:lnTo>
                  <a:pt x="5948" y="4622"/>
                </a:lnTo>
                <a:lnTo>
                  <a:pt x="4942" y="4579"/>
                </a:lnTo>
                <a:lnTo>
                  <a:pt x="3958" y="4537"/>
                </a:lnTo>
                <a:lnTo>
                  <a:pt x="3338" y="4494"/>
                </a:lnTo>
                <a:lnTo>
                  <a:pt x="3017" y="4494"/>
                </a:lnTo>
                <a:lnTo>
                  <a:pt x="2717" y="4515"/>
                </a:lnTo>
                <a:lnTo>
                  <a:pt x="2439" y="4537"/>
                </a:lnTo>
                <a:lnTo>
                  <a:pt x="2161" y="4537"/>
                </a:lnTo>
                <a:lnTo>
                  <a:pt x="1883" y="4515"/>
                </a:lnTo>
                <a:lnTo>
                  <a:pt x="1755" y="4494"/>
                </a:lnTo>
                <a:lnTo>
                  <a:pt x="1626" y="4451"/>
                </a:lnTo>
                <a:lnTo>
                  <a:pt x="1498" y="4387"/>
                </a:lnTo>
                <a:lnTo>
                  <a:pt x="1412" y="4301"/>
                </a:lnTo>
                <a:lnTo>
                  <a:pt x="1348" y="4194"/>
                </a:lnTo>
                <a:lnTo>
                  <a:pt x="1305" y="4066"/>
                </a:lnTo>
                <a:lnTo>
                  <a:pt x="1305" y="3916"/>
                </a:lnTo>
                <a:lnTo>
                  <a:pt x="1305" y="3788"/>
                </a:lnTo>
                <a:lnTo>
                  <a:pt x="1305" y="3510"/>
                </a:lnTo>
                <a:lnTo>
                  <a:pt x="1305" y="2910"/>
                </a:lnTo>
                <a:lnTo>
                  <a:pt x="1327" y="2333"/>
                </a:lnTo>
                <a:lnTo>
                  <a:pt x="1305" y="1905"/>
                </a:lnTo>
                <a:lnTo>
                  <a:pt x="1305" y="1648"/>
                </a:lnTo>
                <a:lnTo>
                  <a:pt x="1327" y="1370"/>
                </a:lnTo>
                <a:lnTo>
                  <a:pt x="1348" y="1113"/>
                </a:lnTo>
                <a:lnTo>
                  <a:pt x="1434" y="899"/>
                </a:lnTo>
                <a:lnTo>
                  <a:pt x="1476" y="792"/>
                </a:lnTo>
                <a:lnTo>
                  <a:pt x="1519" y="707"/>
                </a:lnTo>
                <a:lnTo>
                  <a:pt x="1605" y="664"/>
                </a:lnTo>
                <a:lnTo>
                  <a:pt x="1690" y="621"/>
                </a:lnTo>
                <a:lnTo>
                  <a:pt x="1926" y="536"/>
                </a:lnTo>
                <a:lnTo>
                  <a:pt x="2161" y="514"/>
                </a:lnTo>
                <a:lnTo>
                  <a:pt x="2418" y="493"/>
                </a:lnTo>
                <a:lnTo>
                  <a:pt x="3680" y="493"/>
                </a:lnTo>
                <a:lnTo>
                  <a:pt x="4750" y="471"/>
                </a:lnTo>
                <a:lnTo>
                  <a:pt x="5820" y="450"/>
                </a:lnTo>
                <a:lnTo>
                  <a:pt x="6269" y="429"/>
                </a:lnTo>
                <a:lnTo>
                  <a:pt x="6526" y="407"/>
                </a:lnTo>
                <a:close/>
                <a:moveTo>
                  <a:pt x="4343" y="1"/>
                </a:moveTo>
                <a:lnTo>
                  <a:pt x="3766" y="22"/>
                </a:lnTo>
                <a:lnTo>
                  <a:pt x="3167" y="43"/>
                </a:lnTo>
                <a:lnTo>
                  <a:pt x="1968" y="108"/>
                </a:lnTo>
                <a:lnTo>
                  <a:pt x="1712" y="108"/>
                </a:lnTo>
                <a:lnTo>
                  <a:pt x="1476" y="129"/>
                </a:lnTo>
                <a:lnTo>
                  <a:pt x="1348" y="172"/>
                </a:lnTo>
                <a:lnTo>
                  <a:pt x="1241" y="215"/>
                </a:lnTo>
                <a:lnTo>
                  <a:pt x="1134" y="279"/>
                </a:lnTo>
                <a:lnTo>
                  <a:pt x="1048" y="386"/>
                </a:lnTo>
                <a:lnTo>
                  <a:pt x="963" y="493"/>
                </a:lnTo>
                <a:lnTo>
                  <a:pt x="920" y="621"/>
                </a:lnTo>
                <a:lnTo>
                  <a:pt x="877" y="749"/>
                </a:lnTo>
                <a:lnTo>
                  <a:pt x="856" y="899"/>
                </a:lnTo>
                <a:lnTo>
                  <a:pt x="856" y="1199"/>
                </a:lnTo>
                <a:lnTo>
                  <a:pt x="835" y="1477"/>
                </a:lnTo>
                <a:lnTo>
                  <a:pt x="813" y="2183"/>
                </a:lnTo>
                <a:lnTo>
                  <a:pt x="813" y="2910"/>
                </a:lnTo>
                <a:lnTo>
                  <a:pt x="835" y="3659"/>
                </a:lnTo>
                <a:lnTo>
                  <a:pt x="899" y="4365"/>
                </a:lnTo>
                <a:lnTo>
                  <a:pt x="920" y="4494"/>
                </a:lnTo>
                <a:lnTo>
                  <a:pt x="963" y="4601"/>
                </a:lnTo>
                <a:lnTo>
                  <a:pt x="1027" y="4708"/>
                </a:lnTo>
                <a:lnTo>
                  <a:pt x="1113" y="4772"/>
                </a:lnTo>
                <a:lnTo>
                  <a:pt x="1198" y="4836"/>
                </a:lnTo>
                <a:lnTo>
                  <a:pt x="1305" y="4900"/>
                </a:lnTo>
                <a:lnTo>
                  <a:pt x="1412" y="4922"/>
                </a:lnTo>
                <a:lnTo>
                  <a:pt x="1541" y="4964"/>
                </a:lnTo>
                <a:lnTo>
                  <a:pt x="1776" y="4986"/>
                </a:lnTo>
                <a:lnTo>
                  <a:pt x="2033" y="4986"/>
                </a:lnTo>
                <a:lnTo>
                  <a:pt x="2503" y="4943"/>
                </a:lnTo>
                <a:lnTo>
                  <a:pt x="2782" y="4922"/>
                </a:lnTo>
                <a:lnTo>
                  <a:pt x="3081" y="4922"/>
                </a:lnTo>
                <a:lnTo>
                  <a:pt x="3659" y="4943"/>
                </a:lnTo>
                <a:lnTo>
                  <a:pt x="4793" y="5007"/>
                </a:lnTo>
                <a:lnTo>
                  <a:pt x="5392" y="5029"/>
                </a:lnTo>
                <a:lnTo>
                  <a:pt x="5991" y="5050"/>
                </a:lnTo>
                <a:lnTo>
                  <a:pt x="6633" y="5114"/>
                </a:lnTo>
                <a:lnTo>
                  <a:pt x="6954" y="5114"/>
                </a:lnTo>
                <a:lnTo>
                  <a:pt x="7125" y="5093"/>
                </a:lnTo>
                <a:lnTo>
                  <a:pt x="7275" y="5071"/>
                </a:lnTo>
                <a:lnTo>
                  <a:pt x="7424" y="5029"/>
                </a:lnTo>
                <a:lnTo>
                  <a:pt x="7553" y="4964"/>
                </a:lnTo>
                <a:lnTo>
                  <a:pt x="7660" y="4922"/>
                </a:lnTo>
                <a:lnTo>
                  <a:pt x="7767" y="4836"/>
                </a:lnTo>
                <a:lnTo>
                  <a:pt x="7852" y="4750"/>
                </a:lnTo>
                <a:lnTo>
                  <a:pt x="7917" y="4665"/>
                </a:lnTo>
                <a:lnTo>
                  <a:pt x="7981" y="4558"/>
                </a:lnTo>
                <a:lnTo>
                  <a:pt x="8045" y="4451"/>
                </a:lnTo>
                <a:lnTo>
                  <a:pt x="8130" y="4237"/>
                </a:lnTo>
                <a:lnTo>
                  <a:pt x="8173" y="3980"/>
                </a:lnTo>
                <a:lnTo>
                  <a:pt x="8195" y="3723"/>
                </a:lnTo>
                <a:lnTo>
                  <a:pt x="8195" y="3445"/>
                </a:lnTo>
                <a:lnTo>
                  <a:pt x="8216" y="2354"/>
                </a:lnTo>
                <a:lnTo>
                  <a:pt x="8216" y="1798"/>
                </a:lnTo>
                <a:lnTo>
                  <a:pt x="8216" y="1242"/>
                </a:lnTo>
                <a:lnTo>
                  <a:pt x="8195" y="985"/>
                </a:lnTo>
                <a:lnTo>
                  <a:pt x="8152" y="728"/>
                </a:lnTo>
                <a:lnTo>
                  <a:pt x="8109" y="578"/>
                </a:lnTo>
                <a:lnTo>
                  <a:pt x="8066" y="450"/>
                </a:lnTo>
                <a:lnTo>
                  <a:pt x="8002" y="343"/>
                </a:lnTo>
                <a:lnTo>
                  <a:pt x="7917" y="236"/>
                </a:lnTo>
                <a:lnTo>
                  <a:pt x="7810" y="150"/>
                </a:lnTo>
                <a:lnTo>
                  <a:pt x="7703" y="86"/>
                </a:lnTo>
                <a:lnTo>
                  <a:pt x="7596" y="43"/>
                </a:lnTo>
                <a:lnTo>
                  <a:pt x="7467" y="22"/>
                </a:lnTo>
                <a:lnTo>
                  <a:pt x="7189" y="1"/>
                </a:lnTo>
                <a:lnTo>
                  <a:pt x="6932" y="1"/>
                </a:lnTo>
                <a:lnTo>
                  <a:pt x="6312" y="22"/>
                </a:lnTo>
                <a:lnTo>
                  <a:pt x="5670" y="43"/>
                </a:lnTo>
                <a:lnTo>
                  <a:pt x="5349" y="43"/>
                </a:lnTo>
                <a:lnTo>
                  <a:pt x="5007" y="22"/>
                </a:lnTo>
                <a:lnTo>
                  <a:pt x="4686" y="1"/>
                </a:lnTo>
                <a:close/>
                <a:moveTo>
                  <a:pt x="4942" y="6526"/>
                </a:moveTo>
                <a:lnTo>
                  <a:pt x="4985" y="6548"/>
                </a:lnTo>
                <a:lnTo>
                  <a:pt x="5028" y="6591"/>
                </a:lnTo>
                <a:lnTo>
                  <a:pt x="5049" y="6655"/>
                </a:lnTo>
                <a:lnTo>
                  <a:pt x="5049" y="6740"/>
                </a:lnTo>
                <a:lnTo>
                  <a:pt x="5028" y="6804"/>
                </a:lnTo>
                <a:lnTo>
                  <a:pt x="5007" y="6826"/>
                </a:lnTo>
                <a:lnTo>
                  <a:pt x="4729" y="6826"/>
                </a:lnTo>
                <a:lnTo>
                  <a:pt x="4472" y="6804"/>
                </a:lnTo>
                <a:lnTo>
                  <a:pt x="3980" y="6783"/>
                </a:lnTo>
                <a:lnTo>
                  <a:pt x="3916" y="6762"/>
                </a:lnTo>
                <a:lnTo>
                  <a:pt x="3851" y="6740"/>
                </a:lnTo>
                <a:lnTo>
                  <a:pt x="3809" y="6719"/>
                </a:lnTo>
                <a:lnTo>
                  <a:pt x="3787" y="6697"/>
                </a:lnTo>
                <a:lnTo>
                  <a:pt x="3787" y="6655"/>
                </a:lnTo>
                <a:lnTo>
                  <a:pt x="3809" y="6612"/>
                </a:lnTo>
                <a:lnTo>
                  <a:pt x="3873" y="6591"/>
                </a:lnTo>
                <a:lnTo>
                  <a:pt x="3937" y="6548"/>
                </a:lnTo>
                <a:lnTo>
                  <a:pt x="4108" y="6526"/>
                </a:lnTo>
                <a:close/>
                <a:moveTo>
                  <a:pt x="3980" y="6141"/>
                </a:moveTo>
                <a:lnTo>
                  <a:pt x="3809" y="6184"/>
                </a:lnTo>
                <a:lnTo>
                  <a:pt x="3637" y="6227"/>
                </a:lnTo>
                <a:lnTo>
                  <a:pt x="3573" y="6270"/>
                </a:lnTo>
                <a:lnTo>
                  <a:pt x="3530" y="6312"/>
                </a:lnTo>
                <a:lnTo>
                  <a:pt x="3445" y="6441"/>
                </a:lnTo>
                <a:lnTo>
                  <a:pt x="3402" y="6612"/>
                </a:lnTo>
                <a:lnTo>
                  <a:pt x="3402" y="6783"/>
                </a:lnTo>
                <a:lnTo>
                  <a:pt x="3423" y="6847"/>
                </a:lnTo>
                <a:lnTo>
                  <a:pt x="3445" y="6911"/>
                </a:lnTo>
                <a:lnTo>
                  <a:pt x="3488" y="6976"/>
                </a:lnTo>
                <a:lnTo>
                  <a:pt x="3552" y="7018"/>
                </a:lnTo>
                <a:lnTo>
                  <a:pt x="3680" y="7061"/>
                </a:lnTo>
                <a:lnTo>
                  <a:pt x="3851" y="7083"/>
                </a:lnTo>
                <a:lnTo>
                  <a:pt x="4044" y="7104"/>
                </a:lnTo>
                <a:lnTo>
                  <a:pt x="4408" y="7061"/>
                </a:lnTo>
                <a:lnTo>
                  <a:pt x="4707" y="7040"/>
                </a:lnTo>
                <a:lnTo>
                  <a:pt x="5049" y="7061"/>
                </a:lnTo>
                <a:lnTo>
                  <a:pt x="5221" y="7040"/>
                </a:lnTo>
                <a:lnTo>
                  <a:pt x="5306" y="7018"/>
                </a:lnTo>
                <a:lnTo>
                  <a:pt x="5349" y="6976"/>
                </a:lnTo>
                <a:lnTo>
                  <a:pt x="5392" y="6911"/>
                </a:lnTo>
                <a:lnTo>
                  <a:pt x="5392" y="6847"/>
                </a:lnTo>
                <a:lnTo>
                  <a:pt x="5392" y="6655"/>
                </a:lnTo>
                <a:lnTo>
                  <a:pt x="5349" y="6484"/>
                </a:lnTo>
                <a:lnTo>
                  <a:pt x="5306" y="6355"/>
                </a:lnTo>
                <a:lnTo>
                  <a:pt x="5263" y="6291"/>
                </a:lnTo>
                <a:lnTo>
                  <a:pt x="5199" y="6248"/>
                </a:lnTo>
                <a:lnTo>
                  <a:pt x="5156" y="6205"/>
                </a:lnTo>
                <a:lnTo>
                  <a:pt x="5092" y="6184"/>
                </a:lnTo>
                <a:lnTo>
                  <a:pt x="4814" y="6184"/>
                </a:lnTo>
                <a:lnTo>
                  <a:pt x="4472" y="6141"/>
                </a:lnTo>
                <a:close/>
                <a:moveTo>
                  <a:pt x="3188" y="5564"/>
                </a:moveTo>
                <a:lnTo>
                  <a:pt x="4001" y="5585"/>
                </a:lnTo>
                <a:lnTo>
                  <a:pt x="4472" y="5606"/>
                </a:lnTo>
                <a:lnTo>
                  <a:pt x="5413" y="5606"/>
                </a:lnTo>
                <a:lnTo>
                  <a:pt x="5863" y="5628"/>
                </a:lnTo>
                <a:lnTo>
                  <a:pt x="6397" y="5670"/>
                </a:lnTo>
                <a:lnTo>
                  <a:pt x="6932" y="5713"/>
                </a:lnTo>
                <a:lnTo>
                  <a:pt x="7360" y="5692"/>
                </a:lnTo>
                <a:lnTo>
                  <a:pt x="7574" y="5713"/>
                </a:lnTo>
                <a:lnTo>
                  <a:pt x="7681" y="5756"/>
                </a:lnTo>
                <a:lnTo>
                  <a:pt x="7767" y="5799"/>
                </a:lnTo>
                <a:lnTo>
                  <a:pt x="7852" y="5884"/>
                </a:lnTo>
                <a:lnTo>
                  <a:pt x="7981" y="6056"/>
                </a:lnTo>
                <a:lnTo>
                  <a:pt x="8088" y="6291"/>
                </a:lnTo>
                <a:lnTo>
                  <a:pt x="8216" y="6548"/>
                </a:lnTo>
                <a:lnTo>
                  <a:pt x="8323" y="6804"/>
                </a:lnTo>
                <a:lnTo>
                  <a:pt x="8387" y="7018"/>
                </a:lnTo>
                <a:lnTo>
                  <a:pt x="8409" y="7190"/>
                </a:lnTo>
                <a:lnTo>
                  <a:pt x="8387" y="7232"/>
                </a:lnTo>
                <a:lnTo>
                  <a:pt x="8366" y="7254"/>
                </a:lnTo>
                <a:lnTo>
                  <a:pt x="8130" y="7318"/>
                </a:lnTo>
                <a:lnTo>
                  <a:pt x="7874" y="7361"/>
                </a:lnTo>
                <a:lnTo>
                  <a:pt x="7638" y="7382"/>
                </a:lnTo>
                <a:lnTo>
                  <a:pt x="7382" y="7361"/>
                </a:lnTo>
                <a:lnTo>
                  <a:pt x="6890" y="7339"/>
                </a:lnTo>
                <a:lnTo>
                  <a:pt x="6419" y="7275"/>
                </a:lnTo>
                <a:lnTo>
                  <a:pt x="5927" y="7232"/>
                </a:lnTo>
                <a:lnTo>
                  <a:pt x="5435" y="7211"/>
                </a:lnTo>
                <a:lnTo>
                  <a:pt x="4942" y="7190"/>
                </a:lnTo>
                <a:lnTo>
                  <a:pt x="4450" y="7211"/>
                </a:lnTo>
                <a:lnTo>
                  <a:pt x="3916" y="7232"/>
                </a:lnTo>
                <a:lnTo>
                  <a:pt x="3402" y="7254"/>
                </a:lnTo>
                <a:lnTo>
                  <a:pt x="3167" y="7254"/>
                </a:lnTo>
                <a:lnTo>
                  <a:pt x="2953" y="7232"/>
                </a:lnTo>
                <a:lnTo>
                  <a:pt x="2717" y="7211"/>
                </a:lnTo>
                <a:lnTo>
                  <a:pt x="2503" y="7211"/>
                </a:lnTo>
                <a:lnTo>
                  <a:pt x="1626" y="7254"/>
                </a:lnTo>
                <a:lnTo>
                  <a:pt x="1134" y="7275"/>
                </a:lnTo>
                <a:lnTo>
                  <a:pt x="770" y="7275"/>
                </a:lnTo>
                <a:lnTo>
                  <a:pt x="663" y="7232"/>
                </a:lnTo>
                <a:lnTo>
                  <a:pt x="599" y="7190"/>
                </a:lnTo>
                <a:lnTo>
                  <a:pt x="556" y="7147"/>
                </a:lnTo>
                <a:lnTo>
                  <a:pt x="514" y="7083"/>
                </a:lnTo>
                <a:lnTo>
                  <a:pt x="514" y="7018"/>
                </a:lnTo>
                <a:lnTo>
                  <a:pt x="535" y="6847"/>
                </a:lnTo>
                <a:lnTo>
                  <a:pt x="599" y="6655"/>
                </a:lnTo>
                <a:lnTo>
                  <a:pt x="706" y="6484"/>
                </a:lnTo>
                <a:lnTo>
                  <a:pt x="792" y="6291"/>
                </a:lnTo>
                <a:lnTo>
                  <a:pt x="984" y="6034"/>
                </a:lnTo>
                <a:lnTo>
                  <a:pt x="1155" y="5799"/>
                </a:lnTo>
                <a:lnTo>
                  <a:pt x="1241" y="5692"/>
                </a:lnTo>
                <a:lnTo>
                  <a:pt x="1305" y="5649"/>
                </a:lnTo>
                <a:lnTo>
                  <a:pt x="1391" y="5628"/>
                </a:lnTo>
                <a:lnTo>
                  <a:pt x="1626" y="5585"/>
                </a:lnTo>
                <a:lnTo>
                  <a:pt x="2354" y="5585"/>
                </a:lnTo>
                <a:lnTo>
                  <a:pt x="2782" y="5564"/>
                </a:lnTo>
                <a:close/>
                <a:moveTo>
                  <a:pt x="2140" y="5029"/>
                </a:moveTo>
                <a:lnTo>
                  <a:pt x="1883" y="5050"/>
                </a:lnTo>
                <a:lnTo>
                  <a:pt x="1626" y="5093"/>
                </a:lnTo>
                <a:lnTo>
                  <a:pt x="1391" y="5157"/>
                </a:lnTo>
                <a:lnTo>
                  <a:pt x="1262" y="5200"/>
                </a:lnTo>
                <a:lnTo>
                  <a:pt x="1155" y="5264"/>
                </a:lnTo>
                <a:lnTo>
                  <a:pt x="1070" y="5307"/>
                </a:lnTo>
                <a:lnTo>
                  <a:pt x="984" y="5392"/>
                </a:lnTo>
                <a:lnTo>
                  <a:pt x="856" y="5564"/>
                </a:lnTo>
                <a:lnTo>
                  <a:pt x="728" y="5756"/>
                </a:lnTo>
                <a:lnTo>
                  <a:pt x="407" y="6205"/>
                </a:lnTo>
                <a:lnTo>
                  <a:pt x="257" y="6441"/>
                </a:lnTo>
                <a:lnTo>
                  <a:pt x="150" y="6697"/>
                </a:lnTo>
                <a:lnTo>
                  <a:pt x="64" y="6911"/>
                </a:lnTo>
                <a:lnTo>
                  <a:pt x="21" y="7125"/>
                </a:lnTo>
                <a:lnTo>
                  <a:pt x="0" y="7361"/>
                </a:lnTo>
                <a:lnTo>
                  <a:pt x="0" y="7575"/>
                </a:lnTo>
                <a:lnTo>
                  <a:pt x="43" y="7703"/>
                </a:lnTo>
                <a:lnTo>
                  <a:pt x="86" y="7810"/>
                </a:lnTo>
                <a:lnTo>
                  <a:pt x="171" y="7874"/>
                </a:lnTo>
                <a:lnTo>
                  <a:pt x="257" y="7917"/>
                </a:lnTo>
                <a:lnTo>
                  <a:pt x="342" y="7938"/>
                </a:lnTo>
                <a:lnTo>
                  <a:pt x="471" y="7960"/>
                </a:lnTo>
                <a:lnTo>
                  <a:pt x="706" y="8003"/>
                </a:lnTo>
                <a:lnTo>
                  <a:pt x="963" y="8024"/>
                </a:lnTo>
                <a:lnTo>
                  <a:pt x="1220" y="8045"/>
                </a:lnTo>
                <a:lnTo>
                  <a:pt x="1755" y="8024"/>
                </a:lnTo>
                <a:lnTo>
                  <a:pt x="2268" y="8003"/>
                </a:lnTo>
                <a:lnTo>
                  <a:pt x="2525" y="7981"/>
                </a:lnTo>
                <a:lnTo>
                  <a:pt x="2782" y="7981"/>
                </a:lnTo>
                <a:lnTo>
                  <a:pt x="3316" y="8024"/>
                </a:lnTo>
                <a:lnTo>
                  <a:pt x="3573" y="8045"/>
                </a:lnTo>
                <a:lnTo>
                  <a:pt x="3830" y="8045"/>
                </a:lnTo>
                <a:lnTo>
                  <a:pt x="4429" y="8024"/>
                </a:lnTo>
                <a:lnTo>
                  <a:pt x="6248" y="8024"/>
                </a:lnTo>
                <a:lnTo>
                  <a:pt x="6569" y="8045"/>
                </a:lnTo>
                <a:lnTo>
                  <a:pt x="7788" y="8045"/>
                </a:lnTo>
                <a:lnTo>
                  <a:pt x="8130" y="8067"/>
                </a:lnTo>
                <a:lnTo>
                  <a:pt x="8280" y="8045"/>
                </a:lnTo>
                <a:lnTo>
                  <a:pt x="8451" y="8024"/>
                </a:lnTo>
                <a:lnTo>
                  <a:pt x="8580" y="7981"/>
                </a:lnTo>
                <a:lnTo>
                  <a:pt x="8708" y="7896"/>
                </a:lnTo>
                <a:lnTo>
                  <a:pt x="8772" y="7810"/>
                </a:lnTo>
                <a:lnTo>
                  <a:pt x="8837" y="7703"/>
                </a:lnTo>
                <a:lnTo>
                  <a:pt x="8858" y="7575"/>
                </a:lnTo>
                <a:lnTo>
                  <a:pt x="8879" y="7446"/>
                </a:lnTo>
                <a:lnTo>
                  <a:pt x="8901" y="7318"/>
                </a:lnTo>
                <a:lnTo>
                  <a:pt x="8879" y="7190"/>
                </a:lnTo>
                <a:lnTo>
                  <a:pt x="8858" y="7061"/>
                </a:lnTo>
                <a:lnTo>
                  <a:pt x="8837" y="6954"/>
                </a:lnTo>
                <a:lnTo>
                  <a:pt x="8665" y="6505"/>
                </a:lnTo>
                <a:lnTo>
                  <a:pt x="8558" y="6270"/>
                </a:lnTo>
                <a:lnTo>
                  <a:pt x="8451" y="6056"/>
                </a:lnTo>
                <a:lnTo>
                  <a:pt x="8259" y="5692"/>
                </a:lnTo>
                <a:lnTo>
                  <a:pt x="8152" y="5499"/>
                </a:lnTo>
                <a:lnTo>
                  <a:pt x="8088" y="5435"/>
                </a:lnTo>
                <a:lnTo>
                  <a:pt x="8002" y="5371"/>
                </a:lnTo>
                <a:lnTo>
                  <a:pt x="7895" y="5307"/>
                </a:lnTo>
                <a:lnTo>
                  <a:pt x="7767" y="5264"/>
                </a:lnTo>
                <a:lnTo>
                  <a:pt x="7638" y="5264"/>
                </a:lnTo>
                <a:lnTo>
                  <a:pt x="7489" y="5243"/>
                </a:lnTo>
                <a:lnTo>
                  <a:pt x="6954" y="5243"/>
                </a:lnTo>
                <a:lnTo>
                  <a:pt x="6333" y="5221"/>
                </a:lnTo>
                <a:lnTo>
                  <a:pt x="5691" y="5178"/>
                </a:lnTo>
                <a:lnTo>
                  <a:pt x="4557" y="5136"/>
                </a:lnTo>
                <a:lnTo>
                  <a:pt x="3423" y="5071"/>
                </a:lnTo>
                <a:lnTo>
                  <a:pt x="2931" y="5050"/>
                </a:lnTo>
                <a:lnTo>
                  <a:pt x="2396" y="502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9" name="Google Shape;339;p29"/>
          <p:cNvPicPr preferRelativeResize="0"/>
          <p:nvPr/>
        </p:nvPicPr>
        <p:blipFill>
          <a:blip r:embed="rId3">
            <a:alphaModFix/>
          </a:blip>
          <a:stretch>
            <a:fillRect/>
          </a:stretch>
        </p:blipFill>
        <p:spPr>
          <a:xfrm>
            <a:off x="332100" y="365375"/>
            <a:ext cx="5906625" cy="3390600"/>
          </a:xfrm>
          <a:prstGeom prst="rect">
            <a:avLst/>
          </a:prstGeom>
          <a:noFill/>
          <a:ln>
            <a:noFill/>
          </a:ln>
        </p:spPr>
      </p:pic>
      <p:sp>
        <p:nvSpPr>
          <p:cNvPr id="340" name="Google Shape;340;p29"/>
          <p:cNvSpPr/>
          <p:nvPr/>
        </p:nvSpPr>
        <p:spPr>
          <a:xfrm>
            <a:off x="6461225" y="3398100"/>
            <a:ext cx="2534700" cy="1452000"/>
          </a:xfrm>
          <a:prstGeom prst="wedgeRect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29"/>
          <p:cNvSpPr txBox="1"/>
          <p:nvPr/>
        </p:nvSpPr>
        <p:spPr>
          <a:xfrm>
            <a:off x="6827100" y="1445375"/>
            <a:ext cx="2100300" cy="16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38761D"/>
                </a:solidFill>
                <a:latin typeface="Sniglet"/>
                <a:ea typeface="Sniglet"/>
                <a:cs typeface="Sniglet"/>
                <a:sym typeface="Sniglet"/>
              </a:rPr>
              <a:t>$189,687.3</a:t>
            </a:r>
            <a:r>
              <a:rPr lang="en" sz="2200">
                <a:solidFill>
                  <a:srgbClr val="38761D"/>
                </a:solidFill>
                <a:latin typeface="Sniglet"/>
                <a:ea typeface="Sniglet"/>
                <a:cs typeface="Sniglet"/>
                <a:sym typeface="Sniglet"/>
              </a:rPr>
              <a:t>5</a:t>
            </a:r>
            <a:r>
              <a:rPr lang="en" sz="2200">
                <a:solidFill>
                  <a:schemeClr val="dk2"/>
                </a:solidFill>
                <a:latin typeface="Sniglet"/>
                <a:ea typeface="Sniglet"/>
                <a:cs typeface="Sniglet"/>
                <a:sym typeface="Sniglet"/>
              </a:rPr>
              <a:t> - </a:t>
            </a:r>
            <a:r>
              <a:rPr lang="en" sz="2200">
                <a:solidFill>
                  <a:srgbClr val="FF0000"/>
                </a:solidFill>
                <a:latin typeface="Sniglet"/>
                <a:ea typeface="Sniglet"/>
                <a:cs typeface="Sniglet"/>
                <a:sym typeface="Sniglet"/>
              </a:rPr>
              <a:t>$84,448.92</a:t>
            </a:r>
            <a:endParaRPr sz="2200">
              <a:solidFill>
                <a:srgbClr val="FF0000"/>
              </a:solidFill>
              <a:latin typeface="Sniglet"/>
              <a:ea typeface="Sniglet"/>
              <a:cs typeface="Sniglet"/>
              <a:sym typeface="Snigle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ph idx="1" type="body"/>
          </p:nvPr>
        </p:nvSpPr>
        <p:spPr>
          <a:xfrm>
            <a:off x="474075" y="268950"/>
            <a:ext cx="6382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Sniglet"/>
                <a:ea typeface="Sniglet"/>
                <a:cs typeface="Sniglet"/>
                <a:sym typeface="Sniglet"/>
              </a:rPr>
              <a:t>J</a:t>
            </a:r>
            <a:r>
              <a:rPr lang="en">
                <a:solidFill>
                  <a:schemeClr val="dk1"/>
                </a:solidFill>
                <a:latin typeface="Sniglet"/>
                <a:ea typeface="Sniglet"/>
                <a:cs typeface="Sniglet"/>
                <a:sym typeface="Sniglet"/>
              </a:rPr>
              <a:t>ob positions with the most hours have the highest salaries</a:t>
            </a:r>
            <a:endParaRPr>
              <a:solidFill>
                <a:schemeClr val="dk1"/>
              </a:solidFill>
              <a:latin typeface="Sniglet"/>
              <a:ea typeface="Sniglet"/>
              <a:cs typeface="Sniglet"/>
              <a:sym typeface="Sniglet"/>
            </a:endParaRPr>
          </a:p>
        </p:txBody>
      </p:sp>
      <p:sp>
        <p:nvSpPr>
          <p:cNvPr id="347" name="Google Shape;347;p30"/>
          <p:cNvSpPr/>
          <p:nvPr/>
        </p:nvSpPr>
        <p:spPr>
          <a:xfrm>
            <a:off x="8404825" y="268949"/>
            <a:ext cx="364791" cy="405944"/>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30"/>
          <p:cNvPicPr preferRelativeResize="0"/>
          <p:nvPr/>
        </p:nvPicPr>
        <p:blipFill>
          <a:blip r:embed="rId3">
            <a:alphaModFix/>
          </a:blip>
          <a:stretch>
            <a:fillRect/>
          </a:stretch>
        </p:blipFill>
        <p:spPr>
          <a:xfrm>
            <a:off x="381700" y="985800"/>
            <a:ext cx="6567551" cy="3871700"/>
          </a:xfrm>
          <a:prstGeom prst="rect">
            <a:avLst/>
          </a:prstGeom>
          <a:noFill/>
          <a:ln>
            <a:noFill/>
          </a:ln>
        </p:spPr>
      </p:pic>
      <p:sp>
        <p:nvSpPr>
          <p:cNvPr id="349" name="Google Shape;349;p30"/>
          <p:cNvSpPr/>
          <p:nvPr/>
        </p:nvSpPr>
        <p:spPr>
          <a:xfrm>
            <a:off x="400475" y="282300"/>
            <a:ext cx="6382800" cy="578400"/>
          </a:xfrm>
          <a:prstGeom prst="homePlat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50" name="Google Shape;350;p30"/>
          <p:cNvGrpSpPr/>
          <p:nvPr/>
        </p:nvGrpSpPr>
        <p:grpSpPr>
          <a:xfrm>
            <a:off x="8488610" y="4371761"/>
            <a:ext cx="364812" cy="405945"/>
            <a:chOff x="-61354875" y="2671225"/>
            <a:chExt cx="316650" cy="316650"/>
          </a:xfrm>
        </p:grpSpPr>
        <p:sp>
          <p:nvSpPr>
            <p:cNvPr id="351" name="Google Shape;351;p30"/>
            <p:cNvSpPr/>
            <p:nvPr/>
          </p:nvSpPr>
          <p:spPr>
            <a:xfrm>
              <a:off x="-61354875" y="2671225"/>
              <a:ext cx="316650" cy="316650"/>
            </a:xfrm>
            <a:custGeom>
              <a:rect b="b" l="l" r="r" t="t"/>
              <a:pathLst>
                <a:path extrusionOk="0" h="12666" w="12666">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1172925" y="2813775"/>
              <a:ext cx="62225" cy="145725"/>
            </a:xfrm>
            <a:custGeom>
              <a:rect b="b" l="l" r="r" t="t"/>
              <a:pathLst>
                <a:path extrusionOk="0" h="5829" w="2489">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61313925" y="2796450"/>
              <a:ext cx="40975" cy="20500"/>
            </a:xfrm>
            <a:custGeom>
              <a:rect b="b" l="l" r="r" t="t"/>
              <a:pathLst>
                <a:path extrusionOk="0" h="820" w="1639">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61313925" y="2837400"/>
              <a:ext cx="40975" cy="20500"/>
            </a:xfrm>
            <a:custGeom>
              <a:rect b="b" l="l" r="r" t="t"/>
              <a:pathLst>
                <a:path extrusionOk="0" h="820" w="1639">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61313925" y="2877575"/>
              <a:ext cx="40975" cy="22075"/>
            </a:xfrm>
            <a:custGeom>
              <a:rect b="b" l="l" r="r" t="t"/>
              <a:pathLst>
                <a:path extrusionOk="0" h="883" w="1639">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30"/>
          <p:cNvSpPr txBox="1"/>
          <p:nvPr/>
        </p:nvSpPr>
        <p:spPr>
          <a:xfrm>
            <a:off x="7222700" y="2104150"/>
            <a:ext cx="1820700" cy="16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0000"/>
                </a:solidFill>
                <a:latin typeface="Sniglet"/>
                <a:ea typeface="Sniglet"/>
                <a:cs typeface="Sniglet"/>
                <a:sym typeface="Sniglet"/>
              </a:rPr>
              <a:t>Contract </a:t>
            </a:r>
            <a:r>
              <a:rPr lang="en" sz="1800">
                <a:solidFill>
                  <a:schemeClr val="dk1"/>
                </a:solidFill>
                <a:latin typeface="Sniglet"/>
                <a:ea typeface="Sniglet"/>
                <a:cs typeface="Sniglet"/>
                <a:sym typeface="Sniglet"/>
              </a:rPr>
              <a:t>has higher salaries than </a:t>
            </a:r>
            <a:r>
              <a:rPr lang="en" sz="1800">
                <a:solidFill>
                  <a:srgbClr val="674EA7"/>
                </a:solidFill>
                <a:latin typeface="Sniglet"/>
                <a:ea typeface="Sniglet"/>
                <a:cs typeface="Sniglet"/>
                <a:sym typeface="Sniglet"/>
              </a:rPr>
              <a:t>part-time</a:t>
            </a:r>
            <a:r>
              <a:rPr lang="en" sz="1800">
                <a:solidFill>
                  <a:schemeClr val="dk1"/>
                </a:solidFill>
                <a:latin typeface="Sniglet"/>
                <a:ea typeface="Sniglet"/>
                <a:cs typeface="Sniglet"/>
                <a:sym typeface="Sniglet"/>
              </a:rPr>
              <a:t>.</a:t>
            </a:r>
            <a:endParaRPr sz="1800">
              <a:latin typeface="Sniglet"/>
              <a:ea typeface="Sniglet"/>
              <a:cs typeface="Sniglet"/>
              <a:sym typeface="Snigle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p:nvPr/>
        </p:nvSpPr>
        <p:spPr>
          <a:xfrm>
            <a:off x="8505425" y="215500"/>
            <a:ext cx="427565" cy="392323"/>
          </a:xfrm>
          <a:custGeom>
            <a:rect b="b" l="l" r="r" t="t"/>
            <a:pathLst>
              <a:path extrusionOk="0" h="7532" w="9008">
                <a:moveTo>
                  <a:pt x="7959" y="2867"/>
                </a:moveTo>
                <a:lnTo>
                  <a:pt x="7959" y="2867"/>
                </a:lnTo>
                <a:lnTo>
                  <a:pt x="7831" y="2867"/>
                </a:lnTo>
                <a:lnTo>
                  <a:pt x="7638" y="2889"/>
                </a:lnTo>
                <a:lnTo>
                  <a:pt x="7467" y="2910"/>
                </a:lnTo>
                <a:lnTo>
                  <a:pt x="7403" y="2910"/>
                </a:lnTo>
                <a:lnTo>
                  <a:pt x="7360" y="2889"/>
                </a:lnTo>
                <a:lnTo>
                  <a:pt x="7360" y="2889"/>
                </a:lnTo>
                <a:lnTo>
                  <a:pt x="7318" y="2846"/>
                </a:lnTo>
                <a:lnTo>
                  <a:pt x="7296" y="2782"/>
                </a:lnTo>
                <a:lnTo>
                  <a:pt x="7253" y="2589"/>
                </a:lnTo>
                <a:lnTo>
                  <a:pt x="7211" y="2247"/>
                </a:lnTo>
                <a:lnTo>
                  <a:pt x="7211" y="2247"/>
                </a:lnTo>
                <a:lnTo>
                  <a:pt x="7168" y="1969"/>
                </a:lnTo>
                <a:lnTo>
                  <a:pt x="7104" y="1712"/>
                </a:lnTo>
                <a:lnTo>
                  <a:pt x="7039" y="1455"/>
                </a:lnTo>
                <a:lnTo>
                  <a:pt x="6911" y="1198"/>
                </a:lnTo>
                <a:lnTo>
                  <a:pt x="6911" y="1198"/>
                </a:lnTo>
                <a:lnTo>
                  <a:pt x="6825" y="1049"/>
                </a:lnTo>
                <a:lnTo>
                  <a:pt x="6740" y="920"/>
                </a:lnTo>
                <a:lnTo>
                  <a:pt x="6526" y="685"/>
                </a:lnTo>
                <a:lnTo>
                  <a:pt x="6269" y="471"/>
                </a:lnTo>
                <a:lnTo>
                  <a:pt x="5991" y="300"/>
                </a:lnTo>
                <a:lnTo>
                  <a:pt x="5713" y="171"/>
                </a:lnTo>
                <a:lnTo>
                  <a:pt x="5392" y="86"/>
                </a:lnTo>
                <a:lnTo>
                  <a:pt x="5071" y="22"/>
                </a:lnTo>
                <a:lnTo>
                  <a:pt x="4750" y="0"/>
                </a:lnTo>
                <a:lnTo>
                  <a:pt x="4408" y="0"/>
                </a:lnTo>
                <a:lnTo>
                  <a:pt x="4087" y="43"/>
                </a:lnTo>
                <a:lnTo>
                  <a:pt x="3744" y="129"/>
                </a:lnTo>
                <a:lnTo>
                  <a:pt x="3423" y="214"/>
                </a:lnTo>
                <a:lnTo>
                  <a:pt x="3124" y="364"/>
                </a:lnTo>
                <a:lnTo>
                  <a:pt x="2846" y="514"/>
                </a:lnTo>
                <a:lnTo>
                  <a:pt x="2589" y="706"/>
                </a:lnTo>
                <a:lnTo>
                  <a:pt x="2354" y="899"/>
                </a:lnTo>
                <a:lnTo>
                  <a:pt x="2354" y="899"/>
                </a:lnTo>
                <a:lnTo>
                  <a:pt x="2225" y="1049"/>
                </a:lnTo>
                <a:lnTo>
                  <a:pt x="2118" y="1198"/>
                </a:lnTo>
                <a:lnTo>
                  <a:pt x="1926" y="1498"/>
                </a:lnTo>
                <a:lnTo>
                  <a:pt x="1776" y="1840"/>
                </a:lnTo>
                <a:lnTo>
                  <a:pt x="1648" y="2183"/>
                </a:lnTo>
                <a:lnTo>
                  <a:pt x="1648" y="2183"/>
                </a:lnTo>
                <a:lnTo>
                  <a:pt x="1541" y="2504"/>
                </a:lnTo>
                <a:lnTo>
                  <a:pt x="1455" y="2846"/>
                </a:lnTo>
                <a:lnTo>
                  <a:pt x="1455" y="2846"/>
                </a:lnTo>
                <a:lnTo>
                  <a:pt x="1434" y="3060"/>
                </a:lnTo>
                <a:lnTo>
                  <a:pt x="1391" y="3124"/>
                </a:lnTo>
                <a:lnTo>
                  <a:pt x="1305" y="3167"/>
                </a:lnTo>
                <a:lnTo>
                  <a:pt x="1305" y="3167"/>
                </a:lnTo>
                <a:lnTo>
                  <a:pt x="1220" y="3167"/>
                </a:lnTo>
                <a:lnTo>
                  <a:pt x="1113" y="3167"/>
                </a:lnTo>
                <a:lnTo>
                  <a:pt x="1027" y="3167"/>
                </a:lnTo>
                <a:lnTo>
                  <a:pt x="942" y="3167"/>
                </a:lnTo>
                <a:lnTo>
                  <a:pt x="942" y="3167"/>
                </a:lnTo>
                <a:lnTo>
                  <a:pt x="813" y="3231"/>
                </a:lnTo>
                <a:lnTo>
                  <a:pt x="706" y="3295"/>
                </a:lnTo>
                <a:lnTo>
                  <a:pt x="706" y="3295"/>
                </a:lnTo>
                <a:lnTo>
                  <a:pt x="471" y="3466"/>
                </a:lnTo>
                <a:lnTo>
                  <a:pt x="364" y="3573"/>
                </a:lnTo>
                <a:lnTo>
                  <a:pt x="278" y="3680"/>
                </a:lnTo>
                <a:lnTo>
                  <a:pt x="278" y="3680"/>
                </a:lnTo>
                <a:lnTo>
                  <a:pt x="171" y="3937"/>
                </a:lnTo>
                <a:lnTo>
                  <a:pt x="86" y="4215"/>
                </a:lnTo>
                <a:lnTo>
                  <a:pt x="22" y="4515"/>
                </a:lnTo>
                <a:lnTo>
                  <a:pt x="0" y="4793"/>
                </a:lnTo>
                <a:lnTo>
                  <a:pt x="0" y="4793"/>
                </a:lnTo>
                <a:lnTo>
                  <a:pt x="22" y="5114"/>
                </a:lnTo>
                <a:lnTo>
                  <a:pt x="86" y="5456"/>
                </a:lnTo>
                <a:lnTo>
                  <a:pt x="171" y="5777"/>
                </a:lnTo>
                <a:lnTo>
                  <a:pt x="236" y="5927"/>
                </a:lnTo>
                <a:lnTo>
                  <a:pt x="321" y="6077"/>
                </a:lnTo>
                <a:lnTo>
                  <a:pt x="407" y="6205"/>
                </a:lnTo>
                <a:lnTo>
                  <a:pt x="514" y="6312"/>
                </a:lnTo>
                <a:lnTo>
                  <a:pt x="621" y="6419"/>
                </a:lnTo>
                <a:lnTo>
                  <a:pt x="749" y="6505"/>
                </a:lnTo>
                <a:lnTo>
                  <a:pt x="899" y="6569"/>
                </a:lnTo>
                <a:lnTo>
                  <a:pt x="1049" y="6590"/>
                </a:lnTo>
                <a:lnTo>
                  <a:pt x="1220" y="6612"/>
                </a:lnTo>
                <a:lnTo>
                  <a:pt x="1391" y="6569"/>
                </a:lnTo>
                <a:lnTo>
                  <a:pt x="1391" y="6569"/>
                </a:lnTo>
                <a:lnTo>
                  <a:pt x="1583" y="6526"/>
                </a:lnTo>
                <a:lnTo>
                  <a:pt x="1712" y="6419"/>
                </a:lnTo>
                <a:lnTo>
                  <a:pt x="1797" y="6312"/>
                </a:lnTo>
                <a:lnTo>
                  <a:pt x="1862" y="6184"/>
                </a:lnTo>
                <a:lnTo>
                  <a:pt x="1904" y="6034"/>
                </a:lnTo>
                <a:lnTo>
                  <a:pt x="1904" y="5863"/>
                </a:lnTo>
                <a:lnTo>
                  <a:pt x="1926" y="5520"/>
                </a:lnTo>
                <a:lnTo>
                  <a:pt x="1926" y="5520"/>
                </a:lnTo>
                <a:lnTo>
                  <a:pt x="1926" y="4771"/>
                </a:lnTo>
                <a:lnTo>
                  <a:pt x="1926" y="4408"/>
                </a:lnTo>
                <a:lnTo>
                  <a:pt x="1904" y="4023"/>
                </a:lnTo>
                <a:lnTo>
                  <a:pt x="1904" y="4023"/>
                </a:lnTo>
                <a:lnTo>
                  <a:pt x="1883" y="3702"/>
                </a:lnTo>
                <a:lnTo>
                  <a:pt x="1883" y="3359"/>
                </a:lnTo>
                <a:lnTo>
                  <a:pt x="1904" y="3038"/>
                </a:lnTo>
                <a:lnTo>
                  <a:pt x="1947" y="2696"/>
                </a:lnTo>
                <a:lnTo>
                  <a:pt x="2011" y="2354"/>
                </a:lnTo>
                <a:lnTo>
                  <a:pt x="2118" y="2054"/>
                </a:lnTo>
                <a:lnTo>
                  <a:pt x="2268" y="1755"/>
                </a:lnTo>
                <a:lnTo>
                  <a:pt x="2439" y="1477"/>
                </a:lnTo>
                <a:lnTo>
                  <a:pt x="2439" y="1477"/>
                </a:lnTo>
                <a:lnTo>
                  <a:pt x="2568" y="1327"/>
                </a:lnTo>
                <a:lnTo>
                  <a:pt x="2696" y="1198"/>
                </a:lnTo>
                <a:lnTo>
                  <a:pt x="2846" y="1113"/>
                </a:lnTo>
                <a:lnTo>
                  <a:pt x="2996" y="1006"/>
                </a:lnTo>
                <a:lnTo>
                  <a:pt x="3167" y="942"/>
                </a:lnTo>
                <a:lnTo>
                  <a:pt x="3338" y="877"/>
                </a:lnTo>
                <a:lnTo>
                  <a:pt x="3680" y="770"/>
                </a:lnTo>
                <a:lnTo>
                  <a:pt x="3680" y="770"/>
                </a:lnTo>
                <a:lnTo>
                  <a:pt x="4001" y="728"/>
                </a:lnTo>
                <a:lnTo>
                  <a:pt x="4322" y="685"/>
                </a:lnTo>
                <a:lnTo>
                  <a:pt x="4322" y="685"/>
                </a:lnTo>
                <a:lnTo>
                  <a:pt x="4622" y="599"/>
                </a:lnTo>
                <a:lnTo>
                  <a:pt x="4771" y="578"/>
                </a:lnTo>
                <a:lnTo>
                  <a:pt x="4921" y="578"/>
                </a:lnTo>
                <a:lnTo>
                  <a:pt x="4921" y="578"/>
                </a:lnTo>
                <a:lnTo>
                  <a:pt x="5071" y="599"/>
                </a:lnTo>
                <a:lnTo>
                  <a:pt x="5221" y="621"/>
                </a:lnTo>
                <a:lnTo>
                  <a:pt x="5371" y="685"/>
                </a:lnTo>
                <a:lnTo>
                  <a:pt x="5520" y="749"/>
                </a:lnTo>
                <a:lnTo>
                  <a:pt x="5798" y="899"/>
                </a:lnTo>
                <a:lnTo>
                  <a:pt x="6055" y="1091"/>
                </a:lnTo>
                <a:lnTo>
                  <a:pt x="6269" y="1327"/>
                </a:lnTo>
                <a:lnTo>
                  <a:pt x="6462" y="1584"/>
                </a:lnTo>
                <a:lnTo>
                  <a:pt x="6633" y="1840"/>
                </a:lnTo>
                <a:lnTo>
                  <a:pt x="6740" y="2140"/>
                </a:lnTo>
                <a:lnTo>
                  <a:pt x="6740" y="2140"/>
                </a:lnTo>
                <a:lnTo>
                  <a:pt x="6825" y="2504"/>
                </a:lnTo>
                <a:lnTo>
                  <a:pt x="6890" y="2889"/>
                </a:lnTo>
                <a:lnTo>
                  <a:pt x="6954" y="3659"/>
                </a:lnTo>
                <a:lnTo>
                  <a:pt x="6954" y="3659"/>
                </a:lnTo>
                <a:lnTo>
                  <a:pt x="6997" y="4279"/>
                </a:lnTo>
                <a:lnTo>
                  <a:pt x="6997" y="4279"/>
                </a:lnTo>
                <a:lnTo>
                  <a:pt x="7018" y="4429"/>
                </a:lnTo>
                <a:lnTo>
                  <a:pt x="6997" y="4515"/>
                </a:lnTo>
                <a:lnTo>
                  <a:pt x="6932" y="4600"/>
                </a:lnTo>
                <a:lnTo>
                  <a:pt x="6804" y="4665"/>
                </a:lnTo>
                <a:lnTo>
                  <a:pt x="6804" y="4665"/>
                </a:lnTo>
                <a:lnTo>
                  <a:pt x="6654" y="4750"/>
                </a:lnTo>
                <a:lnTo>
                  <a:pt x="6547" y="4771"/>
                </a:lnTo>
                <a:lnTo>
                  <a:pt x="6504" y="4771"/>
                </a:lnTo>
                <a:lnTo>
                  <a:pt x="6483" y="4729"/>
                </a:lnTo>
                <a:lnTo>
                  <a:pt x="6462" y="4665"/>
                </a:lnTo>
                <a:lnTo>
                  <a:pt x="6462" y="4579"/>
                </a:lnTo>
                <a:lnTo>
                  <a:pt x="6462" y="4579"/>
                </a:lnTo>
                <a:lnTo>
                  <a:pt x="6398" y="3894"/>
                </a:lnTo>
                <a:lnTo>
                  <a:pt x="6398" y="3894"/>
                </a:lnTo>
                <a:lnTo>
                  <a:pt x="6376" y="3744"/>
                </a:lnTo>
                <a:lnTo>
                  <a:pt x="6376" y="3573"/>
                </a:lnTo>
                <a:lnTo>
                  <a:pt x="6398" y="3274"/>
                </a:lnTo>
                <a:lnTo>
                  <a:pt x="6419" y="2974"/>
                </a:lnTo>
                <a:lnTo>
                  <a:pt x="6419" y="2824"/>
                </a:lnTo>
                <a:lnTo>
                  <a:pt x="6419" y="2653"/>
                </a:lnTo>
                <a:lnTo>
                  <a:pt x="6419" y="2653"/>
                </a:lnTo>
                <a:lnTo>
                  <a:pt x="6333" y="2332"/>
                </a:lnTo>
                <a:lnTo>
                  <a:pt x="6269" y="2183"/>
                </a:lnTo>
                <a:lnTo>
                  <a:pt x="6205" y="2033"/>
                </a:lnTo>
                <a:lnTo>
                  <a:pt x="6141" y="1883"/>
                </a:lnTo>
                <a:lnTo>
                  <a:pt x="6034" y="1755"/>
                </a:lnTo>
                <a:lnTo>
                  <a:pt x="5927" y="1626"/>
                </a:lnTo>
                <a:lnTo>
                  <a:pt x="5820" y="1519"/>
                </a:lnTo>
                <a:lnTo>
                  <a:pt x="5820" y="1519"/>
                </a:lnTo>
                <a:lnTo>
                  <a:pt x="5584" y="1348"/>
                </a:lnTo>
                <a:lnTo>
                  <a:pt x="5328" y="1198"/>
                </a:lnTo>
                <a:lnTo>
                  <a:pt x="5328" y="1198"/>
                </a:lnTo>
                <a:lnTo>
                  <a:pt x="5178" y="1156"/>
                </a:lnTo>
                <a:lnTo>
                  <a:pt x="5028" y="1134"/>
                </a:lnTo>
                <a:lnTo>
                  <a:pt x="4878" y="1156"/>
                </a:lnTo>
                <a:lnTo>
                  <a:pt x="4707" y="1177"/>
                </a:lnTo>
                <a:lnTo>
                  <a:pt x="4707" y="1177"/>
                </a:lnTo>
                <a:lnTo>
                  <a:pt x="4065" y="1156"/>
                </a:lnTo>
                <a:lnTo>
                  <a:pt x="3916" y="1177"/>
                </a:lnTo>
                <a:lnTo>
                  <a:pt x="3744" y="1198"/>
                </a:lnTo>
                <a:lnTo>
                  <a:pt x="3595" y="1220"/>
                </a:lnTo>
                <a:lnTo>
                  <a:pt x="3445" y="1284"/>
                </a:lnTo>
                <a:lnTo>
                  <a:pt x="3445" y="1284"/>
                </a:lnTo>
                <a:lnTo>
                  <a:pt x="3145" y="1412"/>
                </a:lnTo>
                <a:lnTo>
                  <a:pt x="2889" y="1584"/>
                </a:lnTo>
                <a:lnTo>
                  <a:pt x="2782" y="1669"/>
                </a:lnTo>
                <a:lnTo>
                  <a:pt x="2675" y="1776"/>
                </a:lnTo>
                <a:lnTo>
                  <a:pt x="2568" y="1904"/>
                </a:lnTo>
                <a:lnTo>
                  <a:pt x="2482" y="2033"/>
                </a:lnTo>
                <a:lnTo>
                  <a:pt x="2482" y="2033"/>
                </a:lnTo>
                <a:lnTo>
                  <a:pt x="2311" y="2290"/>
                </a:lnTo>
                <a:lnTo>
                  <a:pt x="2247" y="2418"/>
                </a:lnTo>
                <a:lnTo>
                  <a:pt x="2225" y="2568"/>
                </a:lnTo>
                <a:lnTo>
                  <a:pt x="2225" y="2568"/>
                </a:lnTo>
                <a:lnTo>
                  <a:pt x="2204" y="2739"/>
                </a:lnTo>
                <a:lnTo>
                  <a:pt x="2225" y="2931"/>
                </a:lnTo>
                <a:lnTo>
                  <a:pt x="2290" y="3295"/>
                </a:lnTo>
                <a:lnTo>
                  <a:pt x="2290" y="3295"/>
                </a:lnTo>
                <a:lnTo>
                  <a:pt x="2290" y="3659"/>
                </a:lnTo>
                <a:lnTo>
                  <a:pt x="2290" y="4001"/>
                </a:lnTo>
                <a:lnTo>
                  <a:pt x="2225" y="4729"/>
                </a:lnTo>
                <a:lnTo>
                  <a:pt x="2225" y="4729"/>
                </a:lnTo>
                <a:lnTo>
                  <a:pt x="2225" y="4729"/>
                </a:lnTo>
                <a:lnTo>
                  <a:pt x="2204" y="4771"/>
                </a:lnTo>
                <a:lnTo>
                  <a:pt x="2225" y="4921"/>
                </a:lnTo>
                <a:lnTo>
                  <a:pt x="2290" y="5392"/>
                </a:lnTo>
                <a:lnTo>
                  <a:pt x="2375" y="5884"/>
                </a:lnTo>
                <a:lnTo>
                  <a:pt x="2439" y="6184"/>
                </a:lnTo>
                <a:lnTo>
                  <a:pt x="2439" y="6184"/>
                </a:lnTo>
                <a:lnTo>
                  <a:pt x="2568" y="6505"/>
                </a:lnTo>
                <a:lnTo>
                  <a:pt x="2653" y="6676"/>
                </a:lnTo>
                <a:lnTo>
                  <a:pt x="2739" y="6825"/>
                </a:lnTo>
                <a:lnTo>
                  <a:pt x="2867" y="6975"/>
                </a:lnTo>
                <a:lnTo>
                  <a:pt x="2974" y="7125"/>
                </a:lnTo>
                <a:lnTo>
                  <a:pt x="3124" y="7232"/>
                </a:lnTo>
                <a:lnTo>
                  <a:pt x="3274" y="7296"/>
                </a:lnTo>
                <a:lnTo>
                  <a:pt x="3274" y="7296"/>
                </a:lnTo>
                <a:lnTo>
                  <a:pt x="3616" y="7425"/>
                </a:lnTo>
                <a:lnTo>
                  <a:pt x="3809" y="7467"/>
                </a:lnTo>
                <a:lnTo>
                  <a:pt x="4001" y="7510"/>
                </a:lnTo>
                <a:lnTo>
                  <a:pt x="4194" y="7532"/>
                </a:lnTo>
                <a:lnTo>
                  <a:pt x="4386" y="7532"/>
                </a:lnTo>
                <a:lnTo>
                  <a:pt x="4579" y="7489"/>
                </a:lnTo>
                <a:lnTo>
                  <a:pt x="4750" y="7446"/>
                </a:lnTo>
                <a:lnTo>
                  <a:pt x="4750" y="7446"/>
                </a:lnTo>
                <a:lnTo>
                  <a:pt x="5114" y="7296"/>
                </a:lnTo>
                <a:lnTo>
                  <a:pt x="5456" y="7082"/>
                </a:lnTo>
                <a:lnTo>
                  <a:pt x="5627" y="6975"/>
                </a:lnTo>
                <a:lnTo>
                  <a:pt x="5777" y="6847"/>
                </a:lnTo>
                <a:lnTo>
                  <a:pt x="5927" y="6718"/>
                </a:lnTo>
                <a:lnTo>
                  <a:pt x="6034" y="6569"/>
                </a:lnTo>
                <a:lnTo>
                  <a:pt x="6034" y="6569"/>
                </a:lnTo>
                <a:lnTo>
                  <a:pt x="6226" y="6312"/>
                </a:lnTo>
                <a:lnTo>
                  <a:pt x="6291" y="6184"/>
                </a:lnTo>
                <a:lnTo>
                  <a:pt x="6355" y="6034"/>
                </a:lnTo>
                <a:lnTo>
                  <a:pt x="6355" y="6034"/>
                </a:lnTo>
                <a:lnTo>
                  <a:pt x="6376" y="5905"/>
                </a:lnTo>
                <a:lnTo>
                  <a:pt x="6398" y="5756"/>
                </a:lnTo>
                <a:lnTo>
                  <a:pt x="6440" y="5606"/>
                </a:lnTo>
                <a:lnTo>
                  <a:pt x="6462" y="5542"/>
                </a:lnTo>
                <a:lnTo>
                  <a:pt x="6483" y="5478"/>
                </a:lnTo>
                <a:lnTo>
                  <a:pt x="6483" y="5478"/>
                </a:lnTo>
                <a:lnTo>
                  <a:pt x="6590" y="5392"/>
                </a:lnTo>
                <a:lnTo>
                  <a:pt x="6761" y="5306"/>
                </a:lnTo>
                <a:lnTo>
                  <a:pt x="6932" y="5264"/>
                </a:lnTo>
                <a:lnTo>
                  <a:pt x="7018" y="5264"/>
                </a:lnTo>
                <a:lnTo>
                  <a:pt x="7061" y="5285"/>
                </a:lnTo>
                <a:lnTo>
                  <a:pt x="7061" y="5285"/>
                </a:lnTo>
                <a:lnTo>
                  <a:pt x="7082" y="5328"/>
                </a:lnTo>
                <a:lnTo>
                  <a:pt x="7082" y="5413"/>
                </a:lnTo>
                <a:lnTo>
                  <a:pt x="7082" y="5585"/>
                </a:lnTo>
                <a:lnTo>
                  <a:pt x="7082" y="5777"/>
                </a:lnTo>
                <a:lnTo>
                  <a:pt x="7104" y="5905"/>
                </a:lnTo>
                <a:lnTo>
                  <a:pt x="7104" y="5905"/>
                </a:lnTo>
                <a:lnTo>
                  <a:pt x="7125" y="5970"/>
                </a:lnTo>
                <a:lnTo>
                  <a:pt x="7168" y="6034"/>
                </a:lnTo>
                <a:lnTo>
                  <a:pt x="7232" y="6077"/>
                </a:lnTo>
                <a:lnTo>
                  <a:pt x="7296" y="6119"/>
                </a:lnTo>
                <a:lnTo>
                  <a:pt x="7446" y="6184"/>
                </a:lnTo>
                <a:lnTo>
                  <a:pt x="7617" y="6226"/>
                </a:lnTo>
                <a:lnTo>
                  <a:pt x="7788" y="6226"/>
                </a:lnTo>
                <a:lnTo>
                  <a:pt x="7959" y="6226"/>
                </a:lnTo>
                <a:lnTo>
                  <a:pt x="8131" y="6184"/>
                </a:lnTo>
                <a:lnTo>
                  <a:pt x="8259" y="6141"/>
                </a:lnTo>
                <a:lnTo>
                  <a:pt x="8259" y="6141"/>
                </a:lnTo>
                <a:lnTo>
                  <a:pt x="8387" y="6077"/>
                </a:lnTo>
                <a:lnTo>
                  <a:pt x="8516" y="5948"/>
                </a:lnTo>
                <a:lnTo>
                  <a:pt x="8623" y="5820"/>
                </a:lnTo>
                <a:lnTo>
                  <a:pt x="8730" y="5670"/>
                </a:lnTo>
                <a:lnTo>
                  <a:pt x="8815" y="5520"/>
                </a:lnTo>
                <a:lnTo>
                  <a:pt x="8879" y="5349"/>
                </a:lnTo>
                <a:lnTo>
                  <a:pt x="8965" y="5050"/>
                </a:lnTo>
                <a:lnTo>
                  <a:pt x="8965" y="5050"/>
                </a:lnTo>
                <a:lnTo>
                  <a:pt x="8986" y="4900"/>
                </a:lnTo>
                <a:lnTo>
                  <a:pt x="9008" y="4750"/>
                </a:lnTo>
                <a:lnTo>
                  <a:pt x="8986" y="4429"/>
                </a:lnTo>
                <a:lnTo>
                  <a:pt x="8944" y="4087"/>
                </a:lnTo>
                <a:lnTo>
                  <a:pt x="8837" y="3744"/>
                </a:lnTo>
                <a:lnTo>
                  <a:pt x="8772" y="3595"/>
                </a:lnTo>
                <a:lnTo>
                  <a:pt x="8687" y="3445"/>
                </a:lnTo>
                <a:lnTo>
                  <a:pt x="8601" y="3295"/>
                </a:lnTo>
                <a:lnTo>
                  <a:pt x="8494" y="3188"/>
                </a:lnTo>
                <a:lnTo>
                  <a:pt x="8366" y="3060"/>
                </a:lnTo>
                <a:lnTo>
                  <a:pt x="8259" y="2974"/>
                </a:lnTo>
                <a:lnTo>
                  <a:pt x="8109" y="2910"/>
                </a:lnTo>
                <a:lnTo>
                  <a:pt x="7959" y="2867"/>
                </a:lnTo>
                <a:lnTo>
                  <a:pt x="7959" y="2867"/>
                </a:lnTo>
                <a:close/>
                <a:moveTo>
                  <a:pt x="1434" y="6162"/>
                </a:moveTo>
                <a:lnTo>
                  <a:pt x="1434" y="6162"/>
                </a:lnTo>
                <a:lnTo>
                  <a:pt x="1305" y="6226"/>
                </a:lnTo>
                <a:lnTo>
                  <a:pt x="1284" y="6248"/>
                </a:lnTo>
                <a:lnTo>
                  <a:pt x="1241" y="6248"/>
                </a:lnTo>
                <a:lnTo>
                  <a:pt x="1220" y="6226"/>
                </a:lnTo>
                <a:lnTo>
                  <a:pt x="1220" y="6205"/>
                </a:lnTo>
                <a:lnTo>
                  <a:pt x="1220" y="6119"/>
                </a:lnTo>
                <a:lnTo>
                  <a:pt x="1263" y="5948"/>
                </a:lnTo>
                <a:lnTo>
                  <a:pt x="1305" y="5798"/>
                </a:lnTo>
                <a:lnTo>
                  <a:pt x="1305" y="5798"/>
                </a:lnTo>
                <a:lnTo>
                  <a:pt x="1305" y="5691"/>
                </a:lnTo>
                <a:lnTo>
                  <a:pt x="1263" y="5627"/>
                </a:lnTo>
                <a:lnTo>
                  <a:pt x="1241" y="5606"/>
                </a:lnTo>
                <a:lnTo>
                  <a:pt x="1198" y="5606"/>
                </a:lnTo>
                <a:lnTo>
                  <a:pt x="1091" y="5649"/>
                </a:lnTo>
                <a:lnTo>
                  <a:pt x="1091" y="5649"/>
                </a:lnTo>
                <a:lnTo>
                  <a:pt x="1049" y="5691"/>
                </a:lnTo>
                <a:lnTo>
                  <a:pt x="984" y="5798"/>
                </a:lnTo>
                <a:lnTo>
                  <a:pt x="920" y="5884"/>
                </a:lnTo>
                <a:lnTo>
                  <a:pt x="899" y="5905"/>
                </a:lnTo>
                <a:lnTo>
                  <a:pt x="856" y="5927"/>
                </a:lnTo>
                <a:lnTo>
                  <a:pt x="856" y="5927"/>
                </a:lnTo>
                <a:lnTo>
                  <a:pt x="856" y="5905"/>
                </a:lnTo>
                <a:lnTo>
                  <a:pt x="856" y="5884"/>
                </a:lnTo>
                <a:lnTo>
                  <a:pt x="877" y="5820"/>
                </a:lnTo>
                <a:lnTo>
                  <a:pt x="984" y="5563"/>
                </a:lnTo>
                <a:lnTo>
                  <a:pt x="1113" y="5328"/>
                </a:lnTo>
                <a:lnTo>
                  <a:pt x="1156" y="5221"/>
                </a:lnTo>
                <a:lnTo>
                  <a:pt x="1156" y="5178"/>
                </a:lnTo>
                <a:lnTo>
                  <a:pt x="1156" y="5178"/>
                </a:lnTo>
                <a:lnTo>
                  <a:pt x="1156" y="5135"/>
                </a:lnTo>
                <a:lnTo>
                  <a:pt x="1113" y="5114"/>
                </a:lnTo>
                <a:lnTo>
                  <a:pt x="1091" y="5114"/>
                </a:lnTo>
                <a:lnTo>
                  <a:pt x="1049" y="5114"/>
                </a:lnTo>
                <a:lnTo>
                  <a:pt x="963" y="5135"/>
                </a:lnTo>
                <a:lnTo>
                  <a:pt x="877" y="5221"/>
                </a:lnTo>
                <a:lnTo>
                  <a:pt x="706" y="5392"/>
                </a:lnTo>
                <a:lnTo>
                  <a:pt x="599" y="5520"/>
                </a:lnTo>
                <a:lnTo>
                  <a:pt x="599" y="5520"/>
                </a:lnTo>
                <a:lnTo>
                  <a:pt x="663" y="5392"/>
                </a:lnTo>
                <a:lnTo>
                  <a:pt x="728" y="5264"/>
                </a:lnTo>
                <a:lnTo>
                  <a:pt x="728" y="5264"/>
                </a:lnTo>
                <a:lnTo>
                  <a:pt x="899" y="4985"/>
                </a:lnTo>
                <a:lnTo>
                  <a:pt x="984" y="4857"/>
                </a:lnTo>
                <a:lnTo>
                  <a:pt x="1049" y="4707"/>
                </a:lnTo>
                <a:lnTo>
                  <a:pt x="1049" y="4707"/>
                </a:lnTo>
                <a:lnTo>
                  <a:pt x="1091" y="4600"/>
                </a:lnTo>
                <a:lnTo>
                  <a:pt x="1091" y="4515"/>
                </a:lnTo>
                <a:lnTo>
                  <a:pt x="1091" y="4493"/>
                </a:lnTo>
                <a:lnTo>
                  <a:pt x="1049" y="4472"/>
                </a:lnTo>
                <a:lnTo>
                  <a:pt x="1006" y="4472"/>
                </a:lnTo>
                <a:lnTo>
                  <a:pt x="942" y="4472"/>
                </a:lnTo>
                <a:lnTo>
                  <a:pt x="942" y="4472"/>
                </a:lnTo>
                <a:lnTo>
                  <a:pt x="856" y="4536"/>
                </a:lnTo>
                <a:lnTo>
                  <a:pt x="856" y="4536"/>
                </a:lnTo>
                <a:lnTo>
                  <a:pt x="835" y="4536"/>
                </a:lnTo>
                <a:lnTo>
                  <a:pt x="835" y="4536"/>
                </a:lnTo>
                <a:lnTo>
                  <a:pt x="813" y="4558"/>
                </a:lnTo>
                <a:lnTo>
                  <a:pt x="856" y="4536"/>
                </a:lnTo>
                <a:lnTo>
                  <a:pt x="856" y="4536"/>
                </a:lnTo>
                <a:lnTo>
                  <a:pt x="877" y="4472"/>
                </a:lnTo>
                <a:lnTo>
                  <a:pt x="920" y="4386"/>
                </a:lnTo>
                <a:lnTo>
                  <a:pt x="1049" y="4258"/>
                </a:lnTo>
                <a:lnTo>
                  <a:pt x="1113" y="4172"/>
                </a:lnTo>
                <a:lnTo>
                  <a:pt x="1156" y="4108"/>
                </a:lnTo>
                <a:lnTo>
                  <a:pt x="1177" y="4044"/>
                </a:lnTo>
                <a:lnTo>
                  <a:pt x="1156" y="3958"/>
                </a:lnTo>
                <a:lnTo>
                  <a:pt x="1156" y="3958"/>
                </a:lnTo>
                <a:lnTo>
                  <a:pt x="1134" y="3916"/>
                </a:lnTo>
                <a:lnTo>
                  <a:pt x="1091" y="3894"/>
                </a:lnTo>
                <a:lnTo>
                  <a:pt x="1049" y="3873"/>
                </a:lnTo>
                <a:lnTo>
                  <a:pt x="1027" y="3894"/>
                </a:lnTo>
                <a:lnTo>
                  <a:pt x="942" y="3916"/>
                </a:lnTo>
                <a:lnTo>
                  <a:pt x="856" y="3958"/>
                </a:lnTo>
                <a:lnTo>
                  <a:pt x="685" y="4087"/>
                </a:lnTo>
                <a:lnTo>
                  <a:pt x="621" y="4130"/>
                </a:lnTo>
                <a:lnTo>
                  <a:pt x="578" y="4108"/>
                </a:lnTo>
                <a:lnTo>
                  <a:pt x="578" y="4108"/>
                </a:lnTo>
                <a:lnTo>
                  <a:pt x="556" y="4087"/>
                </a:lnTo>
                <a:lnTo>
                  <a:pt x="556" y="4044"/>
                </a:lnTo>
                <a:lnTo>
                  <a:pt x="599" y="3980"/>
                </a:lnTo>
                <a:lnTo>
                  <a:pt x="663" y="3894"/>
                </a:lnTo>
                <a:lnTo>
                  <a:pt x="770" y="3809"/>
                </a:lnTo>
                <a:lnTo>
                  <a:pt x="984" y="3680"/>
                </a:lnTo>
                <a:lnTo>
                  <a:pt x="1070" y="3638"/>
                </a:lnTo>
                <a:lnTo>
                  <a:pt x="1134" y="3616"/>
                </a:lnTo>
                <a:lnTo>
                  <a:pt x="1134" y="3616"/>
                </a:lnTo>
                <a:lnTo>
                  <a:pt x="1241" y="3638"/>
                </a:lnTo>
                <a:lnTo>
                  <a:pt x="1327" y="3702"/>
                </a:lnTo>
                <a:lnTo>
                  <a:pt x="1391" y="3766"/>
                </a:lnTo>
                <a:lnTo>
                  <a:pt x="1434" y="3873"/>
                </a:lnTo>
                <a:lnTo>
                  <a:pt x="1455" y="3980"/>
                </a:lnTo>
                <a:lnTo>
                  <a:pt x="1455" y="4087"/>
                </a:lnTo>
                <a:lnTo>
                  <a:pt x="1455" y="4301"/>
                </a:lnTo>
                <a:lnTo>
                  <a:pt x="1455" y="4301"/>
                </a:lnTo>
                <a:lnTo>
                  <a:pt x="1476" y="4814"/>
                </a:lnTo>
                <a:lnTo>
                  <a:pt x="1498" y="5349"/>
                </a:lnTo>
                <a:lnTo>
                  <a:pt x="1498" y="5349"/>
                </a:lnTo>
                <a:lnTo>
                  <a:pt x="1541" y="5777"/>
                </a:lnTo>
                <a:lnTo>
                  <a:pt x="1541" y="5905"/>
                </a:lnTo>
                <a:lnTo>
                  <a:pt x="1519" y="6012"/>
                </a:lnTo>
                <a:lnTo>
                  <a:pt x="1476" y="6098"/>
                </a:lnTo>
                <a:lnTo>
                  <a:pt x="1434" y="6162"/>
                </a:lnTo>
                <a:lnTo>
                  <a:pt x="1434" y="6162"/>
                </a:lnTo>
                <a:close/>
                <a:moveTo>
                  <a:pt x="5413" y="1969"/>
                </a:moveTo>
                <a:lnTo>
                  <a:pt x="5413" y="1969"/>
                </a:lnTo>
                <a:lnTo>
                  <a:pt x="5499" y="1969"/>
                </a:lnTo>
                <a:lnTo>
                  <a:pt x="5584" y="2011"/>
                </a:lnTo>
                <a:lnTo>
                  <a:pt x="5649" y="2076"/>
                </a:lnTo>
                <a:lnTo>
                  <a:pt x="5691" y="2161"/>
                </a:lnTo>
                <a:lnTo>
                  <a:pt x="5691" y="2161"/>
                </a:lnTo>
                <a:lnTo>
                  <a:pt x="5670" y="2268"/>
                </a:lnTo>
                <a:lnTo>
                  <a:pt x="5670" y="2332"/>
                </a:lnTo>
                <a:lnTo>
                  <a:pt x="5649" y="2375"/>
                </a:lnTo>
                <a:lnTo>
                  <a:pt x="5649" y="2375"/>
                </a:lnTo>
                <a:lnTo>
                  <a:pt x="5606" y="2290"/>
                </a:lnTo>
                <a:lnTo>
                  <a:pt x="5584" y="2204"/>
                </a:lnTo>
                <a:lnTo>
                  <a:pt x="5563" y="2118"/>
                </a:lnTo>
                <a:lnTo>
                  <a:pt x="5520" y="2076"/>
                </a:lnTo>
                <a:lnTo>
                  <a:pt x="5499" y="2054"/>
                </a:lnTo>
                <a:lnTo>
                  <a:pt x="5499" y="2054"/>
                </a:lnTo>
                <a:lnTo>
                  <a:pt x="5456" y="2033"/>
                </a:lnTo>
                <a:lnTo>
                  <a:pt x="5413" y="2054"/>
                </a:lnTo>
                <a:lnTo>
                  <a:pt x="5392" y="2097"/>
                </a:lnTo>
                <a:lnTo>
                  <a:pt x="5371" y="2097"/>
                </a:lnTo>
                <a:lnTo>
                  <a:pt x="5371" y="2097"/>
                </a:lnTo>
                <a:lnTo>
                  <a:pt x="5328" y="2097"/>
                </a:lnTo>
                <a:lnTo>
                  <a:pt x="5328" y="2076"/>
                </a:lnTo>
                <a:lnTo>
                  <a:pt x="5349" y="2033"/>
                </a:lnTo>
                <a:lnTo>
                  <a:pt x="5392" y="1990"/>
                </a:lnTo>
                <a:lnTo>
                  <a:pt x="5413" y="1969"/>
                </a:lnTo>
                <a:lnTo>
                  <a:pt x="5413" y="1969"/>
                </a:lnTo>
                <a:close/>
                <a:moveTo>
                  <a:pt x="5007" y="1990"/>
                </a:moveTo>
                <a:lnTo>
                  <a:pt x="5007" y="1990"/>
                </a:lnTo>
                <a:lnTo>
                  <a:pt x="4985" y="1840"/>
                </a:lnTo>
                <a:lnTo>
                  <a:pt x="4985" y="1840"/>
                </a:lnTo>
                <a:lnTo>
                  <a:pt x="5007" y="1797"/>
                </a:lnTo>
                <a:lnTo>
                  <a:pt x="5028" y="1776"/>
                </a:lnTo>
                <a:lnTo>
                  <a:pt x="5050" y="1776"/>
                </a:lnTo>
                <a:lnTo>
                  <a:pt x="5050" y="1819"/>
                </a:lnTo>
                <a:lnTo>
                  <a:pt x="5071" y="1904"/>
                </a:lnTo>
                <a:lnTo>
                  <a:pt x="5050" y="1947"/>
                </a:lnTo>
                <a:lnTo>
                  <a:pt x="5007" y="1990"/>
                </a:lnTo>
                <a:lnTo>
                  <a:pt x="5007" y="1990"/>
                </a:lnTo>
                <a:close/>
                <a:moveTo>
                  <a:pt x="3851" y="2397"/>
                </a:moveTo>
                <a:lnTo>
                  <a:pt x="3851" y="2397"/>
                </a:lnTo>
                <a:lnTo>
                  <a:pt x="3873" y="2418"/>
                </a:lnTo>
                <a:lnTo>
                  <a:pt x="3873" y="2461"/>
                </a:lnTo>
                <a:lnTo>
                  <a:pt x="3873" y="2461"/>
                </a:lnTo>
                <a:lnTo>
                  <a:pt x="3851" y="2482"/>
                </a:lnTo>
                <a:lnTo>
                  <a:pt x="3830" y="2461"/>
                </a:lnTo>
                <a:lnTo>
                  <a:pt x="3851" y="2397"/>
                </a:lnTo>
                <a:lnTo>
                  <a:pt x="3851" y="2397"/>
                </a:lnTo>
                <a:close/>
                <a:moveTo>
                  <a:pt x="3103" y="2397"/>
                </a:moveTo>
                <a:lnTo>
                  <a:pt x="3103" y="2397"/>
                </a:lnTo>
                <a:lnTo>
                  <a:pt x="3124" y="2204"/>
                </a:lnTo>
                <a:lnTo>
                  <a:pt x="3145" y="2118"/>
                </a:lnTo>
                <a:lnTo>
                  <a:pt x="3145" y="2118"/>
                </a:lnTo>
                <a:lnTo>
                  <a:pt x="3167" y="2140"/>
                </a:lnTo>
                <a:lnTo>
                  <a:pt x="3188" y="2204"/>
                </a:lnTo>
                <a:lnTo>
                  <a:pt x="3252" y="2418"/>
                </a:lnTo>
                <a:lnTo>
                  <a:pt x="3295" y="2653"/>
                </a:lnTo>
                <a:lnTo>
                  <a:pt x="3295" y="2653"/>
                </a:lnTo>
                <a:lnTo>
                  <a:pt x="3295" y="2803"/>
                </a:lnTo>
                <a:lnTo>
                  <a:pt x="3274" y="2824"/>
                </a:lnTo>
                <a:lnTo>
                  <a:pt x="3274" y="2846"/>
                </a:lnTo>
                <a:lnTo>
                  <a:pt x="3231" y="2803"/>
                </a:lnTo>
                <a:lnTo>
                  <a:pt x="3188" y="2739"/>
                </a:lnTo>
                <a:lnTo>
                  <a:pt x="3124" y="2504"/>
                </a:lnTo>
                <a:lnTo>
                  <a:pt x="3103" y="2418"/>
                </a:lnTo>
                <a:lnTo>
                  <a:pt x="3103" y="2397"/>
                </a:lnTo>
                <a:lnTo>
                  <a:pt x="3103" y="2397"/>
                </a:lnTo>
                <a:close/>
                <a:moveTo>
                  <a:pt x="6077" y="3766"/>
                </a:moveTo>
                <a:lnTo>
                  <a:pt x="6077" y="3766"/>
                </a:lnTo>
                <a:lnTo>
                  <a:pt x="6055" y="4322"/>
                </a:lnTo>
                <a:lnTo>
                  <a:pt x="6034" y="4600"/>
                </a:lnTo>
                <a:lnTo>
                  <a:pt x="5991" y="4878"/>
                </a:lnTo>
                <a:lnTo>
                  <a:pt x="5991" y="4878"/>
                </a:lnTo>
                <a:lnTo>
                  <a:pt x="5970" y="4985"/>
                </a:lnTo>
                <a:lnTo>
                  <a:pt x="5884" y="5050"/>
                </a:lnTo>
                <a:lnTo>
                  <a:pt x="5798" y="5114"/>
                </a:lnTo>
                <a:lnTo>
                  <a:pt x="5713" y="5157"/>
                </a:lnTo>
                <a:lnTo>
                  <a:pt x="5477" y="5221"/>
                </a:lnTo>
                <a:lnTo>
                  <a:pt x="5264" y="5242"/>
                </a:lnTo>
                <a:lnTo>
                  <a:pt x="5264" y="5242"/>
                </a:lnTo>
                <a:lnTo>
                  <a:pt x="5028" y="5328"/>
                </a:lnTo>
                <a:lnTo>
                  <a:pt x="4921" y="5349"/>
                </a:lnTo>
                <a:lnTo>
                  <a:pt x="4814" y="5349"/>
                </a:lnTo>
                <a:lnTo>
                  <a:pt x="4814" y="5349"/>
                </a:lnTo>
                <a:lnTo>
                  <a:pt x="4707" y="5306"/>
                </a:lnTo>
                <a:lnTo>
                  <a:pt x="4622" y="5264"/>
                </a:lnTo>
                <a:lnTo>
                  <a:pt x="4515" y="5199"/>
                </a:lnTo>
                <a:lnTo>
                  <a:pt x="4408" y="5178"/>
                </a:lnTo>
                <a:lnTo>
                  <a:pt x="4408" y="5178"/>
                </a:lnTo>
                <a:lnTo>
                  <a:pt x="4301" y="5178"/>
                </a:lnTo>
                <a:lnTo>
                  <a:pt x="4194" y="5178"/>
                </a:lnTo>
                <a:lnTo>
                  <a:pt x="4087" y="5221"/>
                </a:lnTo>
                <a:lnTo>
                  <a:pt x="4001" y="5264"/>
                </a:lnTo>
                <a:lnTo>
                  <a:pt x="3916" y="5328"/>
                </a:lnTo>
                <a:lnTo>
                  <a:pt x="3830" y="5413"/>
                </a:lnTo>
                <a:lnTo>
                  <a:pt x="3766" y="5499"/>
                </a:lnTo>
                <a:lnTo>
                  <a:pt x="3723" y="5585"/>
                </a:lnTo>
                <a:lnTo>
                  <a:pt x="3723" y="5585"/>
                </a:lnTo>
                <a:lnTo>
                  <a:pt x="3702" y="5691"/>
                </a:lnTo>
                <a:lnTo>
                  <a:pt x="3702" y="5798"/>
                </a:lnTo>
                <a:lnTo>
                  <a:pt x="3723" y="5884"/>
                </a:lnTo>
                <a:lnTo>
                  <a:pt x="3744" y="5991"/>
                </a:lnTo>
                <a:lnTo>
                  <a:pt x="3809" y="6077"/>
                </a:lnTo>
                <a:lnTo>
                  <a:pt x="3873" y="6141"/>
                </a:lnTo>
                <a:lnTo>
                  <a:pt x="3937" y="6226"/>
                </a:lnTo>
                <a:lnTo>
                  <a:pt x="4023" y="6291"/>
                </a:lnTo>
                <a:lnTo>
                  <a:pt x="4108" y="6333"/>
                </a:lnTo>
                <a:lnTo>
                  <a:pt x="4194" y="6376"/>
                </a:lnTo>
                <a:lnTo>
                  <a:pt x="4301" y="6398"/>
                </a:lnTo>
                <a:lnTo>
                  <a:pt x="4386" y="6398"/>
                </a:lnTo>
                <a:lnTo>
                  <a:pt x="4493" y="6398"/>
                </a:lnTo>
                <a:lnTo>
                  <a:pt x="4579" y="6376"/>
                </a:lnTo>
                <a:lnTo>
                  <a:pt x="4664" y="6333"/>
                </a:lnTo>
                <a:lnTo>
                  <a:pt x="4750" y="6248"/>
                </a:lnTo>
                <a:lnTo>
                  <a:pt x="4750" y="6248"/>
                </a:lnTo>
                <a:lnTo>
                  <a:pt x="4814" y="6162"/>
                </a:lnTo>
                <a:lnTo>
                  <a:pt x="4857" y="6055"/>
                </a:lnTo>
                <a:lnTo>
                  <a:pt x="4900" y="5970"/>
                </a:lnTo>
                <a:lnTo>
                  <a:pt x="4943" y="5884"/>
                </a:lnTo>
                <a:lnTo>
                  <a:pt x="4943" y="5884"/>
                </a:lnTo>
                <a:lnTo>
                  <a:pt x="5007" y="5820"/>
                </a:lnTo>
                <a:lnTo>
                  <a:pt x="5092" y="5798"/>
                </a:lnTo>
                <a:lnTo>
                  <a:pt x="5285" y="5777"/>
                </a:lnTo>
                <a:lnTo>
                  <a:pt x="5285" y="5777"/>
                </a:lnTo>
                <a:lnTo>
                  <a:pt x="5435" y="5734"/>
                </a:lnTo>
                <a:lnTo>
                  <a:pt x="5649" y="5670"/>
                </a:lnTo>
                <a:lnTo>
                  <a:pt x="5756" y="5649"/>
                </a:lnTo>
                <a:lnTo>
                  <a:pt x="5841" y="5649"/>
                </a:lnTo>
                <a:lnTo>
                  <a:pt x="5927" y="5691"/>
                </a:lnTo>
                <a:lnTo>
                  <a:pt x="5927" y="5713"/>
                </a:lnTo>
                <a:lnTo>
                  <a:pt x="5948" y="5734"/>
                </a:lnTo>
                <a:lnTo>
                  <a:pt x="5948" y="5734"/>
                </a:lnTo>
                <a:lnTo>
                  <a:pt x="5948" y="5798"/>
                </a:lnTo>
                <a:lnTo>
                  <a:pt x="5927" y="5863"/>
                </a:lnTo>
                <a:lnTo>
                  <a:pt x="5841" y="6012"/>
                </a:lnTo>
                <a:lnTo>
                  <a:pt x="5670" y="6248"/>
                </a:lnTo>
                <a:lnTo>
                  <a:pt x="5670" y="6248"/>
                </a:lnTo>
                <a:lnTo>
                  <a:pt x="5520" y="6419"/>
                </a:lnTo>
                <a:lnTo>
                  <a:pt x="5349" y="6569"/>
                </a:lnTo>
                <a:lnTo>
                  <a:pt x="5349" y="6569"/>
                </a:lnTo>
                <a:lnTo>
                  <a:pt x="5157" y="6697"/>
                </a:lnTo>
                <a:lnTo>
                  <a:pt x="4964" y="6825"/>
                </a:lnTo>
                <a:lnTo>
                  <a:pt x="4750" y="6911"/>
                </a:lnTo>
                <a:lnTo>
                  <a:pt x="4536" y="6975"/>
                </a:lnTo>
                <a:lnTo>
                  <a:pt x="4536" y="6975"/>
                </a:lnTo>
                <a:lnTo>
                  <a:pt x="4408" y="6997"/>
                </a:lnTo>
                <a:lnTo>
                  <a:pt x="4301" y="6997"/>
                </a:lnTo>
                <a:lnTo>
                  <a:pt x="4065" y="6975"/>
                </a:lnTo>
                <a:lnTo>
                  <a:pt x="3851" y="6911"/>
                </a:lnTo>
                <a:lnTo>
                  <a:pt x="3680" y="6804"/>
                </a:lnTo>
                <a:lnTo>
                  <a:pt x="3509" y="6676"/>
                </a:lnTo>
                <a:lnTo>
                  <a:pt x="3359" y="6505"/>
                </a:lnTo>
                <a:lnTo>
                  <a:pt x="3210" y="6312"/>
                </a:lnTo>
                <a:lnTo>
                  <a:pt x="3103" y="6119"/>
                </a:lnTo>
                <a:lnTo>
                  <a:pt x="3103" y="6119"/>
                </a:lnTo>
                <a:lnTo>
                  <a:pt x="3017" y="5863"/>
                </a:lnTo>
                <a:lnTo>
                  <a:pt x="2931" y="5585"/>
                </a:lnTo>
                <a:lnTo>
                  <a:pt x="2867" y="5328"/>
                </a:lnTo>
                <a:lnTo>
                  <a:pt x="2824" y="5071"/>
                </a:lnTo>
                <a:lnTo>
                  <a:pt x="2782" y="4515"/>
                </a:lnTo>
                <a:lnTo>
                  <a:pt x="2717" y="3980"/>
                </a:lnTo>
                <a:lnTo>
                  <a:pt x="2717" y="3980"/>
                </a:lnTo>
                <a:lnTo>
                  <a:pt x="2696" y="3830"/>
                </a:lnTo>
                <a:lnTo>
                  <a:pt x="2696" y="3680"/>
                </a:lnTo>
                <a:lnTo>
                  <a:pt x="2696" y="3616"/>
                </a:lnTo>
                <a:lnTo>
                  <a:pt x="2717" y="3552"/>
                </a:lnTo>
                <a:lnTo>
                  <a:pt x="2760" y="3509"/>
                </a:lnTo>
                <a:lnTo>
                  <a:pt x="2803" y="3445"/>
                </a:lnTo>
                <a:lnTo>
                  <a:pt x="2803" y="3445"/>
                </a:lnTo>
                <a:lnTo>
                  <a:pt x="2889" y="3424"/>
                </a:lnTo>
                <a:lnTo>
                  <a:pt x="2974" y="3381"/>
                </a:lnTo>
                <a:lnTo>
                  <a:pt x="3167" y="3338"/>
                </a:lnTo>
                <a:lnTo>
                  <a:pt x="3167" y="3338"/>
                </a:lnTo>
                <a:lnTo>
                  <a:pt x="3381" y="3252"/>
                </a:lnTo>
                <a:lnTo>
                  <a:pt x="3595" y="3167"/>
                </a:lnTo>
                <a:lnTo>
                  <a:pt x="3595" y="3167"/>
                </a:lnTo>
                <a:lnTo>
                  <a:pt x="3830" y="3017"/>
                </a:lnTo>
                <a:lnTo>
                  <a:pt x="4044" y="2867"/>
                </a:lnTo>
                <a:lnTo>
                  <a:pt x="4237" y="2696"/>
                </a:lnTo>
                <a:lnTo>
                  <a:pt x="4429" y="2525"/>
                </a:lnTo>
                <a:lnTo>
                  <a:pt x="4429" y="2525"/>
                </a:lnTo>
                <a:lnTo>
                  <a:pt x="4515" y="2439"/>
                </a:lnTo>
                <a:lnTo>
                  <a:pt x="4557" y="2418"/>
                </a:lnTo>
                <a:lnTo>
                  <a:pt x="4600" y="2439"/>
                </a:lnTo>
                <a:lnTo>
                  <a:pt x="4664" y="2504"/>
                </a:lnTo>
                <a:lnTo>
                  <a:pt x="4664" y="2504"/>
                </a:lnTo>
                <a:lnTo>
                  <a:pt x="4750" y="2568"/>
                </a:lnTo>
                <a:lnTo>
                  <a:pt x="4814" y="2653"/>
                </a:lnTo>
                <a:lnTo>
                  <a:pt x="4900" y="2739"/>
                </a:lnTo>
                <a:lnTo>
                  <a:pt x="4985" y="2803"/>
                </a:lnTo>
                <a:lnTo>
                  <a:pt x="4985" y="2803"/>
                </a:lnTo>
                <a:lnTo>
                  <a:pt x="5071" y="2867"/>
                </a:lnTo>
                <a:lnTo>
                  <a:pt x="5178" y="2931"/>
                </a:lnTo>
                <a:lnTo>
                  <a:pt x="5413" y="3017"/>
                </a:lnTo>
                <a:lnTo>
                  <a:pt x="5863" y="3124"/>
                </a:lnTo>
                <a:lnTo>
                  <a:pt x="5863" y="3124"/>
                </a:lnTo>
                <a:lnTo>
                  <a:pt x="5948" y="3167"/>
                </a:lnTo>
                <a:lnTo>
                  <a:pt x="6012" y="3231"/>
                </a:lnTo>
                <a:lnTo>
                  <a:pt x="6055" y="3295"/>
                </a:lnTo>
                <a:lnTo>
                  <a:pt x="6077" y="3381"/>
                </a:lnTo>
                <a:lnTo>
                  <a:pt x="6077" y="3573"/>
                </a:lnTo>
                <a:lnTo>
                  <a:pt x="6077" y="3766"/>
                </a:lnTo>
                <a:lnTo>
                  <a:pt x="6077" y="3766"/>
                </a:lnTo>
                <a:close/>
                <a:moveTo>
                  <a:pt x="8473" y="5028"/>
                </a:moveTo>
                <a:lnTo>
                  <a:pt x="8473" y="5028"/>
                </a:lnTo>
                <a:lnTo>
                  <a:pt x="8451" y="5178"/>
                </a:lnTo>
                <a:lnTo>
                  <a:pt x="8409" y="5371"/>
                </a:lnTo>
                <a:lnTo>
                  <a:pt x="8387" y="5478"/>
                </a:lnTo>
                <a:lnTo>
                  <a:pt x="8345" y="5563"/>
                </a:lnTo>
                <a:lnTo>
                  <a:pt x="8280" y="5627"/>
                </a:lnTo>
                <a:lnTo>
                  <a:pt x="8216" y="5670"/>
                </a:lnTo>
                <a:lnTo>
                  <a:pt x="8216" y="5670"/>
                </a:lnTo>
                <a:lnTo>
                  <a:pt x="8173" y="5691"/>
                </a:lnTo>
                <a:lnTo>
                  <a:pt x="8109" y="5670"/>
                </a:lnTo>
                <a:lnTo>
                  <a:pt x="8045" y="5670"/>
                </a:lnTo>
                <a:lnTo>
                  <a:pt x="7981" y="5670"/>
                </a:lnTo>
                <a:lnTo>
                  <a:pt x="7981" y="5670"/>
                </a:lnTo>
                <a:lnTo>
                  <a:pt x="7917" y="5691"/>
                </a:lnTo>
                <a:lnTo>
                  <a:pt x="7874" y="5713"/>
                </a:lnTo>
                <a:lnTo>
                  <a:pt x="7831" y="5756"/>
                </a:lnTo>
                <a:lnTo>
                  <a:pt x="7767" y="5734"/>
                </a:lnTo>
                <a:lnTo>
                  <a:pt x="7767" y="5734"/>
                </a:lnTo>
                <a:lnTo>
                  <a:pt x="7745" y="5713"/>
                </a:lnTo>
                <a:lnTo>
                  <a:pt x="7745" y="5691"/>
                </a:lnTo>
                <a:lnTo>
                  <a:pt x="7745" y="5627"/>
                </a:lnTo>
                <a:lnTo>
                  <a:pt x="7788" y="5542"/>
                </a:lnTo>
                <a:lnTo>
                  <a:pt x="7831" y="5456"/>
                </a:lnTo>
                <a:lnTo>
                  <a:pt x="7959" y="5264"/>
                </a:lnTo>
                <a:lnTo>
                  <a:pt x="8002" y="5199"/>
                </a:lnTo>
                <a:lnTo>
                  <a:pt x="8024" y="5135"/>
                </a:lnTo>
                <a:lnTo>
                  <a:pt x="8024" y="5135"/>
                </a:lnTo>
                <a:lnTo>
                  <a:pt x="8024" y="5050"/>
                </a:lnTo>
                <a:lnTo>
                  <a:pt x="8002" y="5007"/>
                </a:lnTo>
                <a:lnTo>
                  <a:pt x="7959" y="4964"/>
                </a:lnTo>
                <a:lnTo>
                  <a:pt x="7895" y="4921"/>
                </a:lnTo>
                <a:lnTo>
                  <a:pt x="7895" y="4921"/>
                </a:lnTo>
                <a:lnTo>
                  <a:pt x="7831" y="4921"/>
                </a:lnTo>
                <a:lnTo>
                  <a:pt x="7788" y="4921"/>
                </a:lnTo>
                <a:lnTo>
                  <a:pt x="7724" y="4985"/>
                </a:lnTo>
                <a:lnTo>
                  <a:pt x="7681" y="5050"/>
                </a:lnTo>
                <a:lnTo>
                  <a:pt x="7638" y="5092"/>
                </a:lnTo>
                <a:lnTo>
                  <a:pt x="7638" y="5092"/>
                </a:lnTo>
                <a:lnTo>
                  <a:pt x="7574" y="5178"/>
                </a:lnTo>
                <a:lnTo>
                  <a:pt x="7553" y="5221"/>
                </a:lnTo>
                <a:lnTo>
                  <a:pt x="7510" y="5242"/>
                </a:lnTo>
                <a:lnTo>
                  <a:pt x="7510" y="5242"/>
                </a:lnTo>
                <a:lnTo>
                  <a:pt x="7531" y="5199"/>
                </a:lnTo>
                <a:lnTo>
                  <a:pt x="7574" y="5135"/>
                </a:lnTo>
                <a:lnTo>
                  <a:pt x="7660" y="5050"/>
                </a:lnTo>
                <a:lnTo>
                  <a:pt x="7660" y="5050"/>
                </a:lnTo>
                <a:lnTo>
                  <a:pt x="7917" y="4665"/>
                </a:lnTo>
                <a:lnTo>
                  <a:pt x="7917" y="4665"/>
                </a:lnTo>
                <a:lnTo>
                  <a:pt x="8024" y="4493"/>
                </a:lnTo>
                <a:lnTo>
                  <a:pt x="8066" y="4386"/>
                </a:lnTo>
                <a:lnTo>
                  <a:pt x="8045" y="4344"/>
                </a:lnTo>
                <a:lnTo>
                  <a:pt x="8045" y="4301"/>
                </a:lnTo>
                <a:lnTo>
                  <a:pt x="8045" y="4301"/>
                </a:lnTo>
                <a:lnTo>
                  <a:pt x="7981" y="4237"/>
                </a:lnTo>
                <a:lnTo>
                  <a:pt x="7917" y="4215"/>
                </a:lnTo>
                <a:lnTo>
                  <a:pt x="7831" y="4194"/>
                </a:lnTo>
                <a:lnTo>
                  <a:pt x="7810" y="4215"/>
                </a:lnTo>
                <a:lnTo>
                  <a:pt x="7788" y="4237"/>
                </a:lnTo>
                <a:lnTo>
                  <a:pt x="7788" y="4237"/>
                </a:lnTo>
                <a:lnTo>
                  <a:pt x="7852" y="4130"/>
                </a:lnTo>
                <a:lnTo>
                  <a:pt x="7938" y="4023"/>
                </a:lnTo>
                <a:lnTo>
                  <a:pt x="8002" y="3894"/>
                </a:lnTo>
                <a:lnTo>
                  <a:pt x="8024" y="3830"/>
                </a:lnTo>
                <a:lnTo>
                  <a:pt x="8024" y="3787"/>
                </a:lnTo>
                <a:lnTo>
                  <a:pt x="8024" y="3787"/>
                </a:lnTo>
                <a:lnTo>
                  <a:pt x="8002" y="3680"/>
                </a:lnTo>
                <a:lnTo>
                  <a:pt x="7981" y="3659"/>
                </a:lnTo>
                <a:lnTo>
                  <a:pt x="7938" y="3659"/>
                </a:lnTo>
                <a:lnTo>
                  <a:pt x="7874" y="3659"/>
                </a:lnTo>
                <a:lnTo>
                  <a:pt x="7788" y="3702"/>
                </a:lnTo>
                <a:lnTo>
                  <a:pt x="7617" y="3809"/>
                </a:lnTo>
                <a:lnTo>
                  <a:pt x="7489" y="3894"/>
                </a:lnTo>
                <a:lnTo>
                  <a:pt x="7489" y="3894"/>
                </a:lnTo>
                <a:lnTo>
                  <a:pt x="7467" y="3830"/>
                </a:lnTo>
                <a:lnTo>
                  <a:pt x="7467" y="3744"/>
                </a:lnTo>
                <a:lnTo>
                  <a:pt x="7510" y="3616"/>
                </a:lnTo>
                <a:lnTo>
                  <a:pt x="7596" y="3488"/>
                </a:lnTo>
                <a:lnTo>
                  <a:pt x="7703" y="3381"/>
                </a:lnTo>
                <a:lnTo>
                  <a:pt x="7703" y="3381"/>
                </a:lnTo>
                <a:lnTo>
                  <a:pt x="7767" y="3338"/>
                </a:lnTo>
                <a:lnTo>
                  <a:pt x="7831" y="3317"/>
                </a:lnTo>
                <a:lnTo>
                  <a:pt x="7895" y="3317"/>
                </a:lnTo>
                <a:lnTo>
                  <a:pt x="7981" y="3317"/>
                </a:lnTo>
                <a:lnTo>
                  <a:pt x="8045" y="3338"/>
                </a:lnTo>
                <a:lnTo>
                  <a:pt x="8109" y="3402"/>
                </a:lnTo>
                <a:lnTo>
                  <a:pt x="8152" y="3445"/>
                </a:lnTo>
                <a:lnTo>
                  <a:pt x="8216" y="3531"/>
                </a:lnTo>
                <a:lnTo>
                  <a:pt x="8216" y="3531"/>
                </a:lnTo>
                <a:lnTo>
                  <a:pt x="8280" y="3702"/>
                </a:lnTo>
                <a:lnTo>
                  <a:pt x="8345" y="3873"/>
                </a:lnTo>
                <a:lnTo>
                  <a:pt x="8387" y="4237"/>
                </a:lnTo>
                <a:lnTo>
                  <a:pt x="8387" y="4237"/>
                </a:lnTo>
                <a:lnTo>
                  <a:pt x="8473" y="4622"/>
                </a:lnTo>
                <a:lnTo>
                  <a:pt x="8473" y="4836"/>
                </a:lnTo>
                <a:lnTo>
                  <a:pt x="8473" y="5028"/>
                </a:lnTo>
                <a:lnTo>
                  <a:pt x="8473" y="502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31"/>
          <p:cNvPicPr preferRelativeResize="0"/>
          <p:nvPr/>
        </p:nvPicPr>
        <p:blipFill>
          <a:blip r:embed="rId3">
            <a:alphaModFix/>
          </a:blip>
          <a:stretch>
            <a:fillRect/>
          </a:stretch>
        </p:blipFill>
        <p:spPr>
          <a:xfrm>
            <a:off x="2560050" y="1022825"/>
            <a:ext cx="6448399" cy="3760975"/>
          </a:xfrm>
          <a:prstGeom prst="rect">
            <a:avLst/>
          </a:prstGeom>
          <a:noFill/>
          <a:ln>
            <a:noFill/>
          </a:ln>
        </p:spPr>
      </p:pic>
      <p:sp>
        <p:nvSpPr>
          <p:cNvPr id="363" name="Google Shape;363;p31"/>
          <p:cNvSpPr/>
          <p:nvPr/>
        </p:nvSpPr>
        <p:spPr>
          <a:xfrm rot="1109039">
            <a:off x="116989" y="326712"/>
            <a:ext cx="2327785" cy="2118126"/>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txBox="1"/>
          <p:nvPr/>
        </p:nvSpPr>
        <p:spPr>
          <a:xfrm>
            <a:off x="406625" y="2733150"/>
            <a:ext cx="1659900" cy="16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365" name="Google Shape;365;p31"/>
          <p:cNvSpPr txBox="1"/>
          <p:nvPr/>
        </p:nvSpPr>
        <p:spPr>
          <a:xfrm>
            <a:off x="343775" y="521625"/>
            <a:ext cx="1936500" cy="15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niglet"/>
                <a:ea typeface="Sniglet"/>
                <a:cs typeface="Sniglet"/>
                <a:sym typeface="Sniglet"/>
              </a:rPr>
              <a:t>Average salaries for </a:t>
            </a:r>
            <a:r>
              <a:rPr lang="en" sz="1800">
                <a:solidFill>
                  <a:srgbClr val="FF0000"/>
                </a:solidFill>
                <a:latin typeface="Sniglet"/>
                <a:ea typeface="Sniglet"/>
                <a:cs typeface="Sniglet"/>
                <a:sym typeface="Sniglet"/>
              </a:rPr>
              <a:t>hybrid </a:t>
            </a:r>
            <a:r>
              <a:rPr lang="en" sz="1800">
                <a:solidFill>
                  <a:schemeClr val="dk1"/>
                </a:solidFill>
                <a:latin typeface="Sniglet"/>
                <a:ea typeface="Sniglet"/>
                <a:cs typeface="Sniglet"/>
                <a:sym typeface="Sniglet"/>
              </a:rPr>
              <a:t>positions</a:t>
            </a:r>
            <a:r>
              <a:rPr lang="en" sz="1800">
                <a:solidFill>
                  <a:srgbClr val="FF0000"/>
                </a:solidFill>
                <a:latin typeface="Sniglet"/>
                <a:ea typeface="Sniglet"/>
                <a:cs typeface="Sniglet"/>
                <a:sym typeface="Sniglet"/>
              </a:rPr>
              <a:t> </a:t>
            </a:r>
            <a:r>
              <a:rPr lang="en" sz="1800">
                <a:latin typeface="Sniglet"/>
                <a:ea typeface="Sniglet"/>
                <a:cs typeface="Sniglet"/>
                <a:sym typeface="Sniglet"/>
              </a:rPr>
              <a:t>are lower than </a:t>
            </a:r>
            <a:r>
              <a:rPr lang="en" sz="1800">
                <a:solidFill>
                  <a:srgbClr val="1155CC"/>
                </a:solidFill>
                <a:latin typeface="Sniglet"/>
                <a:ea typeface="Sniglet"/>
                <a:cs typeface="Sniglet"/>
                <a:sym typeface="Sniglet"/>
              </a:rPr>
              <a:t>remote </a:t>
            </a:r>
            <a:r>
              <a:rPr lang="en" sz="1800">
                <a:latin typeface="Sniglet"/>
                <a:ea typeface="Sniglet"/>
                <a:cs typeface="Sniglet"/>
                <a:sym typeface="Sniglet"/>
              </a:rPr>
              <a:t>positions</a:t>
            </a:r>
            <a:endParaRPr sz="1800">
              <a:latin typeface="Sniglet"/>
              <a:ea typeface="Sniglet"/>
              <a:cs typeface="Sniglet"/>
              <a:sym typeface="Sniglet"/>
            </a:endParaRPr>
          </a:p>
        </p:txBody>
      </p:sp>
      <p:grpSp>
        <p:nvGrpSpPr>
          <p:cNvPr id="366" name="Google Shape;366;p31"/>
          <p:cNvGrpSpPr/>
          <p:nvPr/>
        </p:nvGrpSpPr>
        <p:grpSpPr>
          <a:xfrm>
            <a:off x="266611" y="4506479"/>
            <a:ext cx="427568" cy="392338"/>
            <a:chOff x="-59100700" y="1911950"/>
            <a:chExt cx="315875" cy="319000"/>
          </a:xfrm>
        </p:grpSpPr>
        <p:sp>
          <p:nvSpPr>
            <p:cNvPr id="367" name="Google Shape;367;p31"/>
            <p:cNvSpPr/>
            <p:nvPr/>
          </p:nvSpPr>
          <p:spPr>
            <a:xfrm>
              <a:off x="-59015625" y="1993850"/>
              <a:ext cx="20500" cy="20525"/>
            </a:xfrm>
            <a:custGeom>
              <a:rect b="b" l="l" r="r" t="t"/>
              <a:pathLst>
                <a:path extrusionOk="0" h="821" w="82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58954200" y="1993850"/>
              <a:ext cx="21300" cy="20525"/>
            </a:xfrm>
            <a:custGeom>
              <a:rect b="b" l="l" r="r" t="t"/>
              <a:pathLst>
                <a:path extrusionOk="0" h="821" w="852">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58891975" y="1993850"/>
              <a:ext cx="21300" cy="20525"/>
            </a:xfrm>
            <a:custGeom>
              <a:rect b="b" l="l" r="r" t="t"/>
              <a:pathLst>
                <a:path extrusionOk="0" h="821" w="852">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59015625" y="2034825"/>
              <a:ext cx="20500" cy="21275"/>
            </a:xfrm>
            <a:custGeom>
              <a:rect b="b" l="l" r="r" t="t"/>
              <a:pathLst>
                <a:path extrusionOk="0" h="851" w="82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58954200" y="2034825"/>
              <a:ext cx="21300" cy="21275"/>
            </a:xfrm>
            <a:custGeom>
              <a:rect b="b" l="l" r="r" t="t"/>
              <a:pathLst>
                <a:path extrusionOk="0" h="851" w="852">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58891975" y="2034825"/>
              <a:ext cx="21300" cy="21275"/>
            </a:xfrm>
            <a:custGeom>
              <a:rect b="b" l="l" r="r" t="t"/>
              <a:pathLst>
                <a:path extrusionOk="0" h="851" w="852">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59015625" y="2076550"/>
              <a:ext cx="20500" cy="20525"/>
            </a:xfrm>
            <a:custGeom>
              <a:rect b="b" l="l" r="r" t="t"/>
              <a:pathLst>
                <a:path extrusionOk="0" h="821" w="82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58954200" y="2076550"/>
              <a:ext cx="21300" cy="20525"/>
            </a:xfrm>
            <a:custGeom>
              <a:rect b="b" l="l" r="r" t="t"/>
              <a:pathLst>
                <a:path extrusionOk="0" h="821" w="852">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58891975" y="2076550"/>
              <a:ext cx="21300" cy="20525"/>
            </a:xfrm>
            <a:custGeom>
              <a:rect b="b" l="l" r="r" t="t"/>
              <a:pathLst>
                <a:path extrusionOk="0" h="821" w="852">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59100700" y="1911950"/>
              <a:ext cx="315875" cy="319000"/>
            </a:xfrm>
            <a:custGeom>
              <a:rect b="b" l="l" r="r" t="t"/>
              <a:pathLst>
                <a:path extrusionOk="0" h="12760" w="12635">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Our Company</a:t>
            </a:r>
            <a:endParaRPr>
              <a:latin typeface="Sniglet"/>
              <a:ea typeface="Sniglet"/>
              <a:cs typeface="Sniglet"/>
              <a:sym typeface="Sniglet"/>
            </a:endParaRPr>
          </a:p>
        </p:txBody>
      </p:sp>
      <p:sp>
        <p:nvSpPr>
          <p:cNvPr id="62" name="Google Shape;62;p14"/>
          <p:cNvSpPr txBox="1"/>
          <p:nvPr>
            <p:ph idx="1" type="body"/>
          </p:nvPr>
        </p:nvSpPr>
        <p:spPr>
          <a:xfrm>
            <a:off x="223650" y="1211663"/>
            <a:ext cx="8696700" cy="13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35"/>
              <a:buNone/>
            </a:pPr>
            <a:r>
              <a:rPr lang="en" sz="1821">
                <a:solidFill>
                  <a:schemeClr val="dk1"/>
                </a:solidFill>
                <a:latin typeface="Sniglet"/>
                <a:ea typeface="Sniglet"/>
                <a:cs typeface="Sniglet"/>
                <a:sym typeface="Sniglet"/>
              </a:rPr>
              <a:t>We are SalaryWeb! </a:t>
            </a:r>
            <a:r>
              <a:rPr lang="en" sz="1821">
                <a:solidFill>
                  <a:schemeClr val="dk1"/>
                </a:solidFill>
                <a:latin typeface="Sniglet"/>
                <a:ea typeface="Sniglet"/>
                <a:cs typeface="Sniglet"/>
                <a:sym typeface="Sniglet"/>
              </a:rPr>
              <a:t>Our mission is to provide data scientists</a:t>
            </a:r>
            <a:r>
              <a:rPr b="1" lang="en" sz="1821">
                <a:solidFill>
                  <a:schemeClr val="dk1"/>
                </a:solidFill>
                <a:latin typeface="Sniglet"/>
                <a:ea typeface="Sniglet"/>
                <a:cs typeface="Sniglet"/>
                <a:sym typeface="Sniglet"/>
              </a:rPr>
              <a:t> </a:t>
            </a:r>
            <a:r>
              <a:rPr lang="en" sz="1821">
                <a:solidFill>
                  <a:schemeClr val="dk1"/>
                </a:solidFill>
                <a:latin typeface="Sniglet"/>
                <a:ea typeface="Sniglet"/>
                <a:cs typeface="Sniglet"/>
                <a:sym typeface="Sniglet"/>
              </a:rPr>
              <a:t>with rewarding job opportunities, offering salaries based on market demand and employment experience. </a:t>
            </a:r>
            <a:endParaRPr sz="1821">
              <a:solidFill>
                <a:schemeClr val="dk1"/>
              </a:solidFill>
              <a:latin typeface="Sniglet"/>
              <a:ea typeface="Sniglet"/>
              <a:cs typeface="Sniglet"/>
              <a:sym typeface="Sniglet"/>
            </a:endParaRPr>
          </a:p>
          <a:p>
            <a:pPr indent="0" lvl="0" marL="0" rtl="0" algn="l">
              <a:spcBef>
                <a:spcPts val="1200"/>
              </a:spcBef>
              <a:spcAft>
                <a:spcPts val="1200"/>
              </a:spcAft>
              <a:buSzPts val="935"/>
              <a:buNone/>
            </a:pPr>
            <a:r>
              <a:t/>
            </a:r>
            <a:endParaRPr sz="1360">
              <a:solidFill>
                <a:schemeClr val="dk1"/>
              </a:solidFill>
              <a:latin typeface="Sniglet"/>
              <a:ea typeface="Sniglet"/>
              <a:cs typeface="Sniglet"/>
              <a:sym typeface="Sniglet"/>
            </a:endParaRPr>
          </a:p>
        </p:txBody>
      </p:sp>
      <p:sp>
        <p:nvSpPr>
          <p:cNvPr id="63" name="Google Shape;63;p14"/>
          <p:cNvSpPr/>
          <p:nvPr/>
        </p:nvSpPr>
        <p:spPr>
          <a:xfrm>
            <a:off x="3219975" y="2571750"/>
            <a:ext cx="2774014" cy="234412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pic>
        <p:nvPicPr>
          <p:cNvPr id="64" name="Google Shape;64;p14"/>
          <p:cNvPicPr preferRelativeResize="0"/>
          <p:nvPr/>
        </p:nvPicPr>
        <p:blipFill>
          <a:blip r:embed="rId3">
            <a:alphaModFix/>
          </a:blip>
          <a:stretch>
            <a:fillRect/>
          </a:stretch>
        </p:blipFill>
        <p:spPr>
          <a:xfrm>
            <a:off x="3355950" y="2714500"/>
            <a:ext cx="2508600" cy="1733100"/>
          </a:xfrm>
          <a:prstGeom prst="rect">
            <a:avLst/>
          </a:prstGeom>
          <a:noFill/>
          <a:ln>
            <a:noFill/>
          </a:ln>
        </p:spPr>
      </p:pic>
      <p:sp>
        <p:nvSpPr>
          <p:cNvPr id="65" name="Google Shape;65;p14"/>
          <p:cNvSpPr/>
          <p:nvPr/>
        </p:nvSpPr>
        <p:spPr>
          <a:xfrm>
            <a:off x="8014975" y="445025"/>
            <a:ext cx="503070" cy="405026"/>
          </a:xfrm>
          <a:custGeom>
            <a:rect b="b" l="l" r="r" t="t"/>
            <a:pathLst>
              <a:path extrusionOk="0" h="8196" w="8987">
                <a:moveTo>
                  <a:pt x="6911" y="2397"/>
                </a:moveTo>
                <a:lnTo>
                  <a:pt x="6911" y="2397"/>
                </a:lnTo>
                <a:lnTo>
                  <a:pt x="6890" y="1990"/>
                </a:lnTo>
                <a:lnTo>
                  <a:pt x="6869" y="1776"/>
                </a:lnTo>
                <a:lnTo>
                  <a:pt x="6826" y="1584"/>
                </a:lnTo>
                <a:lnTo>
                  <a:pt x="6762" y="1413"/>
                </a:lnTo>
                <a:lnTo>
                  <a:pt x="6676" y="1220"/>
                </a:lnTo>
                <a:lnTo>
                  <a:pt x="6569" y="1049"/>
                </a:lnTo>
                <a:lnTo>
                  <a:pt x="6419" y="899"/>
                </a:lnTo>
                <a:lnTo>
                  <a:pt x="6419" y="899"/>
                </a:lnTo>
                <a:lnTo>
                  <a:pt x="6141" y="600"/>
                </a:lnTo>
                <a:lnTo>
                  <a:pt x="5970" y="471"/>
                </a:lnTo>
                <a:lnTo>
                  <a:pt x="5820" y="343"/>
                </a:lnTo>
                <a:lnTo>
                  <a:pt x="5649" y="236"/>
                </a:lnTo>
                <a:lnTo>
                  <a:pt x="5456" y="150"/>
                </a:lnTo>
                <a:lnTo>
                  <a:pt x="5264" y="86"/>
                </a:lnTo>
                <a:lnTo>
                  <a:pt x="5071" y="22"/>
                </a:lnTo>
                <a:lnTo>
                  <a:pt x="5071" y="22"/>
                </a:lnTo>
                <a:lnTo>
                  <a:pt x="4879" y="1"/>
                </a:lnTo>
                <a:lnTo>
                  <a:pt x="4686" y="1"/>
                </a:lnTo>
                <a:lnTo>
                  <a:pt x="4494" y="1"/>
                </a:lnTo>
                <a:lnTo>
                  <a:pt x="4301" y="22"/>
                </a:lnTo>
                <a:lnTo>
                  <a:pt x="4109" y="65"/>
                </a:lnTo>
                <a:lnTo>
                  <a:pt x="3916" y="108"/>
                </a:lnTo>
                <a:lnTo>
                  <a:pt x="3552" y="236"/>
                </a:lnTo>
                <a:lnTo>
                  <a:pt x="3188" y="428"/>
                </a:lnTo>
                <a:lnTo>
                  <a:pt x="2868" y="642"/>
                </a:lnTo>
                <a:lnTo>
                  <a:pt x="2718" y="771"/>
                </a:lnTo>
                <a:lnTo>
                  <a:pt x="2589" y="899"/>
                </a:lnTo>
                <a:lnTo>
                  <a:pt x="2461" y="1049"/>
                </a:lnTo>
                <a:lnTo>
                  <a:pt x="2333" y="1199"/>
                </a:lnTo>
                <a:lnTo>
                  <a:pt x="2333" y="1199"/>
                </a:lnTo>
                <a:lnTo>
                  <a:pt x="2247" y="1370"/>
                </a:lnTo>
                <a:lnTo>
                  <a:pt x="2161" y="1520"/>
                </a:lnTo>
                <a:lnTo>
                  <a:pt x="2076" y="1712"/>
                </a:lnTo>
                <a:lnTo>
                  <a:pt x="2033" y="1905"/>
                </a:lnTo>
                <a:lnTo>
                  <a:pt x="1990" y="2076"/>
                </a:lnTo>
                <a:lnTo>
                  <a:pt x="1969" y="2290"/>
                </a:lnTo>
                <a:lnTo>
                  <a:pt x="1969" y="2482"/>
                </a:lnTo>
                <a:lnTo>
                  <a:pt x="1969" y="2675"/>
                </a:lnTo>
                <a:lnTo>
                  <a:pt x="1990" y="2889"/>
                </a:lnTo>
                <a:lnTo>
                  <a:pt x="2012" y="3082"/>
                </a:lnTo>
                <a:lnTo>
                  <a:pt x="2076" y="3274"/>
                </a:lnTo>
                <a:lnTo>
                  <a:pt x="2119" y="3467"/>
                </a:lnTo>
                <a:lnTo>
                  <a:pt x="2204" y="3638"/>
                </a:lnTo>
                <a:lnTo>
                  <a:pt x="2290" y="3809"/>
                </a:lnTo>
                <a:lnTo>
                  <a:pt x="2397" y="3959"/>
                </a:lnTo>
                <a:lnTo>
                  <a:pt x="2504" y="4109"/>
                </a:lnTo>
                <a:lnTo>
                  <a:pt x="2504" y="4109"/>
                </a:lnTo>
                <a:lnTo>
                  <a:pt x="2654" y="4258"/>
                </a:lnTo>
                <a:lnTo>
                  <a:pt x="2803" y="4387"/>
                </a:lnTo>
                <a:lnTo>
                  <a:pt x="2953" y="4515"/>
                </a:lnTo>
                <a:lnTo>
                  <a:pt x="3124" y="4622"/>
                </a:lnTo>
                <a:lnTo>
                  <a:pt x="3317" y="4708"/>
                </a:lnTo>
                <a:lnTo>
                  <a:pt x="3509" y="4793"/>
                </a:lnTo>
                <a:lnTo>
                  <a:pt x="3702" y="4857"/>
                </a:lnTo>
                <a:lnTo>
                  <a:pt x="3895" y="4900"/>
                </a:lnTo>
                <a:lnTo>
                  <a:pt x="4087" y="4922"/>
                </a:lnTo>
                <a:lnTo>
                  <a:pt x="4301" y="4943"/>
                </a:lnTo>
                <a:lnTo>
                  <a:pt x="4515" y="4964"/>
                </a:lnTo>
                <a:lnTo>
                  <a:pt x="4708" y="4964"/>
                </a:lnTo>
                <a:lnTo>
                  <a:pt x="5114" y="4900"/>
                </a:lnTo>
                <a:lnTo>
                  <a:pt x="5499" y="4815"/>
                </a:lnTo>
                <a:lnTo>
                  <a:pt x="5499" y="4815"/>
                </a:lnTo>
                <a:lnTo>
                  <a:pt x="5692" y="4750"/>
                </a:lnTo>
                <a:lnTo>
                  <a:pt x="5863" y="4665"/>
                </a:lnTo>
                <a:lnTo>
                  <a:pt x="6013" y="4558"/>
                </a:lnTo>
                <a:lnTo>
                  <a:pt x="6141" y="4430"/>
                </a:lnTo>
                <a:lnTo>
                  <a:pt x="6291" y="4301"/>
                </a:lnTo>
                <a:lnTo>
                  <a:pt x="6398" y="4173"/>
                </a:lnTo>
                <a:lnTo>
                  <a:pt x="6505" y="4023"/>
                </a:lnTo>
                <a:lnTo>
                  <a:pt x="6590" y="3852"/>
                </a:lnTo>
                <a:lnTo>
                  <a:pt x="6676" y="3681"/>
                </a:lnTo>
                <a:lnTo>
                  <a:pt x="6740" y="3509"/>
                </a:lnTo>
                <a:lnTo>
                  <a:pt x="6847" y="3146"/>
                </a:lnTo>
                <a:lnTo>
                  <a:pt x="6911" y="2761"/>
                </a:lnTo>
                <a:lnTo>
                  <a:pt x="6911" y="2397"/>
                </a:lnTo>
                <a:lnTo>
                  <a:pt x="6911" y="2397"/>
                </a:lnTo>
                <a:close/>
                <a:moveTo>
                  <a:pt x="3788" y="921"/>
                </a:moveTo>
                <a:lnTo>
                  <a:pt x="3788" y="921"/>
                </a:lnTo>
                <a:lnTo>
                  <a:pt x="3809" y="749"/>
                </a:lnTo>
                <a:lnTo>
                  <a:pt x="3830" y="707"/>
                </a:lnTo>
                <a:lnTo>
                  <a:pt x="3873" y="642"/>
                </a:lnTo>
                <a:lnTo>
                  <a:pt x="3980" y="578"/>
                </a:lnTo>
                <a:lnTo>
                  <a:pt x="4130" y="535"/>
                </a:lnTo>
                <a:lnTo>
                  <a:pt x="4130" y="535"/>
                </a:lnTo>
                <a:lnTo>
                  <a:pt x="4280" y="493"/>
                </a:lnTo>
                <a:lnTo>
                  <a:pt x="4322" y="493"/>
                </a:lnTo>
                <a:lnTo>
                  <a:pt x="4344" y="514"/>
                </a:lnTo>
                <a:lnTo>
                  <a:pt x="4365" y="557"/>
                </a:lnTo>
                <a:lnTo>
                  <a:pt x="4365" y="600"/>
                </a:lnTo>
                <a:lnTo>
                  <a:pt x="4344" y="749"/>
                </a:lnTo>
                <a:lnTo>
                  <a:pt x="4344" y="749"/>
                </a:lnTo>
                <a:lnTo>
                  <a:pt x="4322" y="899"/>
                </a:lnTo>
                <a:lnTo>
                  <a:pt x="4322" y="942"/>
                </a:lnTo>
                <a:lnTo>
                  <a:pt x="4280" y="963"/>
                </a:lnTo>
                <a:lnTo>
                  <a:pt x="4194" y="1006"/>
                </a:lnTo>
                <a:lnTo>
                  <a:pt x="4044" y="1028"/>
                </a:lnTo>
                <a:lnTo>
                  <a:pt x="4044" y="1028"/>
                </a:lnTo>
                <a:lnTo>
                  <a:pt x="3895" y="1049"/>
                </a:lnTo>
                <a:lnTo>
                  <a:pt x="3809" y="1070"/>
                </a:lnTo>
                <a:lnTo>
                  <a:pt x="3788" y="1070"/>
                </a:lnTo>
                <a:lnTo>
                  <a:pt x="3788" y="1028"/>
                </a:lnTo>
                <a:lnTo>
                  <a:pt x="3788" y="921"/>
                </a:lnTo>
                <a:lnTo>
                  <a:pt x="3788" y="921"/>
                </a:lnTo>
                <a:close/>
                <a:moveTo>
                  <a:pt x="4002" y="1349"/>
                </a:moveTo>
                <a:lnTo>
                  <a:pt x="4002" y="1349"/>
                </a:lnTo>
                <a:lnTo>
                  <a:pt x="4087" y="1349"/>
                </a:lnTo>
                <a:lnTo>
                  <a:pt x="4194" y="1327"/>
                </a:lnTo>
                <a:lnTo>
                  <a:pt x="4280" y="1349"/>
                </a:lnTo>
                <a:lnTo>
                  <a:pt x="4322" y="1370"/>
                </a:lnTo>
                <a:lnTo>
                  <a:pt x="4344" y="1413"/>
                </a:lnTo>
                <a:lnTo>
                  <a:pt x="4344" y="1413"/>
                </a:lnTo>
                <a:lnTo>
                  <a:pt x="4344" y="1669"/>
                </a:lnTo>
                <a:lnTo>
                  <a:pt x="4344" y="1883"/>
                </a:lnTo>
                <a:lnTo>
                  <a:pt x="4344" y="1883"/>
                </a:lnTo>
                <a:lnTo>
                  <a:pt x="4365" y="2162"/>
                </a:lnTo>
                <a:lnTo>
                  <a:pt x="4365" y="2311"/>
                </a:lnTo>
                <a:lnTo>
                  <a:pt x="4344" y="2354"/>
                </a:lnTo>
                <a:lnTo>
                  <a:pt x="4322" y="2397"/>
                </a:lnTo>
                <a:lnTo>
                  <a:pt x="4322" y="2397"/>
                </a:lnTo>
                <a:lnTo>
                  <a:pt x="4280" y="2440"/>
                </a:lnTo>
                <a:lnTo>
                  <a:pt x="4215" y="2440"/>
                </a:lnTo>
                <a:lnTo>
                  <a:pt x="4023" y="2440"/>
                </a:lnTo>
                <a:lnTo>
                  <a:pt x="3723" y="2440"/>
                </a:lnTo>
                <a:lnTo>
                  <a:pt x="3723" y="2440"/>
                </a:lnTo>
                <a:lnTo>
                  <a:pt x="3638" y="2418"/>
                </a:lnTo>
                <a:lnTo>
                  <a:pt x="3574" y="2397"/>
                </a:lnTo>
                <a:lnTo>
                  <a:pt x="3531" y="2354"/>
                </a:lnTo>
                <a:lnTo>
                  <a:pt x="3509" y="2311"/>
                </a:lnTo>
                <a:lnTo>
                  <a:pt x="3531" y="2162"/>
                </a:lnTo>
                <a:lnTo>
                  <a:pt x="3552" y="1990"/>
                </a:lnTo>
                <a:lnTo>
                  <a:pt x="3552" y="1990"/>
                </a:lnTo>
                <a:lnTo>
                  <a:pt x="3595" y="1734"/>
                </a:lnTo>
                <a:lnTo>
                  <a:pt x="3616" y="1627"/>
                </a:lnTo>
                <a:lnTo>
                  <a:pt x="3638" y="1541"/>
                </a:lnTo>
                <a:lnTo>
                  <a:pt x="3681" y="1477"/>
                </a:lnTo>
                <a:lnTo>
                  <a:pt x="3745" y="1434"/>
                </a:lnTo>
                <a:lnTo>
                  <a:pt x="3852" y="1391"/>
                </a:lnTo>
                <a:lnTo>
                  <a:pt x="4002" y="1349"/>
                </a:lnTo>
                <a:lnTo>
                  <a:pt x="4002" y="1349"/>
                </a:lnTo>
                <a:close/>
                <a:moveTo>
                  <a:pt x="3509" y="707"/>
                </a:moveTo>
                <a:lnTo>
                  <a:pt x="3509" y="707"/>
                </a:lnTo>
                <a:lnTo>
                  <a:pt x="3531" y="728"/>
                </a:lnTo>
                <a:lnTo>
                  <a:pt x="3552" y="792"/>
                </a:lnTo>
                <a:lnTo>
                  <a:pt x="3509" y="921"/>
                </a:lnTo>
                <a:lnTo>
                  <a:pt x="3445" y="1070"/>
                </a:lnTo>
                <a:lnTo>
                  <a:pt x="3381" y="1177"/>
                </a:lnTo>
                <a:lnTo>
                  <a:pt x="3381" y="1177"/>
                </a:lnTo>
                <a:lnTo>
                  <a:pt x="3317" y="1220"/>
                </a:lnTo>
                <a:lnTo>
                  <a:pt x="3253" y="1263"/>
                </a:lnTo>
                <a:lnTo>
                  <a:pt x="3060" y="1327"/>
                </a:lnTo>
                <a:lnTo>
                  <a:pt x="2718" y="1413"/>
                </a:lnTo>
                <a:lnTo>
                  <a:pt x="2718" y="1413"/>
                </a:lnTo>
                <a:lnTo>
                  <a:pt x="2718" y="1413"/>
                </a:lnTo>
                <a:lnTo>
                  <a:pt x="2718" y="1370"/>
                </a:lnTo>
                <a:lnTo>
                  <a:pt x="2782" y="1263"/>
                </a:lnTo>
                <a:lnTo>
                  <a:pt x="2889" y="1135"/>
                </a:lnTo>
                <a:lnTo>
                  <a:pt x="3017" y="1006"/>
                </a:lnTo>
                <a:lnTo>
                  <a:pt x="3167" y="878"/>
                </a:lnTo>
                <a:lnTo>
                  <a:pt x="3317" y="771"/>
                </a:lnTo>
                <a:lnTo>
                  <a:pt x="3445" y="707"/>
                </a:lnTo>
                <a:lnTo>
                  <a:pt x="3488" y="685"/>
                </a:lnTo>
                <a:lnTo>
                  <a:pt x="3509" y="707"/>
                </a:lnTo>
                <a:lnTo>
                  <a:pt x="3509" y="707"/>
                </a:lnTo>
                <a:close/>
                <a:moveTo>
                  <a:pt x="2375" y="2033"/>
                </a:moveTo>
                <a:lnTo>
                  <a:pt x="2375" y="2033"/>
                </a:lnTo>
                <a:lnTo>
                  <a:pt x="2418" y="1948"/>
                </a:lnTo>
                <a:lnTo>
                  <a:pt x="2504" y="1862"/>
                </a:lnTo>
                <a:lnTo>
                  <a:pt x="2589" y="1798"/>
                </a:lnTo>
                <a:lnTo>
                  <a:pt x="2696" y="1734"/>
                </a:lnTo>
                <a:lnTo>
                  <a:pt x="2910" y="1648"/>
                </a:lnTo>
                <a:lnTo>
                  <a:pt x="3124" y="1562"/>
                </a:lnTo>
                <a:lnTo>
                  <a:pt x="3124" y="1562"/>
                </a:lnTo>
                <a:lnTo>
                  <a:pt x="3253" y="1520"/>
                </a:lnTo>
                <a:lnTo>
                  <a:pt x="3295" y="1520"/>
                </a:lnTo>
                <a:lnTo>
                  <a:pt x="3317" y="1541"/>
                </a:lnTo>
                <a:lnTo>
                  <a:pt x="3317" y="1562"/>
                </a:lnTo>
                <a:lnTo>
                  <a:pt x="3317" y="1691"/>
                </a:lnTo>
                <a:lnTo>
                  <a:pt x="3317" y="1691"/>
                </a:lnTo>
                <a:lnTo>
                  <a:pt x="3274" y="1969"/>
                </a:lnTo>
                <a:lnTo>
                  <a:pt x="3253" y="2226"/>
                </a:lnTo>
                <a:lnTo>
                  <a:pt x="3253" y="2226"/>
                </a:lnTo>
                <a:lnTo>
                  <a:pt x="3231" y="2397"/>
                </a:lnTo>
                <a:lnTo>
                  <a:pt x="3188" y="2461"/>
                </a:lnTo>
                <a:lnTo>
                  <a:pt x="3146" y="2504"/>
                </a:lnTo>
                <a:lnTo>
                  <a:pt x="3146" y="2504"/>
                </a:lnTo>
                <a:lnTo>
                  <a:pt x="3060" y="2504"/>
                </a:lnTo>
                <a:lnTo>
                  <a:pt x="2953" y="2504"/>
                </a:lnTo>
                <a:lnTo>
                  <a:pt x="2846" y="2504"/>
                </a:lnTo>
                <a:lnTo>
                  <a:pt x="2803" y="2504"/>
                </a:lnTo>
                <a:lnTo>
                  <a:pt x="2803" y="2525"/>
                </a:lnTo>
                <a:lnTo>
                  <a:pt x="2803" y="2525"/>
                </a:lnTo>
                <a:lnTo>
                  <a:pt x="2568" y="2525"/>
                </a:lnTo>
                <a:lnTo>
                  <a:pt x="2461" y="2504"/>
                </a:lnTo>
                <a:lnTo>
                  <a:pt x="2418" y="2482"/>
                </a:lnTo>
                <a:lnTo>
                  <a:pt x="2375" y="2440"/>
                </a:lnTo>
                <a:lnTo>
                  <a:pt x="2375" y="2440"/>
                </a:lnTo>
                <a:lnTo>
                  <a:pt x="2354" y="2376"/>
                </a:lnTo>
                <a:lnTo>
                  <a:pt x="2354" y="2247"/>
                </a:lnTo>
                <a:lnTo>
                  <a:pt x="2375" y="2033"/>
                </a:lnTo>
                <a:lnTo>
                  <a:pt x="2375" y="2033"/>
                </a:lnTo>
                <a:close/>
                <a:moveTo>
                  <a:pt x="2440" y="3082"/>
                </a:moveTo>
                <a:lnTo>
                  <a:pt x="2440" y="3082"/>
                </a:lnTo>
                <a:lnTo>
                  <a:pt x="2397" y="2953"/>
                </a:lnTo>
                <a:lnTo>
                  <a:pt x="2375" y="2868"/>
                </a:lnTo>
                <a:lnTo>
                  <a:pt x="2375" y="2803"/>
                </a:lnTo>
                <a:lnTo>
                  <a:pt x="2375" y="2803"/>
                </a:lnTo>
                <a:lnTo>
                  <a:pt x="2418" y="2761"/>
                </a:lnTo>
                <a:lnTo>
                  <a:pt x="2461" y="2739"/>
                </a:lnTo>
                <a:lnTo>
                  <a:pt x="2568" y="2718"/>
                </a:lnTo>
                <a:lnTo>
                  <a:pt x="2803" y="2739"/>
                </a:lnTo>
                <a:lnTo>
                  <a:pt x="2803" y="2739"/>
                </a:lnTo>
                <a:lnTo>
                  <a:pt x="2953" y="2739"/>
                </a:lnTo>
                <a:lnTo>
                  <a:pt x="3060" y="2739"/>
                </a:lnTo>
                <a:lnTo>
                  <a:pt x="3103" y="2739"/>
                </a:lnTo>
                <a:lnTo>
                  <a:pt x="3146" y="2782"/>
                </a:lnTo>
                <a:lnTo>
                  <a:pt x="3167" y="2825"/>
                </a:lnTo>
                <a:lnTo>
                  <a:pt x="3188" y="2889"/>
                </a:lnTo>
                <a:lnTo>
                  <a:pt x="3188" y="2889"/>
                </a:lnTo>
                <a:lnTo>
                  <a:pt x="3210" y="3124"/>
                </a:lnTo>
                <a:lnTo>
                  <a:pt x="3231" y="3253"/>
                </a:lnTo>
                <a:lnTo>
                  <a:pt x="3210" y="3338"/>
                </a:lnTo>
                <a:lnTo>
                  <a:pt x="3210" y="3338"/>
                </a:lnTo>
                <a:lnTo>
                  <a:pt x="3167" y="3403"/>
                </a:lnTo>
                <a:lnTo>
                  <a:pt x="3124" y="3445"/>
                </a:lnTo>
                <a:lnTo>
                  <a:pt x="3082" y="3445"/>
                </a:lnTo>
                <a:lnTo>
                  <a:pt x="3017" y="3445"/>
                </a:lnTo>
                <a:lnTo>
                  <a:pt x="2868" y="3403"/>
                </a:lnTo>
                <a:lnTo>
                  <a:pt x="2739" y="3338"/>
                </a:lnTo>
                <a:lnTo>
                  <a:pt x="2739" y="3338"/>
                </a:lnTo>
                <a:lnTo>
                  <a:pt x="2611" y="3296"/>
                </a:lnTo>
                <a:lnTo>
                  <a:pt x="2525" y="3253"/>
                </a:lnTo>
                <a:lnTo>
                  <a:pt x="2482" y="3189"/>
                </a:lnTo>
                <a:lnTo>
                  <a:pt x="2440" y="3082"/>
                </a:lnTo>
                <a:lnTo>
                  <a:pt x="2440" y="3082"/>
                </a:lnTo>
                <a:close/>
                <a:moveTo>
                  <a:pt x="3488" y="4430"/>
                </a:moveTo>
                <a:lnTo>
                  <a:pt x="3488" y="4430"/>
                </a:lnTo>
                <a:lnTo>
                  <a:pt x="3424" y="4430"/>
                </a:lnTo>
                <a:lnTo>
                  <a:pt x="3360" y="4387"/>
                </a:lnTo>
                <a:lnTo>
                  <a:pt x="3188" y="4237"/>
                </a:lnTo>
                <a:lnTo>
                  <a:pt x="3039" y="4066"/>
                </a:lnTo>
                <a:lnTo>
                  <a:pt x="2953" y="3959"/>
                </a:lnTo>
                <a:lnTo>
                  <a:pt x="2953" y="3959"/>
                </a:lnTo>
                <a:lnTo>
                  <a:pt x="2846" y="3852"/>
                </a:lnTo>
                <a:lnTo>
                  <a:pt x="2761" y="3745"/>
                </a:lnTo>
                <a:lnTo>
                  <a:pt x="2761" y="3745"/>
                </a:lnTo>
                <a:lnTo>
                  <a:pt x="2739" y="3659"/>
                </a:lnTo>
                <a:lnTo>
                  <a:pt x="2739" y="3659"/>
                </a:lnTo>
                <a:lnTo>
                  <a:pt x="2846" y="3681"/>
                </a:lnTo>
                <a:lnTo>
                  <a:pt x="2996" y="3702"/>
                </a:lnTo>
                <a:lnTo>
                  <a:pt x="3124" y="3723"/>
                </a:lnTo>
                <a:lnTo>
                  <a:pt x="3231" y="3788"/>
                </a:lnTo>
                <a:lnTo>
                  <a:pt x="3231" y="3788"/>
                </a:lnTo>
                <a:lnTo>
                  <a:pt x="3274" y="3830"/>
                </a:lnTo>
                <a:lnTo>
                  <a:pt x="3274" y="3873"/>
                </a:lnTo>
                <a:lnTo>
                  <a:pt x="3317" y="3980"/>
                </a:lnTo>
                <a:lnTo>
                  <a:pt x="3317" y="3980"/>
                </a:lnTo>
                <a:lnTo>
                  <a:pt x="3445" y="4216"/>
                </a:lnTo>
                <a:lnTo>
                  <a:pt x="3509" y="4344"/>
                </a:lnTo>
                <a:lnTo>
                  <a:pt x="3509" y="4408"/>
                </a:lnTo>
                <a:lnTo>
                  <a:pt x="3488" y="4430"/>
                </a:lnTo>
                <a:lnTo>
                  <a:pt x="3488" y="4430"/>
                </a:lnTo>
                <a:close/>
                <a:moveTo>
                  <a:pt x="3509" y="2932"/>
                </a:moveTo>
                <a:lnTo>
                  <a:pt x="3509" y="2932"/>
                </a:lnTo>
                <a:lnTo>
                  <a:pt x="3531" y="2782"/>
                </a:lnTo>
                <a:lnTo>
                  <a:pt x="3552" y="2739"/>
                </a:lnTo>
                <a:lnTo>
                  <a:pt x="3574" y="2718"/>
                </a:lnTo>
                <a:lnTo>
                  <a:pt x="3681" y="2696"/>
                </a:lnTo>
                <a:lnTo>
                  <a:pt x="3830" y="2696"/>
                </a:lnTo>
                <a:lnTo>
                  <a:pt x="3830" y="2696"/>
                </a:lnTo>
                <a:lnTo>
                  <a:pt x="4087" y="2675"/>
                </a:lnTo>
                <a:lnTo>
                  <a:pt x="4237" y="2675"/>
                </a:lnTo>
                <a:lnTo>
                  <a:pt x="4280" y="2696"/>
                </a:lnTo>
                <a:lnTo>
                  <a:pt x="4322" y="2718"/>
                </a:lnTo>
                <a:lnTo>
                  <a:pt x="4322" y="2718"/>
                </a:lnTo>
                <a:lnTo>
                  <a:pt x="4344" y="2803"/>
                </a:lnTo>
                <a:lnTo>
                  <a:pt x="4344" y="2932"/>
                </a:lnTo>
                <a:lnTo>
                  <a:pt x="4344" y="3124"/>
                </a:lnTo>
                <a:lnTo>
                  <a:pt x="4344" y="3124"/>
                </a:lnTo>
                <a:lnTo>
                  <a:pt x="4344" y="3338"/>
                </a:lnTo>
                <a:lnTo>
                  <a:pt x="4344" y="3424"/>
                </a:lnTo>
                <a:lnTo>
                  <a:pt x="4322" y="3467"/>
                </a:lnTo>
                <a:lnTo>
                  <a:pt x="4301" y="3509"/>
                </a:lnTo>
                <a:lnTo>
                  <a:pt x="4237" y="3531"/>
                </a:lnTo>
                <a:lnTo>
                  <a:pt x="4151" y="3552"/>
                </a:lnTo>
                <a:lnTo>
                  <a:pt x="4044" y="3552"/>
                </a:lnTo>
                <a:lnTo>
                  <a:pt x="4044" y="3552"/>
                </a:lnTo>
                <a:lnTo>
                  <a:pt x="3788" y="3552"/>
                </a:lnTo>
                <a:lnTo>
                  <a:pt x="3638" y="3531"/>
                </a:lnTo>
                <a:lnTo>
                  <a:pt x="3595" y="3509"/>
                </a:lnTo>
                <a:lnTo>
                  <a:pt x="3552" y="3488"/>
                </a:lnTo>
                <a:lnTo>
                  <a:pt x="3552" y="3488"/>
                </a:lnTo>
                <a:lnTo>
                  <a:pt x="3531" y="3445"/>
                </a:lnTo>
                <a:lnTo>
                  <a:pt x="3509" y="3381"/>
                </a:lnTo>
                <a:lnTo>
                  <a:pt x="3488" y="3231"/>
                </a:lnTo>
                <a:lnTo>
                  <a:pt x="3509" y="2932"/>
                </a:lnTo>
                <a:lnTo>
                  <a:pt x="3509" y="2932"/>
                </a:lnTo>
                <a:close/>
                <a:moveTo>
                  <a:pt x="4130" y="4558"/>
                </a:moveTo>
                <a:lnTo>
                  <a:pt x="4130" y="4558"/>
                </a:lnTo>
                <a:lnTo>
                  <a:pt x="4066" y="4536"/>
                </a:lnTo>
                <a:lnTo>
                  <a:pt x="3980" y="4472"/>
                </a:lnTo>
                <a:lnTo>
                  <a:pt x="3852" y="4344"/>
                </a:lnTo>
                <a:lnTo>
                  <a:pt x="3745" y="4173"/>
                </a:lnTo>
                <a:lnTo>
                  <a:pt x="3659" y="4023"/>
                </a:lnTo>
                <a:lnTo>
                  <a:pt x="3659" y="4023"/>
                </a:lnTo>
                <a:lnTo>
                  <a:pt x="3659" y="3916"/>
                </a:lnTo>
                <a:lnTo>
                  <a:pt x="3659" y="3852"/>
                </a:lnTo>
                <a:lnTo>
                  <a:pt x="3702" y="3830"/>
                </a:lnTo>
                <a:lnTo>
                  <a:pt x="3745" y="3809"/>
                </a:lnTo>
                <a:lnTo>
                  <a:pt x="3916" y="3830"/>
                </a:lnTo>
                <a:lnTo>
                  <a:pt x="4087" y="3852"/>
                </a:lnTo>
                <a:lnTo>
                  <a:pt x="4087" y="3852"/>
                </a:lnTo>
                <a:lnTo>
                  <a:pt x="4258" y="3873"/>
                </a:lnTo>
                <a:lnTo>
                  <a:pt x="4322" y="3895"/>
                </a:lnTo>
                <a:lnTo>
                  <a:pt x="4365" y="3980"/>
                </a:lnTo>
                <a:lnTo>
                  <a:pt x="4365" y="3980"/>
                </a:lnTo>
                <a:lnTo>
                  <a:pt x="4387" y="4109"/>
                </a:lnTo>
                <a:lnTo>
                  <a:pt x="4387" y="4237"/>
                </a:lnTo>
                <a:lnTo>
                  <a:pt x="4387" y="4237"/>
                </a:lnTo>
                <a:lnTo>
                  <a:pt x="4387" y="4387"/>
                </a:lnTo>
                <a:lnTo>
                  <a:pt x="4365" y="4515"/>
                </a:lnTo>
                <a:lnTo>
                  <a:pt x="4344" y="4558"/>
                </a:lnTo>
                <a:lnTo>
                  <a:pt x="4301" y="4579"/>
                </a:lnTo>
                <a:lnTo>
                  <a:pt x="4215" y="4579"/>
                </a:lnTo>
                <a:lnTo>
                  <a:pt x="4130" y="4558"/>
                </a:lnTo>
                <a:lnTo>
                  <a:pt x="4130" y="4558"/>
                </a:lnTo>
                <a:close/>
                <a:moveTo>
                  <a:pt x="6505" y="2761"/>
                </a:moveTo>
                <a:lnTo>
                  <a:pt x="6505" y="2761"/>
                </a:lnTo>
                <a:lnTo>
                  <a:pt x="6505" y="2868"/>
                </a:lnTo>
                <a:lnTo>
                  <a:pt x="6483" y="2932"/>
                </a:lnTo>
                <a:lnTo>
                  <a:pt x="6441" y="2996"/>
                </a:lnTo>
                <a:lnTo>
                  <a:pt x="6398" y="3039"/>
                </a:lnTo>
                <a:lnTo>
                  <a:pt x="6269" y="3103"/>
                </a:lnTo>
                <a:lnTo>
                  <a:pt x="6120" y="3167"/>
                </a:lnTo>
                <a:lnTo>
                  <a:pt x="6120" y="3167"/>
                </a:lnTo>
                <a:lnTo>
                  <a:pt x="5927" y="3253"/>
                </a:lnTo>
                <a:lnTo>
                  <a:pt x="5884" y="3253"/>
                </a:lnTo>
                <a:lnTo>
                  <a:pt x="5842" y="3253"/>
                </a:lnTo>
                <a:lnTo>
                  <a:pt x="5820" y="3231"/>
                </a:lnTo>
                <a:lnTo>
                  <a:pt x="5820" y="3167"/>
                </a:lnTo>
                <a:lnTo>
                  <a:pt x="5842" y="2975"/>
                </a:lnTo>
                <a:lnTo>
                  <a:pt x="5842" y="2975"/>
                </a:lnTo>
                <a:lnTo>
                  <a:pt x="5863" y="2782"/>
                </a:lnTo>
                <a:lnTo>
                  <a:pt x="5884" y="2718"/>
                </a:lnTo>
                <a:lnTo>
                  <a:pt x="5927" y="2675"/>
                </a:lnTo>
                <a:lnTo>
                  <a:pt x="5970" y="2654"/>
                </a:lnTo>
                <a:lnTo>
                  <a:pt x="6034" y="2611"/>
                </a:lnTo>
                <a:lnTo>
                  <a:pt x="6227" y="2589"/>
                </a:lnTo>
                <a:lnTo>
                  <a:pt x="6227" y="2589"/>
                </a:lnTo>
                <a:lnTo>
                  <a:pt x="6355" y="2568"/>
                </a:lnTo>
                <a:lnTo>
                  <a:pt x="6419" y="2568"/>
                </a:lnTo>
                <a:lnTo>
                  <a:pt x="6483" y="2589"/>
                </a:lnTo>
                <a:lnTo>
                  <a:pt x="6483" y="2589"/>
                </a:lnTo>
                <a:lnTo>
                  <a:pt x="6505" y="2675"/>
                </a:lnTo>
                <a:lnTo>
                  <a:pt x="6505" y="2739"/>
                </a:lnTo>
                <a:lnTo>
                  <a:pt x="6505" y="2761"/>
                </a:lnTo>
                <a:lnTo>
                  <a:pt x="6505" y="2761"/>
                </a:lnTo>
                <a:close/>
                <a:moveTo>
                  <a:pt x="6398" y="1798"/>
                </a:moveTo>
                <a:lnTo>
                  <a:pt x="6398" y="1798"/>
                </a:lnTo>
                <a:lnTo>
                  <a:pt x="6441" y="1948"/>
                </a:lnTo>
                <a:lnTo>
                  <a:pt x="6462" y="2033"/>
                </a:lnTo>
                <a:lnTo>
                  <a:pt x="6462" y="2097"/>
                </a:lnTo>
                <a:lnTo>
                  <a:pt x="6462" y="2097"/>
                </a:lnTo>
                <a:lnTo>
                  <a:pt x="6483" y="2204"/>
                </a:lnTo>
                <a:lnTo>
                  <a:pt x="6462" y="2247"/>
                </a:lnTo>
                <a:lnTo>
                  <a:pt x="6419" y="2269"/>
                </a:lnTo>
                <a:lnTo>
                  <a:pt x="6312" y="2290"/>
                </a:lnTo>
                <a:lnTo>
                  <a:pt x="6312" y="2290"/>
                </a:lnTo>
                <a:lnTo>
                  <a:pt x="6141" y="2333"/>
                </a:lnTo>
                <a:lnTo>
                  <a:pt x="6034" y="2354"/>
                </a:lnTo>
                <a:lnTo>
                  <a:pt x="5949" y="2354"/>
                </a:lnTo>
                <a:lnTo>
                  <a:pt x="5949" y="2354"/>
                </a:lnTo>
                <a:lnTo>
                  <a:pt x="5906" y="2311"/>
                </a:lnTo>
                <a:lnTo>
                  <a:pt x="5863" y="2247"/>
                </a:lnTo>
                <a:lnTo>
                  <a:pt x="5842" y="2097"/>
                </a:lnTo>
                <a:lnTo>
                  <a:pt x="5799" y="1755"/>
                </a:lnTo>
                <a:lnTo>
                  <a:pt x="5799" y="1755"/>
                </a:lnTo>
                <a:lnTo>
                  <a:pt x="5756" y="1605"/>
                </a:lnTo>
                <a:lnTo>
                  <a:pt x="5756" y="1541"/>
                </a:lnTo>
                <a:lnTo>
                  <a:pt x="5756" y="1498"/>
                </a:lnTo>
                <a:lnTo>
                  <a:pt x="5777" y="1477"/>
                </a:lnTo>
                <a:lnTo>
                  <a:pt x="5777" y="1477"/>
                </a:lnTo>
                <a:lnTo>
                  <a:pt x="5820" y="1477"/>
                </a:lnTo>
                <a:lnTo>
                  <a:pt x="5863" y="1477"/>
                </a:lnTo>
                <a:lnTo>
                  <a:pt x="5970" y="1541"/>
                </a:lnTo>
                <a:lnTo>
                  <a:pt x="6141" y="1627"/>
                </a:lnTo>
                <a:lnTo>
                  <a:pt x="6141" y="1627"/>
                </a:lnTo>
                <a:lnTo>
                  <a:pt x="6269" y="1691"/>
                </a:lnTo>
                <a:lnTo>
                  <a:pt x="6355" y="1734"/>
                </a:lnTo>
                <a:lnTo>
                  <a:pt x="6398" y="1798"/>
                </a:lnTo>
                <a:lnTo>
                  <a:pt x="6398" y="1798"/>
                </a:lnTo>
                <a:close/>
                <a:moveTo>
                  <a:pt x="5842" y="835"/>
                </a:moveTo>
                <a:lnTo>
                  <a:pt x="5842" y="835"/>
                </a:lnTo>
                <a:lnTo>
                  <a:pt x="5949" y="899"/>
                </a:lnTo>
                <a:lnTo>
                  <a:pt x="6056" y="1006"/>
                </a:lnTo>
                <a:lnTo>
                  <a:pt x="6141" y="1113"/>
                </a:lnTo>
                <a:lnTo>
                  <a:pt x="6184" y="1220"/>
                </a:lnTo>
                <a:lnTo>
                  <a:pt x="6184" y="1220"/>
                </a:lnTo>
                <a:lnTo>
                  <a:pt x="6162" y="1242"/>
                </a:lnTo>
                <a:lnTo>
                  <a:pt x="6077" y="1220"/>
                </a:lnTo>
                <a:lnTo>
                  <a:pt x="5970" y="1199"/>
                </a:lnTo>
                <a:lnTo>
                  <a:pt x="5842" y="1135"/>
                </a:lnTo>
                <a:lnTo>
                  <a:pt x="5735" y="1070"/>
                </a:lnTo>
                <a:lnTo>
                  <a:pt x="5628" y="985"/>
                </a:lnTo>
                <a:lnTo>
                  <a:pt x="5563" y="899"/>
                </a:lnTo>
                <a:lnTo>
                  <a:pt x="5542" y="835"/>
                </a:lnTo>
                <a:lnTo>
                  <a:pt x="5542" y="792"/>
                </a:lnTo>
                <a:lnTo>
                  <a:pt x="5542" y="792"/>
                </a:lnTo>
                <a:lnTo>
                  <a:pt x="5563" y="728"/>
                </a:lnTo>
                <a:lnTo>
                  <a:pt x="5585" y="707"/>
                </a:lnTo>
                <a:lnTo>
                  <a:pt x="5606" y="685"/>
                </a:lnTo>
                <a:lnTo>
                  <a:pt x="5649" y="685"/>
                </a:lnTo>
                <a:lnTo>
                  <a:pt x="5735" y="749"/>
                </a:lnTo>
                <a:lnTo>
                  <a:pt x="5842" y="835"/>
                </a:lnTo>
                <a:lnTo>
                  <a:pt x="5842" y="835"/>
                </a:lnTo>
                <a:close/>
                <a:moveTo>
                  <a:pt x="4665" y="514"/>
                </a:moveTo>
                <a:lnTo>
                  <a:pt x="4665" y="514"/>
                </a:lnTo>
                <a:lnTo>
                  <a:pt x="4729" y="471"/>
                </a:lnTo>
                <a:lnTo>
                  <a:pt x="4815" y="471"/>
                </a:lnTo>
                <a:lnTo>
                  <a:pt x="4964" y="471"/>
                </a:lnTo>
                <a:lnTo>
                  <a:pt x="4964" y="471"/>
                </a:lnTo>
                <a:lnTo>
                  <a:pt x="5093" y="493"/>
                </a:lnTo>
                <a:lnTo>
                  <a:pt x="5157" y="514"/>
                </a:lnTo>
                <a:lnTo>
                  <a:pt x="5178" y="557"/>
                </a:lnTo>
                <a:lnTo>
                  <a:pt x="5221" y="664"/>
                </a:lnTo>
                <a:lnTo>
                  <a:pt x="5221" y="664"/>
                </a:lnTo>
                <a:lnTo>
                  <a:pt x="5285" y="814"/>
                </a:lnTo>
                <a:lnTo>
                  <a:pt x="5285" y="878"/>
                </a:lnTo>
                <a:lnTo>
                  <a:pt x="5264" y="921"/>
                </a:lnTo>
                <a:lnTo>
                  <a:pt x="5242" y="942"/>
                </a:lnTo>
                <a:lnTo>
                  <a:pt x="5200" y="963"/>
                </a:lnTo>
                <a:lnTo>
                  <a:pt x="5029" y="985"/>
                </a:lnTo>
                <a:lnTo>
                  <a:pt x="5029" y="985"/>
                </a:lnTo>
                <a:lnTo>
                  <a:pt x="4836" y="985"/>
                </a:lnTo>
                <a:lnTo>
                  <a:pt x="4729" y="963"/>
                </a:lnTo>
                <a:lnTo>
                  <a:pt x="4686" y="963"/>
                </a:lnTo>
                <a:lnTo>
                  <a:pt x="4643" y="921"/>
                </a:lnTo>
                <a:lnTo>
                  <a:pt x="4643" y="921"/>
                </a:lnTo>
                <a:lnTo>
                  <a:pt x="4622" y="835"/>
                </a:lnTo>
                <a:lnTo>
                  <a:pt x="4622" y="707"/>
                </a:lnTo>
                <a:lnTo>
                  <a:pt x="4643" y="578"/>
                </a:lnTo>
                <a:lnTo>
                  <a:pt x="4665" y="514"/>
                </a:lnTo>
                <a:lnTo>
                  <a:pt x="4665" y="514"/>
                </a:lnTo>
                <a:close/>
                <a:moveTo>
                  <a:pt x="4665" y="1327"/>
                </a:moveTo>
                <a:lnTo>
                  <a:pt x="4665" y="1327"/>
                </a:lnTo>
                <a:lnTo>
                  <a:pt x="4708" y="1306"/>
                </a:lnTo>
                <a:lnTo>
                  <a:pt x="4750" y="1284"/>
                </a:lnTo>
                <a:lnTo>
                  <a:pt x="4900" y="1284"/>
                </a:lnTo>
                <a:lnTo>
                  <a:pt x="5135" y="1327"/>
                </a:lnTo>
                <a:lnTo>
                  <a:pt x="5135" y="1327"/>
                </a:lnTo>
                <a:lnTo>
                  <a:pt x="5264" y="1349"/>
                </a:lnTo>
                <a:lnTo>
                  <a:pt x="5349" y="1391"/>
                </a:lnTo>
                <a:lnTo>
                  <a:pt x="5414" y="1455"/>
                </a:lnTo>
                <a:lnTo>
                  <a:pt x="5456" y="1541"/>
                </a:lnTo>
                <a:lnTo>
                  <a:pt x="5499" y="1627"/>
                </a:lnTo>
                <a:lnTo>
                  <a:pt x="5521" y="1734"/>
                </a:lnTo>
                <a:lnTo>
                  <a:pt x="5542" y="1969"/>
                </a:lnTo>
                <a:lnTo>
                  <a:pt x="5542" y="1969"/>
                </a:lnTo>
                <a:lnTo>
                  <a:pt x="5563" y="2183"/>
                </a:lnTo>
                <a:lnTo>
                  <a:pt x="5563" y="2290"/>
                </a:lnTo>
                <a:lnTo>
                  <a:pt x="5563" y="2333"/>
                </a:lnTo>
                <a:lnTo>
                  <a:pt x="5542" y="2376"/>
                </a:lnTo>
                <a:lnTo>
                  <a:pt x="5542" y="2376"/>
                </a:lnTo>
                <a:lnTo>
                  <a:pt x="5499" y="2397"/>
                </a:lnTo>
                <a:lnTo>
                  <a:pt x="5435" y="2418"/>
                </a:lnTo>
                <a:lnTo>
                  <a:pt x="5264" y="2418"/>
                </a:lnTo>
                <a:lnTo>
                  <a:pt x="4986" y="2418"/>
                </a:lnTo>
                <a:lnTo>
                  <a:pt x="4986" y="2418"/>
                </a:lnTo>
                <a:lnTo>
                  <a:pt x="4857" y="2418"/>
                </a:lnTo>
                <a:lnTo>
                  <a:pt x="4772" y="2418"/>
                </a:lnTo>
                <a:lnTo>
                  <a:pt x="4729" y="2418"/>
                </a:lnTo>
                <a:lnTo>
                  <a:pt x="4686" y="2376"/>
                </a:lnTo>
                <a:lnTo>
                  <a:pt x="4643" y="2290"/>
                </a:lnTo>
                <a:lnTo>
                  <a:pt x="4643" y="2290"/>
                </a:lnTo>
                <a:lnTo>
                  <a:pt x="4643" y="2055"/>
                </a:lnTo>
                <a:lnTo>
                  <a:pt x="4643" y="1862"/>
                </a:lnTo>
                <a:lnTo>
                  <a:pt x="4643" y="1862"/>
                </a:lnTo>
                <a:lnTo>
                  <a:pt x="4622" y="1584"/>
                </a:lnTo>
                <a:lnTo>
                  <a:pt x="4622" y="1434"/>
                </a:lnTo>
                <a:lnTo>
                  <a:pt x="4643" y="1370"/>
                </a:lnTo>
                <a:lnTo>
                  <a:pt x="4665" y="1327"/>
                </a:lnTo>
                <a:lnTo>
                  <a:pt x="4665" y="1327"/>
                </a:lnTo>
                <a:close/>
                <a:moveTo>
                  <a:pt x="4922" y="4515"/>
                </a:moveTo>
                <a:lnTo>
                  <a:pt x="4922" y="4515"/>
                </a:lnTo>
                <a:lnTo>
                  <a:pt x="4793" y="4536"/>
                </a:lnTo>
                <a:lnTo>
                  <a:pt x="4708" y="4536"/>
                </a:lnTo>
                <a:lnTo>
                  <a:pt x="4665" y="4515"/>
                </a:lnTo>
                <a:lnTo>
                  <a:pt x="4665" y="4515"/>
                </a:lnTo>
                <a:lnTo>
                  <a:pt x="4643" y="4451"/>
                </a:lnTo>
                <a:lnTo>
                  <a:pt x="4622" y="4344"/>
                </a:lnTo>
                <a:lnTo>
                  <a:pt x="4643" y="4194"/>
                </a:lnTo>
                <a:lnTo>
                  <a:pt x="4643" y="4194"/>
                </a:lnTo>
                <a:lnTo>
                  <a:pt x="4643" y="4066"/>
                </a:lnTo>
                <a:lnTo>
                  <a:pt x="4643" y="3980"/>
                </a:lnTo>
                <a:lnTo>
                  <a:pt x="4686" y="3916"/>
                </a:lnTo>
                <a:lnTo>
                  <a:pt x="4793" y="3873"/>
                </a:lnTo>
                <a:lnTo>
                  <a:pt x="4793" y="3873"/>
                </a:lnTo>
                <a:lnTo>
                  <a:pt x="4900" y="3830"/>
                </a:lnTo>
                <a:lnTo>
                  <a:pt x="5093" y="3809"/>
                </a:lnTo>
                <a:lnTo>
                  <a:pt x="5242" y="3809"/>
                </a:lnTo>
                <a:lnTo>
                  <a:pt x="5307" y="3830"/>
                </a:lnTo>
                <a:lnTo>
                  <a:pt x="5328" y="3852"/>
                </a:lnTo>
                <a:lnTo>
                  <a:pt x="5328" y="3852"/>
                </a:lnTo>
                <a:lnTo>
                  <a:pt x="5349" y="3916"/>
                </a:lnTo>
                <a:lnTo>
                  <a:pt x="5307" y="4023"/>
                </a:lnTo>
                <a:lnTo>
                  <a:pt x="5264" y="4130"/>
                </a:lnTo>
                <a:lnTo>
                  <a:pt x="5200" y="4216"/>
                </a:lnTo>
                <a:lnTo>
                  <a:pt x="5050" y="4408"/>
                </a:lnTo>
                <a:lnTo>
                  <a:pt x="4986" y="4472"/>
                </a:lnTo>
                <a:lnTo>
                  <a:pt x="4922" y="4515"/>
                </a:lnTo>
                <a:lnTo>
                  <a:pt x="4922" y="4515"/>
                </a:lnTo>
                <a:close/>
                <a:moveTo>
                  <a:pt x="5071" y="3531"/>
                </a:moveTo>
                <a:lnTo>
                  <a:pt x="5071" y="3531"/>
                </a:lnTo>
                <a:lnTo>
                  <a:pt x="4964" y="3552"/>
                </a:lnTo>
                <a:lnTo>
                  <a:pt x="4836" y="3574"/>
                </a:lnTo>
                <a:lnTo>
                  <a:pt x="4729" y="3552"/>
                </a:lnTo>
                <a:lnTo>
                  <a:pt x="4686" y="3531"/>
                </a:lnTo>
                <a:lnTo>
                  <a:pt x="4643" y="3488"/>
                </a:lnTo>
                <a:lnTo>
                  <a:pt x="4643" y="3488"/>
                </a:lnTo>
                <a:lnTo>
                  <a:pt x="4622" y="3381"/>
                </a:lnTo>
                <a:lnTo>
                  <a:pt x="4622" y="3253"/>
                </a:lnTo>
                <a:lnTo>
                  <a:pt x="4643" y="2996"/>
                </a:lnTo>
                <a:lnTo>
                  <a:pt x="4643" y="2996"/>
                </a:lnTo>
                <a:lnTo>
                  <a:pt x="4643" y="2825"/>
                </a:lnTo>
                <a:lnTo>
                  <a:pt x="4665" y="2761"/>
                </a:lnTo>
                <a:lnTo>
                  <a:pt x="4708" y="2696"/>
                </a:lnTo>
                <a:lnTo>
                  <a:pt x="4708" y="2696"/>
                </a:lnTo>
                <a:lnTo>
                  <a:pt x="4793" y="2696"/>
                </a:lnTo>
                <a:lnTo>
                  <a:pt x="4943" y="2696"/>
                </a:lnTo>
                <a:lnTo>
                  <a:pt x="5071" y="2696"/>
                </a:lnTo>
                <a:lnTo>
                  <a:pt x="5114" y="2696"/>
                </a:lnTo>
                <a:lnTo>
                  <a:pt x="5135" y="2675"/>
                </a:lnTo>
                <a:lnTo>
                  <a:pt x="5135" y="2675"/>
                </a:lnTo>
                <a:lnTo>
                  <a:pt x="5349" y="2675"/>
                </a:lnTo>
                <a:lnTo>
                  <a:pt x="5435" y="2675"/>
                </a:lnTo>
                <a:lnTo>
                  <a:pt x="5499" y="2696"/>
                </a:lnTo>
                <a:lnTo>
                  <a:pt x="5521" y="2739"/>
                </a:lnTo>
                <a:lnTo>
                  <a:pt x="5542" y="2782"/>
                </a:lnTo>
                <a:lnTo>
                  <a:pt x="5563" y="2868"/>
                </a:lnTo>
                <a:lnTo>
                  <a:pt x="5542" y="2996"/>
                </a:lnTo>
                <a:lnTo>
                  <a:pt x="5542" y="2996"/>
                </a:lnTo>
                <a:lnTo>
                  <a:pt x="5499" y="3231"/>
                </a:lnTo>
                <a:lnTo>
                  <a:pt x="5478" y="3317"/>
                </a:lnTo>
                <a:lnTo>
                  <a:pt x="5435" y="3381"/>
                </a:lnTo>
                <a:lnTo>
                  <a:pt x="5371" y="3424"/>
                </a:lnTo>
                <a:lnTo>
                  <a:pt x="5307" y="3467"/>
                </a:lnTo>
                <a:lnTo>
                  <a:pt x="5071" y="3531"/>
                </a:lnTo>
                <a:lnTo>
                  <a:pt x="5071" y="3531"/>
                </a:lnTo>
                <a:close/>
                <a:moveTo>
                  <a:pt x="5735" y="3681"/>
                </a:moveTo>
                <a:lnTo>
                  <a:pt x="5735" y="3681"/>
                </a:lnTo>
                <a:lnTo>
                  <a:pt x="5842" y="3616"/>
                </a:lnTo>
                <a:lnTo>
                  <a:pt x="6013" y="3531"/>
                </a:lnTo>
                <a:lnTo>
                  <a:pt x="6184" y="3488"/>
                </a:lnTo>
                <a:lnTo>
                  <a:pt x="6248" y="3488"/>
                </a:lnTo>
                <a:lnTo>
                  <a:pt x="6269" y="3509"/>
                </a:lnTo>
                <a:lnTo>
                  <a:pt x="6269" y="3509"/>
                </a:lnTo>
                <a:lnTo>
                  <a:pt x="6291" y="3552"/>
                </a:lnTo>
                <a:lnTo>
                  <a:pt x="6269" y="3616"/>
                </a:lnTo>
                <a:lnTo>
                  <a:pt x="6184" y="3766"/>
                </a:lnTo>
                <a:lnTo>
                  <a:pt x="6077" y="3916"/>
                </a:lnTo>
                <a:lnTo>
                  <a:pt x="5970" y="4023"/>
                </a:lnTo>
                <a:lnTo>
                  <a:pt x="5970" y="4023"/>
                </a:lnTo>
                <a:lnTo>
                  <a:pt x="5884" y="4109"/>
                </a:lnTo>
                <a:lnTo>
                  <a:pt x="5756" y="4216"/>
                </a:lnTo>
                <a:lnTo>
                  <a:pt x="5606" y="4301"/>
                </a:lnTo>
                <a:lnTo>
                  <a:pt x="5542" y="4323"/>
                </a:lnTo>
                <a:lnTo>
                  <a:pt x="5478" y="4323"/>
                </a:lnTo>
                <a:lnTo>
                  <a:pt x="5478" y="4323"/>
                </a:lnTo>
                <a:lnTo>
                  <a:pt x="5478" y="4280"/>
                </a:lnTo>
                <a:lnTo>
                  <a:pt x="5499" y="4216"/>
                </a:lnTo>
                <a:lnTo>
                  <a:pt x="5563" y="4023"/>
                </a:lnTo>
                <a:lnTo>
                  <a:pt x="5649" y="3809"/>
                </a:lnTo>
                <a:lnTo>
                  <a:pt x="5735" y="3681"/>
                </a:lnTo>
                <a:lnTo>
                  <a:pt x="5735" y="3681"/>
                </a:lnTo>
                <a:close/>
                <a:moveTo>
                  <a:pt x="8987" y="7468"/>
                </a:moveTo>
                <a:lnTo>
                  <a:pt x="8987" y="7468"/>
                </a:lnTo>
                <a:lnTo>
                  <a:pt x="8987" y="7275"/>
                </a:lnTo>
                <a:lnTo>
                  <a:pt x="8987" y="7104"/>
                </a:lnTo>
                <a:lnTo>
                  <a:pt x="8944" y="6911"/>
                </a:lnTo>
                <a:lnTo>
                  <a:pt x="8901" y="6826"/>
                </a:lnTo>
                <a:lnTo>
                  <a:pt x="8858" y="6740"/>
                </a:lnTo>
                <a:lnTo>
                  <a:pt x="8858" y="6740"/>
                </a:lnTo>
                <a:lnTo>
                  <a:pt x="8773" y="6612"/>
                </a:lnTo>
                <a:lnTo>
                  <a:pt x="8666" y="6505"/>
                </a:lnTo>
                <a:lnTo>
                  <a:pt x="8602" y="6462"/>
                </a:lnTo>
                <a:lnTo>
                  <a:pt x="8537" y="6441"/>
                </a:lnTo>
                <a:lnTo>
                  <a:pt x="8473" y="6441"/>
                </a:lnTo>
                <a:lnTo>
                  <a:pt x="8409" y="6462"/>
                </a:lnTo>
                <a:lnTo>
                  <a:pt x="8409" y="6462"/>
                </a:lnTo>
                <a:lnTo>
                  <a:pt x="8366" y="6505"/>
                </a:lnTo>
                <a:lnTo>
                  <a:pt x="8323" y="6569"/>
                </a:lnTo>
                <a:lnTo>
                  <a:pt x="8216" y="6740"/>
                </a:lnTo>
                <a:lnTo>
                  <a:pt x="8131" y="6890"/>
                </a:lnTo>
                <a:lnTo>
                  <a:pt x="8067" y="6933"/>
                </a:lnTo>
                <a:lnTo>
                  <a:pt x="8024" y="6954"/>
                </a:lnTo>
                <a:lnTo>
                  <a:pt x="8024" y="6954"/>
                </a:lnTo>
                <a:lnTo>
                  <a:pt x="7960" y="6911"/>
                </a:lnTo>
                <a:lnTo>
                  <a:pt x="7917" y="6847"/>
                </a:lnTo>
                <a:lnTo>
                  <a:pt x="7917" y="6783"/>
                </a:lnTo>
                <a:lnTo>
                  <a:pt x="7938" y="6697"/>
                </a:lnTo>
                <a:lnTo>
                  <a:pt x="7981" y="6526"/>
                </a:lnTo>
                <a:lnTo>
                  <a:pt x="7981" y="6462"/>
                </a:lnTo>
                <a:lnTo>
                  <a:pt x="7981" y="6419"/>
                </a:lnTo>
                <a:lnTo>
                  <a:pt x="7981" y="6419"/>
                </a:lnTo>
                <a:lnTo>
                  <a:pt x="7938" y="6398"/>
                </a:lnTo>
                <a:lnTo>
                  <a:pt x="7853" y="6398"/>
                </a:lnTo>
                <a:lnTo>
                  <a:pt x="7767" y="6398"/>
                </a:lnTo>
                <a:lnTo>
                  <a:pt x="7724" y="6419"/>
                </a:lnTo>
                <a:lnTo>
                  <a:pt x="7724" y="6419"/>
                </a:lnTo>
                <a:lnTo>
                  <a:pt x="7703" y="6441"/>
                </a:lnTo>
                <a:lnTo>
                  <a:pt x="7703" y="6483"/>
                </a:lnTo>
                <a:lnTo>
                  <a:pt x="7703" y="6548"/>
                </a:lnTo>
                <a:lnTo>
                  <a:pt x="7746" y="6612"/>
                </a:lnTo>
                <a:lnTo>
                  <a:pt x="7746" y="6676"/>
                </a:lnTo>
                <a:lnTo>
                  <a:pt x="7746" y="6676"/>
                </a:lnTo>
                <a:lnTo>
                  <a:pt x="7724" y="6804"/>
                </a:lnTo>
                <a:lnTo>
                  <a:pt x="7724" y="6847"/>
                </a:lnTo>
                <a:lnTo>
                  <a:pt x="7703" y="6869"/>
                </a:lnTo>
                <a:lnTo>
                  <a:pt x="7682" y="6869"/>
                </a:lnTo>
                <a:lnTo>
                  <a:pt x="7660" y="6869"/>
                </a:lnTo>
                <a:lnTo>
                  <a:pt x="7596" y="6804"/>
                </a:lnTo>
                <a:lnTo>
                  <a:pt x="7489" y="6633"/>
                </a:lnTo>
                <a:lnTo>
                  <a:pt x="7403" y="6505"/>
                </a:lnTo>
                <a:lnTo>
                  <a:pt x="7403" y="6505"/>
                </a:lnTo>
                <a:lnTo>
                  <a:pt x="7318" y="6377"/>
                </a:lnTo>
                <a:lnTo>
                  <a:pt x="7275" y="6334"/>
                </a:lnTo>
                <a:lnTo>
                  <a:pt x="7232" y="6312"/>
                </a:lnTo>
                <a:lnTo>
                  <a:pt x="7189" y="6312"/>
                </a:lnTo>
                <a:lnTo>
                  <a:pt x="7125" y="6312"/>
                </a:lnTo>
                <a:lnTo>
                  <a:pt x="6976" y="6355"/>
                </a:lnTo>
                <a:lnTo>
                  <a:pt x="6976" y="6355"/>
                </a:lnTo>
                <a:lnTo>
                  <a:pt x="6890" y="6419"/>
                </a:lnTo>
                <a:lnTo>
                  <a:pt x="6826" y="6462"/>
                </a:lnTo>
                <a:lnTo>
                  <a:pt x="6740" y="6612"/>
                </a:lnTo>
                <a:lnTo>
                  <a:pt x="6676" y="6783"/>
                </a:lnTo>
                <a:lnTo>
                  <a:pt x="6633" y="6933"/>
                </a:lnTo>
                <a:lnTo>
                  <a:pt x="6633" y="6933"/>
                </a:lnTo>
                <a:lnTo>
                  <a:pt x="6548" y="7083"/>
                </a:lnTo>
                <a:lnTo>
                  <a:pt x="6526" y="7147"/>
                </a:lnTo>
                <a:lnTo>
                  <a:pt x="6505" y="7211"/>
                </a:lnTo>
                <a:lnTo>
                  <a:pt x="6505" y="7211"/>
                </a:lnTo>
                <a:lnTo>
                  <a:pt x="6505" y="7275"/>
                </a:lnTo>
                <a:lnTo>
                  <a:pt x="6526" y="7339"/>
                </a:lnTo>
                <a:lnTo>
                  <a:pt x="6526" y="7404"/>
                </a:lnTo>
                <a:lnTo>
                  <a:pt x="6505" y="7446"/>
                </a:lnTo>
                <a:lnTo>
                  <a:pt x="6505" y="7446"/>
                </a:lnTo>
                <a:lnTo>
                  <a:pt x="6483" y="7468"/>
                </a:lnTo>
                <a:lnTo>
                  <a:pt x="6419" y="7468"/>
                </a:lnTo>
                <a:lnTo>
                  <a:pt x="6291" y="7468"/>
                </a:lnTo>
                <a:lnTo>
                  <a:pt x="6248" y="7489"/>
                </a:lnTo>
                <a:lnTo>
                  <a:pt x="6205" y="7510"/>
                </a:lnTo>
                <a:lnTo>
                  <a:pt x="6205" y="7553"/>
                </a:lnTo>
                <a:lnTo>
                  <a:pt x="6248" y="7617"/>
                </a:lnTo>
                <a:lnTo>
                  <a:pt x="6248" y="7617"/>
                </a:lnTo>
                <a:lnTo>
                  <a:pt x="6291" y="7682"/>
                </a:lnTo>
                <a:lnTo>
                  <a:pt x="6355" y="7703"/>
                </a:lnTo>
                <a:lnTo>
                  <a:pt x="6441" y="7703"/>
                </a:lnTo>
                <a:lnTo>
                  <a:pt x="6483" y="7703"/>
                </a:lnTo>
                <a:lnTo>
                  <a:pt x="6526" y="7724"/>
                </a:lnTo>
                <a:lnTo>
                  <a:pt x="6548" y="7767"/>
                </a:lnTo>
                <a:lnTo>
                  <a:pt x="6590" y="7853"/>
                </a:lnTo>
                <a:lnTo>
                  <a:pt x="6590" y="7853"/>
                </a:lnTo>
                <a:lnTo>
                  <a:pt x="6633" y="8003"/>
                </a:lnTo>
                <a:lnTo>
                  <a:pt x="6676" y="8110"/>
                </a:lnTo>
                <a:lnTo>
                  <a:pt x="6697" y="8131"/>
                </a:lnTo>
                <a:lnTo>
                  <a:pt x="6762" y="8152"/>
                </a:lnTo>
                <a:lnTo>
                  <a:pt x="6911" y="8174"/>
                </a:lnTo>
                <a:lnTo>
                  <a:pt x="6911" y="8174"/>
                </a:lnTo>
                <a:lnTo>
                  <a:pt x="7724" y="8174"/>
                </a:lnTo>
                <a:lnTo>
                  <a:pt x="8537" y="8174"/>
                </a:lnTo>
                <a:lnTo>
                  <a:pt x="8537" y="8174"/>
                </a:lnTo>
                <a:lnTo>
                  <a:pt x="8751" y="8152"/>
                </a:lnTo>
                <a:lnTo>
                  <a:pt x="8858" y="8131"/>
                </a:lnTo>
                <a:lnTo>
                  <a:pt x="8923" y="8067"/>
                </a:lnTo>
                <a:lnTo>
                  <a:pt x="8923" y="8067"/>
                </a:lnTo>
                <a:lnTo>
                  <a:pt x="8965" y="8003"/>
                </a:lnTo>
                <a:lnTo>
                  <a:pt x="8987" y="7938"/>
                </a:lnTo>
                <a:lnTo>
                  <a:pt x="8987" y="7767"/>
                </a:lnTo>
                <a:lnTo>
                  <a:pt x="8987" y="7468"/>
                </a:lnTo>
                <a:lnTo>
                  <a:pt x="8987" y="7468"/>
                </a:lnTo>
                <a:close/>
                <a:moveTo>
                  <a:pt x="2589" y="7190"/>
                </a:moveTo>
                <a:lnTo>
                  <a:pt x="2589" y="7190"/>
                </a:lnTo>
                <a:lnTo>
                  <a:pt x="2568" y="7190"/>
                </a:lnTo>
                <a:lnTo>
                  <a:pt x="2525" y="7232"/>
                </a:lnTo>
                <a:lnTo>
                  <a:pt x="2482" y="7254"/>
                </a:lnTo>
                <a:lnTo>
                  <a:pt x="2440" y="7275"/>
                </a:lnTo>
                <a:lnTo>
                  <a:pt x="2440" y="7275"/>
                </a:lnTo>
                <a:lnTo>
                  <a:pt x="2397" y="7232"/>
                </a:lnTo>
                <a:lnTo>
                  <a:pt x="2397" y="7168"/>
                </a:lnTo>
                <a:lnTo>
                  <a:pt x="2375" y="7061"/>
                </a:lnTo>
                <a:lnTo>
                  <a:pt x="2375" y="7061"/>
                </a:lnTo>
                <a:lnTo>
                  <a:pt x="2333" y="6911"/>
                </a:lnTo>
                <a:lnTo>
                  <a:pt x="2290" y="6783"/>
                </a:lnTo>
                <a:lnTo>
                  <a:pt x="2204" y="6655"/>
                </a:lnTo>
                <a:lnTo>
                  <a:pt x="2097" y="6548"/>
                </a:lnTo>
                <a:lnTo>
                  <a:pt x="2097" y="6548"/>
                </a:lnTo>
                <a:lnTo>
                  <a:pt x="2012" y="6483"/>
                </a:lnTo>
                <a:lnTo>
                  <a:pt x="1948" y="6462"/>
                </a:lnTo>
                <a:lnTo>
                  <a:pt x="1883" y="6441"/>
                </a:lnTo>
                <a:lnTo>
                  <a:pt x="1819" y="6462"/>
                </a:lnTo>
                <a:lnTo>
                  <a:pt x="1776" y="6505"/>
                </a:lnTo>
                <a:lnTo>
                  <a:pt x="1734" y="6569"/>
                </a:lnTo>
                <a:lnTo>
                  <a:pt x="1627" y="6719"/>
                </a:lnTo>
                <a:lnTo>
                  <a:pt x="1627" y="6719"/>
                </a:lnTo>
                <a:lnTo>
                  <a:pt x="1541" y="6826"/>
                </a:lnTo>
                <a:lnTo>
                  <a:pt x="1498" y="6890"/>
                </a:lnTo>
                <a:lnTo>
                  <a:pt x="1455" y="6911"/>
                </a:lnTo>
                <a:lnTo>
                  <a:pt x="1413" y="6933"/>
                </a:lnTo>
                <a:lnTo>
                  <a:pt x="1370" y="6911"/>
                </a:lnTo>
                <a:lnTo>
                  <a:pt x="1348" y="6847"/>
                </a:lnTo>
                <a:lnTo>
                  <a:pt x="1327" y="6719"/>
                </a:lnTo>
                <a:lnTo>
                  <a:pt x="1327" y="6719"/>
                </a:lnTo>
                <a:lnTo>
                  <a:pt x="1348" y="6612"/>
                </a:lnTo>
                <a:lnTo>
                  <a:pt x="1391" y="6483"/>
                </a:lnTo>
                <a:lnTo>
                  <a:pt x="1391" y="6419"/>
                </a:lnTo>
                <a:lnTo>
                  <a:pt x="1348" y="6377"/>
                </a:lnTo>
                <a:lnTo>
                  <a:pt x="1284" y="6377"/>
                </a:lnTo>
                <a:lnTo>
                  <a:pt x="1177" y="6419"/>
                </a:lnTo>
                <a:lnTo>
                  <a:pt x="1177" y="6419"/>
                </a:lnTo>
                <a:lnTo>
                  <a:pt x="1113" y="6441"/>
                </a:lnTo>
                <a:lnTo>
                  <a:pt x="1113" y="6441"/>
                </a:lnTo>
                <a:lnTo>
                  <a:pt x="1134" y="6462"/>
                </a:lnTo>
                <a:lnTo>
                  <a:pt x="1113" y="6505"/>
                </a:lnTo>
                <a:lnTo>
                  <a:pt x="1113" y="6505"/>
                </a:lnTo>
                <a:lnTo>
                  <a:pt x="1113" y="6569"/>
                </a:lnTo>
                <a:lnTo>
                  <a:pt x="1156" y="6697"/>
                </a:lnTo>
                <a:lnTo>
                  <a:pt x="1156" y="6762"/>
                </a:lnTo>
                <a:lnTo>
                  <a:pt x="1156" y="6826"/>
                </a:lnTo>
                <a:lnTo>
                  <a:pt x="1113" y="6869"/>
                </a:lnTo>
                <a:lnTo>
                  <a:pt x="1070" y="6890"/>
                </a:lnTo>
                <a:lnTo>
                  <a:pt x="1070" y="6890"/>
                </a:lnTo>
                <a:lnTo>
                  <a:pt x="1028" y="6869"/>
                </a:lnTo>
                <a:lnTo>
                  <a:pt x="985" y="6826"/>
                </a:lnTo>
                <a:lnTo>
                  <a:pt x="899" y="6697"/>
                </a:lnTo>
                <a:lnTo>
                  <a:pt x="792" y="6441"/>
                </a:lnTo>
                <a:lnTo>
                  <a:pt x="792" y="6441"/>
                </a:lnTo>
                <a:lnTo>
                  <a:pt x="728" y="6355"/>
                </a:lnTo>
                <a:lnTo>
                  <a:pt x="664" y="6312"/>
                </a:lnTo>
                <a:lnTo>
                  <a:pt x="600" y="6312"/>
                </a:lnTo>
                <a:lnTo>
                  <a:pt x="493" y="6334"/>
                </a:lnTo>
                <a:lnTo>
                  <a:pt x="493" y="6334"/>
                </a:lnTo>
                <a:lnTo>
                  <a:pt x="407" y="6377"/>
                </a:lnTo>
                <a:lnTo>
                  <a:pt x="321" y="6419"/>
                </a:lnTo>
                <a:lnTo>
                  <a:pt x="214" y="6526"/>
                </a:lnTo>
                <a:lnTo>
                  <a:pt x="108" y="6676"/>
                </a:lnTo>
                <a:lnTo>
                  <a:pt x="43" y="6847"/>
                </a:lnTo>
                <a:lnTo>
                  <a:pt x="22" y="7040"/>
                </a:lnTo>
                <a:lnTo>
                  <a:pt x="1" y="7211"/>
                </a:lnTo>
                <a:lnTo>
                  <a:pt x="1" y="7575"/>
                </a:lnTo>
                <a:lnTo>
                  <a:pt x="1" y="7575"/>
                </a:lnTo>
                <a:lnTo>
                  <a:pt x="1" y="7767"/>
                </a:lnTo>
                <a:lnTo>
                  <a:pt x="1" y="7938"/>
                </a:lnTo>
                <a:lnTo>
                  <a:pt x="22" y="8024"/>
                </a:lnTo>
                <a:lnTo>
                  <a:pt x="65" y="8088"/>
                </a:lnTo>
                <a:lnTo>
                  <a:pt x="129" y="8131"/>
                </a:lnTo>
                <a:lnTo>
                  <a:pt x="214" y="8174"/>
                </a:lnTo>
                <a:lnTo>
                  <a:pt x="214" y="8174"/>
                </a:lnTo>
                <a:lnTo>
                  <a:pt x="386" y="8195"/>
                </a:lnTo>
                <a:lnTo>
                  <a:pt x="578" y="8195"/>
                </a:lnTo>
                <a:lnTo>
                  <a:pt x="771" y="8195"/>
                </a:lnTo>
                <a:lnTo>
                  <a:pt x="963" y="8195"/>
                </a:lnTo>
                <a:lnTo>
                  <a:pt x="963" y="8195"/>
                </a:lnTo>
                <a:lnTo>
                  <a:pt x="1348" y="8195"/>
                </a:lnTo>
                <a:lnTo>
                  <a:pt x="1734" y="8174"/>
                </a:lnTo>
                <a:lnTo>
                  <a:pt x="1734" y="8174"/>
                </a:lnTo>
                <a:lnTo>
                  <a:pt x="1905" y="8174"/>
                </a:lnTo>
                <a:lnTo>
                  <a:pt x="2076" y="8174"/>
                </a:lnTo>
                <a:lnTo>
                  <a:pt x="2161" y="8152"/>
                </a:lnTo>
                <a:lnTo>
                  <a:pt x="2226" y="8131"/>
                </a:lnTo>
                <a:lnTo>
                  <a:pt x="2290" y="8088"/>
                </a:lnTo>
                <a:lnTo>
                  <a:pt x="2354" y="8024"/>
                </a:lnTo>
                <a:lnTo>
                  <a:pt x="2354" y="8024"/>
                </a:lnTo>
                <a:lnTo>
                  <a:pt x="2375" y="7960"/>
                </a:lnTo>
                <a:lnTo>
                  <a:pt x="2397" y="7896"/>
                </a:lnTo>
                <a:lnTo>
                  <a:pt x="2418" y="7767"/>
                </a:lnTo>
                <a:lnTo>
                  <a:pt x="2440" y="7660"/>
                </a:lnTo>
                <a:lnTo>
                  <a:pt x="2461" y="7596"/>
                </a:lnTo>
                <a:lnTo>
                  <a:pt x="2504" y="7532"/>
                </a:lnTo>
                <a:lnTo>
                  <a:pt x="2504" y="7532"/>
                </a:lnTo>
                <a:lnTo>
                  <a:pt x="2568" y="7468"/>
                </a:lnTo>
                <a:lnTo>
                  <a:pt x="2654" y="7361"/>
                </a:lnTo>
                <a:lnTo>
                  <a:pt x="2696" y="7297"/>
                </a:lnTo>
                <a:lnTo>
                  <a:pt x="2696" y="7254"/>
                </a:lnTo>
                <a:lnTo>
                  <a:pt x="2675" y="7211"/>
                </a:lnTo>
                <a:lnTo>
                  <a:pt x="2589" y="7190"/>
                </a:lnTo>
                <a:lnTo>
                  <a:pt x="2589" y="7190"/>
                </a:lnTo>
                <a:close/>
                <a:moveTo>
                  <a:pt x="1113" y="6441"/>
                </a:moveTo>
                <a:lnTo>
                  <a:pt x="1113" y="6441"/>
                </a:lnTo>
                <a:lnTo>
                  <a:pt x="1113" y="6441"/>
                </a:lnTo>
                <a:lnTo>
                  <a:pt x="1113" y="6441"/>
                </a:lnTo>
                <a:lnTo>
                  <a:pt x="1113" y="6441"/>
                </a:lnTo>
                <a:close/>
                <a:moveTo>
                  <a:pt x="7254" y="5606"/>
                </a:moveTo>
                <a:lnTo>
                  <a:pt x="7254" y="5606"/>
                </a:lnTo>
                <a:lnTo>
                  <a:pt x="7318" y="5756"/>
                </a:lnTo>
                <a:lnTo>
                  <a:pt x="7382" y="5884"/>
                </a:lnTo>
                <a:lnTo>
                  <a:pt x="7382" y="5884"/>
                </a:lnTo>
                <a:lnTo>
                  <a:pt x="7468" y="6034"/>
                </a:lnTo>
                <a:lnTo>
                  <a:pt x="7596" y="6163"/>
                </a:lnTo>
                <a:lnTo>
                  <a:pt x="7682" y="6205"/>
                </a:lnTo>
                <a:lnTo>
                  <a:pt x="7767" y="6248"/>
                </a:lnTo>
                <a:lnTo>
                  <a:pt x="7853" y="6248"/>
                </a:lnTo>
                <a:lnTo>
                  <a:pt x="7938" y="6248"/>
                </a:lnTo>
                <a:lnTo>
                  <a:pt x="7938" y="6248"/>
                </a:lnTo>
                <a:lnTo>
                  <a:pt x="8024" y="6205"/>
                </a:lnTo>
                <a:lnTo>
                  <a:pt x="8110" y="6163"/>
                </a:lnTo>
                <a:lnTo>
                  <a:pt x="8152" y="6098"/>
                </a:lnTo>
                <a:lnTo>
                  <a:pt x="8174" y="6013"/>
                </a:lnTo>
                <a:lnTo>
                  <a:pt x="8238" y="5863"/>
                </a:lnTo>
                <a:lnTo>
                  <a:pt x="8281" y="5692"/>
                </a:lnTo>
                <a:lnTo>
                  <a:pt x="8281" y="5692"/>
                </a:lnTo>
                <a:lnTo>
                  <a:pt x="8345" y="5585"/>
                </a:lnTo>
                <a:lnTo>
                  <a:pt x="8430" y="5457"/>
                </a:lnTo>
                <a:lnTo>
                  <a:pt x="8473" y="5350"/>
                </a:lnTo>
                <a:lnTo>
                  <a:pt x="8495" y="5285"/>
                </a:lnTo>
                <a:lnTo>
                  <a:pt x="8473" y="5200"/>
                </a:lnTo>
                <a:lnTo>
                  <a:pt x="8473" y="5200"/>
                </a:lnTo>
                <a:lnTo>
                  <a:pt x="8452" y="5136"/>
                </a:lnTo>
                <a:lnTo>
                  <a:pt x="8409" y="5093"/>
                </a:lnTo>
                <a:lnTo>
                  <a:pt x="8345" y="5029"/>
                </a:lnTo>
                <a:lnTo>
                  <a:pt x="8323" y="4964"/>
                </a:lnTo>
                <a:lnTo>
                  <a:pt x="8323" y="4964"/>
                </a:lnTo>
                <a:lnTo>
                  <a:pt x="8302" y="4815"/>
                </a:lnTo>
                <a:lnTo>
                  <a:pt x="8259" y="4686"/>
                </a:lnTo>
                <a:lnTo>
                  <a:pt x="8259" y="4686"/>
                </a:lnTo>
                <a:lnTo>
                  <a:pt x="8195" y="4536"/>
                </a:lnTo>
                <a:lnTo>
                  <a:pt x="8110" y="4451"/>
                </a:lnTo>
                <a:lnTo>
                  <a:pt x="7981" y="4387"/>
                </a:lnTo>
                <a:lnTo>
                  <a:pt x="7831" y="4365"/>
                </a:lnTo>
                <a:lnTo>
                  <a:pt x="7831" y="4365"/>
                </a:lnTo>
                <a:lnTo>
                  <a:pt x="7724" y="4387"/>
                </a:lnTo>
                <a:lnTo>
                  <a:pt x="7639" y="4408"/>
                </a:lnTo>
                <a:lnTo>
                  <a:pt x="7553" y="4451"/>
                </a:lnTo>
                <a:lnTo>
                  <a:pt x="7489" y="4515"/>
                </a:lnTo>
                <a:lnTo>
                  <a:pt x="7425" y="4601"/>
                </a:lnTo>
                <a:lnTo>
                  <a:pt x="7382" y="4686"/>
                </a:lnTo>
                <a:lnTo>
                  <a:pt x="7296" y="4857"/>
                </a:lnTo>
                <a:lnTo>
                  <a:pt x="7296" y="4857"/>
                </a:lnTo>
                <a:lnTo>
                  <a:pt x="7254" y="4986"/>
                </a:lnTo>
                <a:lnTo>
                  <a:pt x="7211" y="5093"/>
                </a:lnTo>
                <a:lnTo>
                  <a:pt x="7211" y="5093"/>
                </a:lnTo>
                <a:lnTo>
                  <a:pt x="7104" y="5221"/>
                </a:lnTo>
                <a:lnTo>
                  <a:pt x="7061" y="5285"/>
                </a:lnTo>
                <a:lnTo>
                  <a:pt x="7083" y="5392"/>
                </a:lnTo>
                <a:lnTo>
                  <a:pt x="7083" y="5392"/>
                </a:lnTo>
                <a:lnTo>
                  <a:pt x="7125" y="5457"/>
                </a:lnTo>
                <a:lnTo>
                  <a:pt x="7168" y="5521"/>
                </a:lnTo>
                <a:lnTo>
                  <a:pt x="7211" y="5563"/>
                </a:lnTo>
                <a:lnTo>
                  <a:pt x="7254" y="5606"/>
                </a:lnTo>
                <a:lnTo>
                  <a:pt x="7254" y="5606"/>
                </a:lnTo>
                <a:close/>
                <a:moveTo>
                  <a:pt x="7874" y="4857"/>
                </a:moveTo>
                <a:lnTo>
                  <a:pt x="7874" y="4857"/>
                </a:lnTo>
                <a:lnTo>
                  <a:pt x="7917" y="4750"/>
                </a:lnTo>
                <a:lnTo>
                  <a:pt x="7960" y="4729"/>
                </a:lnTo>
                <a:lnTo>
                  <a:pt x="7981" y="4729"/>
                </a:lnTo>
                <a:lnTo>
                  <a:pt x="8003" y="4772"/>
                </a:lnTo>
                <a:lnTo>
                  <a:pt x="8024" y="4857"/>
                </a:lnTo>
                <a:lnTo>
                  <a:pt x="8067" y="5093"/>
                </a:lnTo>
                <a:lnTo>
                  <a:pt x="8067" y="5221"/>
                </a:lnTo>
                <a:lnTo>
                  <a:pt x="8067" y="5221"/>
                </a:lnTo>
                <a:lnTo>
                  <a:pt x="8067" y="5478"/>
                </a:lnTo>
                <a:lnTo>
                  <a:pt x="8045" y="5628"/>
                </a:lnTo>
                <a:lnTo>
                  <a:pt x="8003" y="5692"/>
                </a:lnTo>
                <a:lnTo>
                  <a:pt x="7981" y="5692"/>
                </a:lnTo>
                <a:lnTo>
                  <a:pt x="7981" y="5692"/>
                </a:lnTo>
                <a:lnTo>
                  <a:pt x="7938" y="5670"/>
                </a:lnTo>
                <a:lnTo>
                  <a:pt x="7917" y="5585"/>
                </a:lnTo>
                <a:lnTo>
                  <a:pt x="7874" y="5307"/>
                </a:lnTo>
                <a:lnTo>
                  <a:pt x="7853" y="5029"/>
                </a:lnTo>
                <a:lnTo>
                  <a:pt x="7874" y="4857"/>
                </a:lnTo>
                <a:lnTo>
                  <a:pt x="7874" y="4857"/>
                </a:lnTo>
                <a:close/>
                <a:moveTo>
                  <a:pt x="642" y="5585"/>
                </a:moveTo>
                <a:lnTo>
                  <a:pt x="642" y="5585"/>
                </a:lnTo>
                <a:lnTo>
                  <a:pt x="707" y="5713"/>
                </a:lnTo>
                <a:lnTo>
                  <a:pt x="771" y="5863"/>
                </a:lnTo>
                <a:lnTo>
                  <a:pt x="771" y="5863"/>
                </a:lnTo>
                <a:lnTo>
                  <a:pt x="856" y="6013"/>
                </a:lnTo>
                <a:lnTo>
                  <a:pt x="963" y="6141"/>
                </a:lnTo>
                <a:lnTo>
                  <a:pt x="1049" y="6184"/>
                </a:lnTo>
                <a:lnTo>
                  <a:pt x="1113" y="6227"/>
                </a:lnTo>
                <a:lnTo>
                  <a:pt x="1199" y="6248"/>
                </a:lnTo>
                <a:lnTo>
                  <a:pt x="1284" y="6248"/>
                </a:lnTo>
                <a:lnTo>
                  <a:pt x="1284" y="6248"/>
                </a:lnTo>
                <a:lnTo>
                  <a:pt x="1370" y="6248"/>
                </a:lnTo>
                <a:lnTo>
                  <a:pt x="1455" y="6205"/>
                </a:lnTo>
                <a:lnTo>
                  <a:pt x="1520" y="6163"/>
                </a:lnTo>
                <a:lnTo>
                  <a:pt x="1562" y="6077"/>
                </a:lnTo>
                <a:lnTo>
                  <a:pt x="1648" y="5884"/>
                </a:lnTo>
                <a:lnTo>
                  <a:pt x="1691" y="5713"/>
                </a:lnTo>
                <a:lnTo>
                  <a:pt x="1691" y="5713"/>
                </a:lnTo>
                <a:lnTo>
                  <a:pt x="1755" y="5585"/>
                </a:lnTo>
                <a:lnTo>
                  <a:pt x="1841" y="5478"/>
                </a:lnTo>
                <a:lnTo>
                  <a:pt x="1862" y="5414"/>
                </a:lnTo>
                <a:lnTo>
                  <a:pt x="1905" y="5350"/>
                </a:lnTo>
                <a:lnTo>
                  <a:pt x="1905" y="5285"/>
                </a:lnTo>
                <a:lnTo>
                  <a:pt x="1883" y="5200"/>
                </a:lnTo>
                <a:lnTo>
                  <a:pt x="1883" y="5200"/>
                </a:lnTo>
                <a:lnTo>
                  <a:pt x="1862" y="5157"/>
                </a:lnTo>
                <a:lnTo>
                  <a:pt x="1819" y="5093"/>
                </a:lnTo>
                <a:lnTo>
                  <a:pt x="1776" y="5050"/>
                </a:lnTo>
                <a:lnTo>
                  <a:pt x="1734" y="5007"/>
                </a:lnTo>
                <a:lnTo>
                  <a:pt x="1734" y="5007"/>
                </a:lnTo>
                <a:lnTo>
                  <a:pt x="1712" y="4922"/>
                </a:lnTo>
                <a:lnTo>
                  <a:pt x="1712" y="4836"/>
                </a:lnTo>
                <a:lnTo>
                  <a:pt x="1691" y="4729"/>
                </a:lnTo>
                <a:lnTo>
                  <a:pt x="1669" y="4643"/>
                </a:lnTo>
                <a:lnTo>
                  <a:pt x="1669" y="4643"/>
                </a:lnTo>
                <a:lnTo>
                  <a:pt x="1605" y="4515"/>
                </a:lnTo>
                <a:lnTo>
                  <a:pt x="1477" y="4430"/>
                </a:lnTo>
                <a:lnTo>
                  <a:pt x="1348" y="4365"/>
                </a:lnTo>
                <a:lnTo>
                  <a:pt x="1199" y="4365"/>
                </a:lnTo>
                <a:lnTo>
                  <a:pt x="1199" y="4365"/>
                </a:lnTo>
                <a:lnTo>
                  <a:pt x="1113" y="4387"/>
                </a:lnTo>
                <a:lnTo>
                  <a:pt x="1028" y="4408"/>
                </a:lnTo>
                <a:lnTo>
                  <a:pt x="963" y="4472"/>
                </a:lnTo>
                <a:lnTo>
                  <a:pt x="899" y="4515"/>
                </a:lnTo>
                <a:lnTo>
                  <a:pt x="814" y="4665"/>
                </a:lnTo>
                <a:lnTo>
                  <a:pt x="728" y="4815"/>
                </a:lnTo>
                <a:lnTo>
                  <a:pt x="728" y="4815"/>
                </a:lnTo>
                <a:lnTo>
                  <a:pt x="621" y="5093"/>
                </a:lnTo>
                <a:lnTo>
                  <a:pt x="621" y="5093"/>
                </a:lnTo>
                <a:lnTo>
                  <a:pt x="578" y="5157"/>
                </a:lnTo>
                <a:lnTo>
                  <a:pt x="535" y="5178"/>
                </a:lnTo>
                <a:lnTo>
                  <a:pt x="514" y="5221"/>
                </a:lnTo>
                <a:lnTo>
                  <a:pt x="493" y="5307"/>
                </a:lnTo>
                <a:lnTo>
                  <a:pt x="493" y="5307"/>
                </a:lnTo>
                <a:lnTo>
                  <a:pt x="514" y="5392"/>
                </a:lnTo>
                <a:lnTo>
                  <a:pt x="535" y="5457"/>
                </a:lnTo>
                <a:lnTo>
                  <a:pt x="600" y="5521"/>
                </a:lnTo>
                <a:lnTo>
                  <a:pt x="642" y="5585"/>
                </a:lnTo>
                <a:lnTo>
                  <a:pt x="642" y="5585"/>
                </a:lnTo>
                <a:close/>
                <a:moveTo>
                  <a:pt x="1391" y="4729"/>
                </a:moveTo>
                <a:lnTo>
                  <a:pt x="1391" y="4729"/>
                </a:lnTo>
                <a:lnTo>
                  <a:pt x="1434" y="4772"/>
                </a:lnTo>
                <a:lnTo>
                  <a:pt x="1455" y="4836"/>
                </a:lnTo>
                <a:lnTo>
                  <a:pt x="1477" y="4986"/>
                </a:lnTo>
                <a:lnTo>
                  <a:pt x="1477" y="5157"/>
                </a:lnTo>
                <a:lnTo>
                  <a:pt x="1498" y="5221"/>
                </a:lnTo>
                <a:lnTo>
                  <a:pt x="1498" y="5243"/>
                </a:lnTo>
                <a:lnTo>
                  <a:pt x="1498" y="5243"/>
                </a:lnTo>
                <a:lnTo>
                  <a:pt x="1477" y="5499"/>
                </a:lnTo>
                <a:lnTo>
                  <a:pt x="1434" y="5628"/>
                </a:lnTo>
                <a:lnTo>
                  <a:pt x="1413" y="5670"/>
                </a:lnTo>
                <a:lnTo>
                  <a:pt x="1370" y="5649"/>
                </a:lnTo>
                <a:lnTo>
                  <a:pt x="1370" y="5649"/>
                </a:lnTo>
                <a:lnTo>
                  <a:pt x="1348" y="5628"/>
                </a:lnTo>
                <a:lnTo>
                  <a:pt x="1327" y="5585"/>
                </a:lnTo>
                <a:lnTo>
                  <a:pt x="1306" y="5457"/>
                </a:lnTo>
                <a:lnTo>
                  <a:pt x="1284" y="5243"/>
                </a:lnTo>
                <a:lnTo>
                  <a:pt x="1284" y="5243"/>
                </a:lnTo>
                <a:lnTo>
                  <a:pt x="1284" y="5114"/>
                </a:lnTo>
                <a:lnTo>
                  <a:pt x="1263" y="4922"/>
                </a:lnTo>
                <a:lnTo>
                  <a:pt x="1284" y="4857"/>
                </a:lnTo>
                <a:lnTo>
                  <a:pt x="1306" y="4772"/>
                </a:lnTo>
                <a:lnTo>
                  <a:pt x="1348" y="4729"/>
                </a:lnTo>
                <a:lnTo>
                  <a:pt x="1391" y="4729"/>
                </a:lnTo>
                <a:lnTo>
                  <a:pt x="1391" y="4729"/>
                </a:lnTo>
                <a:close/>
                <a:moveTo>
                  <a:pt x="4601" y="5221"/>
                </a:moveTo>
                <a:lnTo>
                  <a:pt x="4601" y="5221"/>
                </a:lnTo>
                <a:lnTo>
                  <a:pt x="4601" y="5264"/>
                </a:lnTo>
                <a:lnTo>
                  <a:pt x="4622" y="5328"/>
                </a:lnTo>
                <a:lnTo>
                  <a:pt x="4708" y="5435"/>
                </a:lnTo>
                <a:lnTo>
                  <a:pt x="4879" y="5606"/>
                </a:lnTo>
                <a:lnTo>
                  <a:pt x="4879" y="5606"/>
                </a:lnTo>
                <a:lnTo>
                  <a:pt x="4943" y="5649"/>
                </a:lnTo>
                <a:lnTo>
                  <a:pt x="5071" y="5735"/>
                </a:lnTo>
                <a:lnTo>
                  <a:pt x="5135" y="5777"/>
                </a:lnTo>
                <a:lnTo>
                  <a:pt x="5178" y="5777"/>
                </a:lnTo>
                <a:lnTo>
                  <a:pt x="5200" y="5756"/>
                </a:lnTo>
                <a:lnTo>
                  <a:pt x="5221" y="5692"/>
                </a:lnTo>
                <a:lnTo>
                  <a:pt x="5221" y="5692"/>
                </a:lnTo>
                <a:lnTo>
                  <a:pt x="5114" y="5542"/>
                </a:lnTo>
                <a:lnTo>
                  <a:pt x="4922" y="5350"/>
                </a:lnTo>
                <a:lnTo>
                  <a:pt x="4815" y="5264"/>
                </a:lnTo>
                <a:lnTo>
                  <a:pt x="4708" y="5200"/>
                </a:lnTo>
                <a:lnTo>
                  <a:pt x="4643" y="5200"/>
                </a:lnTo>
                <a:lnTo>
                  <a:pt x="4622" y="5200"/>
                </a:lnTo>
                <a:lnTo>
                  <a:pt x="4601" y="5221"/>
                </a:lnTo>
                <a:lnTo>
                  <a:pt x="4601" y="5221"/>
                </a:lnTo>
                <a:close/>
                <a:moveTo>
                  <a:pt x="3980" y="7510"/>
                </a:moveTo>
                <a:lnTo>
                  <a:pt x="3980" y="7510"/>
                </a:lnTo>
                <a:lnTo>
                  <a:pt x="3873" y="7510"/>
                </a:lnTo>
                <a:lnTo>
                  <a:pt x="3788" y="7532"/>
                </a:lnTo>
                <a:lnTo>
                  <a:pt x="3702" y="7575"/>
                </a:lnTo>
                <a:lnTo>
                  <a:pt x="3659" y="7617"/>
                </a:lnTo>
                <a:lnTo>
                  <a:pt x="3638" y="7660"/>
                </a:lnTo>
                <a:lnTo>
                  <a:pt x="3681" y="7703"/>
                </a:lnTo>
                <a:lnTo>
                  <a:pt x="3745" y="7746"/>
                </a:lnTo>
                <a:lnTo>
                  <a:pt x="3895" y="7746"/>
                </a:lnTo>
                <a:lnTo>
                  <a:pt x="3895" y="7746"/>
                </a:lnTo>
                <a:lnTo>
                  <a:pt x="3980" y="7724"/>
                </a:lnTo>
                <a:lnTo>
                  <a:pt x="4044" y="7703"/>
                </a:lnTo>
                <a:lnTo>
                  <a:pt x="4109" y="7660"/>
                </a:lnTo>
                <a:lnTo>
                  <a:pt x="4173" y="7617"/>
                </a:lnTo>
                <a:lnTo>
                  <a:pt x="4173" y="7575"/>
                </a:lnTo>
                <a:lnTo>
                  <a:pt x="4173" y="7553"/>
                </a:lnTo>
                <a:lnTo>
                  <a:pt x="4109" y="7510"/>
                </a:lnTo>
                <a:lnTo>
                  <a:pt x="3980" y="7510"/>
                </a:lnTo>
                <a:lnTo>
                  <a:pt x="3980" y="7510"/>
                </a:lnTo>
                <a:close/>
                <a:moveTo>
                  <a:pt x="3402" y="6184"/>
                </a:moveTo>
                <a:lnTo>
                  <a:pt x="3402" y="6184"/>
                </a:lnTo>
                <a:lnTo>
                  <a:pt x="3445" y="6227"/>
                </a:lnTo>
                <a:lnTo>
                  <a:pt x="3509" y="6227"/>
                </a:lnTo>
                <a:lnTo>
                  <a:pt x="3574" y="6184"/>
                </a:lnTo>
                <a:lnTo>
                  <a:pt x="3638" y="6120"/>
                </a:lnTo>
                <a:lnTo>
                  <a:pt x="3745" y="5970"/>
                </a:lnTo>
                <a:lnTo>
                  <a:pt x="3809" y="5863"/>
                </a:lnTo>
                <a:lnTo>
                  <a:pt x="3809" y="5863"/>
                </a:lnTo>
                <a:lnTo>
                  <a:pt x="3766" y="5820"/>
                </a:lnTo>
                <a:lnTo>
                  <a:pt x="3745" y="5799"/>
                </a:lnTo>
                <a:lnTo>
                  <a:pt x="3659" y="5799"/>
                </a:lnTo>
                <a:lnTo>
                  <a:pt x="3595" y="5842"/>
                </a:lnTo>
                <a:lnTo>
                  <a:pt x="3509" y="5884"/>
                </a:lnTo>
                <a:lnTo>
                  <a:pt x="3445" y="5970"/>
                </a:lnTo>
                <a:lnTo>
                  <a:pt x="3402" y="6056"/>
                </a:lnTo>
                <a:lnTo>
                  <a:pt x="3381" y="6141"/>
                </a:lnTo>
                <a:lnTo>
                  <a:pt x="3402" y="6184"/>
                </a:lnTo>
                <a:lnTo>
                  <a:pt x="3402" y="6184"/>
                </a:lnTo>
                <a:close/>
                <a:moveTo>
                  <a:pt x="6376" y="7040"/>
                </a:moveTo>
                <a:lnTo>
                  <a:pt x="6376" y="7040"/>
                </a:lnTo>
                <a:lnTo>
                  <a:pt x="6419" y="6997"/>
                </a:lnTo>
                <a:lnTo>
                  <a:pt x="6441" y="6933"/>
                </a:lnTo>
                <a:lnTo>
                  <a:pt x="6419" y="6869"/>
                </a:lnTo>
                <a:lnTo>
                  <a:pt x="6376" y="6783"/>
                </a:lnTo>
                <a:lnTo>
                  <a:pt x="6248" y="6655"/>
                </a:lnTo>
                <a:lnTo>
                  <a:pt x="6184" y="6612"/>
                </a:lnTo>
                <a:lnTo>
                  <a:pt x="6120" y="6590"/>
                </a:lnTo>
                <a:lnTo>
                  <a:pt x="6120" y="6590"/>
                </a:lnTo>
                <a:lnTo>
                  <a:pt x="6098" y="6590"/>
                </a:lnTo>
                <a:lnTo>
                  <a:pt x="6077" y="6612"/>
                </a:lnTo>
                <a:lnTo>
                  <a:pt x="6056" y="6676"/>
                </a:lnTo>
                <a:lnTo>
                  <a:pt x="6077" y="6762"/>
                </a:lnTo>
                <a:lnTo>
                  <a:pt x="6120" y="6847"/>
                </a:lnTo>
                <a:lnTo>
                  <a:pt x="6184" y="6933"/>
                </a:lnTo>
                <a:lnTo>
                  <a:pt x="6248" y="6997"/>
                </a:lnTo>
                <a:lnTo>
                  <a:pt x="6312" y="7040"/>
                </a:lnTo>
                <a:lnTo>
                  <a:pt x="6376" y="7040"/>
                </a:lnTo>
                <a:lnTo>
                  <a:pt x="6376" y="7040"/>
                </a:lnTo>
                <a:close/>
                <a:moveTo>
                  <a:pt x="2868" y="6911"/>
                </a:moveTo>
                <a:lnTo>
                  <a:pt x="2868" y="6911"/>
                </a:lnTo>
                <a:lnTo>
                  <a:pt x="2910" y="6954"/>
                </a:lnTo>
                <a:lnTo>
                  <a:pt x="2975" y="6933"/>
                </a:lnTo>
                <a:lnTo>
                  <a:pt x="3039" y="6890"/>
                </a:lnTo>
                <a:lnTo>
                  <a:pt x="3103" y="6826"/>
                </a:lnTo>
                <a:lnTo>
                  <a:pt x="3188" y="6676"/>
                </a:lnTo>
                <a:lnTo>
                  <a:pt x="3210" y="6612"/>
                </a:lnTo>
                <a:lnTo>
                  <a:pt x="3210" y="6548"/>
                </a:lnTo>
                <a:lnTo>
                  <a:pt x="3210" y="6548"/>
                </a:lnTo>
                <a:lnTo>
                  <a:pt x="3210" y="6526"/>
                </a:lnTo>
                <a:lnTo>
                  <a:pt x="3188" y="6505"/>
                </a:lnTo>
                <a:lnTo>
                  <a:pt x="3124" y="6505"/>
                </a:lnTo>
                <a:lnTo>
                  <a:pt x="3060" y="6526"/>
                </a:lnTo>
                <a:lnTo>
                  <a:pt x="2975" y="6590"/>
                </a:lnTo>
                <a:lnTo>
                  <a:pt x="2910" y="6676"/>
                </a:lnTo>
                <a:lnTo>
                  <a:pt x="2868" y="6762"/>
                </a:lnTo>
                <a:lnTo>
                  <a:pt x="2846" y="6847"/>
                </a:lnTo>
                <a:lnTo>
                  <a:pt x="2846" y="6890"/>
                </a:lnTo>
                <a:lnTo>
                  <a:pt x="2868" y="6911"/>
                </a:lnTo>
                <a:lnTo>
                  <a:pt x="2868" y="6911"/>
                </a:lnTo>
                <a:close/>
                <a:moveTo>
                  <a:pt x="5585" y="7489"/>
                </a:moveTo>
                <a:lnTo>
                  <a:pt x="5585" y="7489"/>
                </a:lnTo>
                <a:lnTo>
                  <a:pt x="5521" y="7489"/>
                </a:lnTo>
                <a:lnTo>
                  <a:pt x="5456" y="7510"/>
                </a:lnTo>
                <a:lnTo>
                  <a:pt x="5392" y="7553"/>
                </a:lnTo>
                <a:lnTo>
                  <a:pt x="5349" y="7596"/>
                </a:lnTo>
                <a:lnTo>
                  <a:pt x="5349" y="7639"/>
                </a:lnTo>
                <a:lnTo>
                  <a:pt x="5349" y="7682"/>
                </a:lnTo>
                <a:lnTo>
                  <a:pt x="5392" y="7703"/>
                </a:lnTo>
                <a:lnTo>
                  <a:pt x="5478" y="7724"/>
                </a:lnTo>
                <a:lnTo>
                  <a:pt x="5478" y="7724"/>
                </a:lnTo>
                <a:lnTo>
                  <a:pt x="5563" y="7746"/>
                </a:lnTo>
                <a:lnTo>
                  <a:pt x="5649" y="7724"/>
                </a:lnTo>
                <a:lnTo>
                  <a:pt x="5692" y="7682"/>
                </a:lnTo>
                <a:lnTo>
                  <a:pt x="5735" y="7639"/>
                </a:lnTo>
                <a:lnTo>
                  <a:pt x="5756" y="7575"/>
                </a:lnTo>
                <a:lnTo>
                  <a:pt x="5735" y="7532"/>
                </a:lnTo>
                <a:lnTo>
                  <a:pt x="5692" y="7489"/>
                </a:lnTo>
                <a:lnTo>
                  <a:pt x="5585" y="7489"/>
                </a:lnTo>
                <a:lnTo>
                  <a:pt x="5585" y="7489"/>
                </a:lnTo>
                <a:close/>
                <a:moveTo>
                  <a:pt x="3017" y="7553"/>
                </a:moveTo>
                <a:lnTo>
                  <a:pt x="3017" y="7553"/>
                </a:lnTo>
                <a:lnTo>
                  <a:pt x="2932" y="7553"/>
                </a:lnTo>
                <a:lnTo>
                  <a:pt x="2868" y="7553"/>
                </a:lnTo>
                <a:lnTo>
                  <a:pt x="2803" y="7596"/>
                </a:lnTo>
                <a:lnTo>
                  <a:pt x="2739" y="7617"/>
                </a:lnTo>
                <a:lnTo>
                  <a:pt x="2718" y="7660"/>
                </a:lnTo>
                <a:lnTo>
                  <a:pt x="2739" y="7703"/>
                </a:lnTo>
                <a:lnTo>
                  <a:pt x="2782" y="7746"/>
                </a:lnTo>
                <a:lnTo>
                  <a:pt x="2868" y="7789"/>
                </a:lnTo>
                <a:lnTo>
                  <a:pt x="2868" y="7789"/>
                </a:lnTo>
                <a:lnTo>
                  <a:pt x="2953" y="7789"/>
                </a:lnTo>
                <a:lnTo>
                  <a:pt x="3017" y="7767"/>
                </a:lnTo>
                <a:lnTo>
                  <a:pt x="3103" y="7724"/>
                </a:lnTo>
                <a:lnTo>
                  <a:pt x="3146" y="7682"/>
                </a:lnTo>
                <a:lnTo>
                  <a:pt x="3167" y="7660"/>
                </a:lnTo>
                <a:lnTo>
                  <a:pt x="3167" y="7617"/>
                </a:lnTo>
                <a:lnTo>
                  <a:pt x="3124" y="7575"/>
                </a:lnTo>
                <a:lnTo>
                  <a:pt x="3017" y="7553"/>
                </a:lnTo>
                <a:lnTo>
                  <a:pt x="3017" y="7553"/>
                </a:lnTo>
                <a:close/>
                <a:moveTo>
                  <a:pt x="5435" y="6013"/>
                </a:moveTo>
                <a:lnTo>
                  <a:pt x="5435" y="6013"/>
                </a:lnTo>
                <a:lnTo>
                  <a:pt x="5435" y="6077"/>
                </a:lnTo>
                <a:lnTo>
                  <a:pt x="5456" y="6141"/>
                </a:lnTo>
                <a:lnTo>
                  <a:pt x="5499" y="6205"/>
                </a:lnTo>
                <a:lnTo>
                  <a:pt x="5563" y="6270"/>
                </a:lnTo>
                <a:lnTo>
                  <a:pt x="5628" y="6312"/>
                </a:lnTo>
                <a:lnTo>
                  <a:pt x="5713" y="6334"/>
                </a:lnTo>
                <a:lnTo>
                  <a:pt x="5777" y="6312"/>
                </a:lnTo>
                <a:lnTo>
                  <a:pt x="5842" y="6291"/>
                </a:lnTo>
                <a:lnTo>
                  <a:pt x="5842" y="6291"/>
                </a:lnTo>
                <a:lnTo>
                  <a:pt x="5777" y="6184"/>
                </a:lnTo>
                <a:lnTo>
                  <a:pt x="5670" y="6034"/>
                </a:lnTo>
                <a:lnTo>
                  <a:pt x="5606" y="5991"/>
                </a:lnTo>
                <a:lnTo>
                  <a:pt x="5542" y="5949"/>
                </a:lnTo>
                <a:lnTo>
                  <a:pt x="5478" y="5949"/>
                </a:lnTo>
                <a:lnTo>
                  <a:pt x="5435" y="6013"/>
                </a:lnTo>
                <a:lnTo>
                  <a:pt x="5435" y="6013"/>
                </a:lnTo>
                <a:close/>
                <a:moveTo>
                  <a:pt x="4772" y="7510"/>
                </a:moveTo>
                <a:lnTo>
                  <a:pt x="4772" y="7510"/>
                </a:lnTo>
                <a:lnTo>
                  <a:pt x="4622" y="7553"/>
                </a:lnTo>
                <a:lnTo>
                  <a:pt x="4579" y="7596"/>
                </a:lnTo>
                <a:lnTo>
                  <a:pt x="4558" y="7617"/>
                </a:lnTo>
                <a:lnTo>
                  <a:pt x="4558" y="7660"/>
                </a:lnTo>
                <a:lnTo>
                  <a:pt x="4579" y="7682"/>
                </a:lnTo>
                <a:lnTo>
                  <a:pt x="4643" y="7703"/>
                </a:lnTo>
                <a:lnTo>
                  <a:pt x="4729" y="7724"/>
                </a:lnTo>
                <a:lnTo>
                  <a:pt x="4729" y="7724"/>
                </a:lnTo>
                <a:lnTo>
                  <a:pt x="4836" y="7746"/>
                </a:lnTo>
                <a:lnTo>
                  <a:pt x="4900" y="7724"/>
                </a:lnTo>
                <a:lnTo>
                  <a:pt x="4943" y="7703"/>
                </a:lnTo>
                <a:lnTo>
                  <a:pt x="4964" y="7660"/>
                </a:lnTo>
                <a:lnTo>
                  <a:pt x="4964" y="7639"/>
                </a:lnTo>
                <a:lnTo>
                  <a:pt x="4922" y="7596"/>
                </a:lnTo>
                <a:lnTo>
                  <a:pt x="4857" y="7553"/>
                </a:lnTo>
                <a:lnTo>
                  <a:pt x="4772" y="7510"/>
                </a:lnTo>
                <a:lnTo>
                  <a:pt x="4772" y="7510"/>
                </a:lnTo>
                <a:close/>
                <a:moveTo>
                  <a:pt x="4109" y="5221"/>
                </a:moveTo>
                <a:lnTo>
                  <a:pt x="4109" y="5221"/>
                </a:lnTo>
                <a:lnTo>
                  <a:pt x="4066" y="5200"/>
                </a:lnTo>
                <a:lnTo>
                  <a:pt x="4002" y="5243"/>
                </a:lnTo>
                <a:lnTo>
                  <a:pt x="3959" y="5285"/>
                </a:lnTo>
                <a:lnTo>
                  <a:pt x="3916" y="5350"/>
                </a:lnTo>
                <a:lnTo>
                  <a:pt x="3873" y="5414"/>
                </a:lnTo>
                <a:lnTo>
                  <a:pt x="3873" y="5478"/>
                </a:lnTo>
                <a:lnTo>
                  <a:pt x="3873" y="5542"/>
                </a:lnTo>
                <a:lnTo>
                  <a:pt x="3937" y="5606"/>
                </a:lnTo>
                <a:lnTo>
                  <a:pt x="3937" y="5606"/>
                </a:lnTo>
                <a:lnTo>
                  <a:pt x="4023" y="5521"/>
                </a:lnTo>
                <a:lnTo>
                  <a:pt x="4109" y="5414"/>
                </a:lnTo>
                <a:lnTo>
                  <a:pt x="4151" y="5350"/>
                </a:lnTo>
                <a:lnTo>
                  <a:pt x="4151" y="5307"/>
                </a:lnTo>
                <a:lnTo>
                  <a:pt x="4151" y="5243"/>
                </a:lnTo>
                <a:lnTo>
                  <a:pt x="4109" y="5221"/>
                </a:lnTo>
                <a:lnTo>
                  <a:pt x="4109" y="522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Conclusion</a:t>
            </a:r>
            <a:endParaRPr>
              <a:latin typeface="Sniglet"/>
              <a:ea typeface="Sniglet"/>
              <a:cs typeface="Sniglet"/>
              <a:sym typeface="Sniglet"/>
            </a:endParaRPr>
          </a:p>
        </p:txBody>
      </p:sp>
      <p:sp>
        <p:nvSpPr>
          <p:cNvPr id="382" name="Google Shape;382;p32"/>
          <p:cNvSpPr txBox="1"/>
          <p:nvPr>
            <p:ph idx="1" type="body"/>
          </p:nvPr>
        </p:nvSpPr>
        <p:spPr>
          <a:xfrm>
            <a:off x="234125" y="1692175"/>
            <a:ext cx="4446300" cy="3416400"/>
          </a:xfrm>
          <a:prstGeom prst="rect">
            <a:avLst/>
          </a:prstGeom>
        </p:spPr>
        <p:txBody>
          <a:bodyPr anchorCtr="0" anchor="t" bIns="91425" lIns="91425" spcFirstLastPara="1" rIns="91425" wrap="square" tIns="91425">
            <a:normAutofit fontScale="25000" lnSpcReduction="20000"/>
          </a:bodyPr>
          <a:lstStyle/>
          <a:p>
            <a:pPr indent="-341999" lvl="0" marL="457200" rtl="0" algn="l">
              <a:spcBef>
                <a:spcPts val="0"/>
              </a:spcBef>
              <a:spcAft>
                <a:spcPts val="0"/>
              </a:spcAft>
              <a:buClr>
                <a:srgbClr val="000000"/>
              </a:buClr>
              <a:buSzPct val="100000"/>
              <a:buFont typeface="Sniglet"/>
              <a:buChar char="❏"/>
            </a:pPr>
            <a:r>
              <a:rPr lang="en" sz="7143">
                <a:solidFill>
                  <a:srgbClr val="000000"/>
                </a:solidFill>
                <a:latin typeface="Sniglet"/>
                <a:ea typeface="Sniglet"/>
                <a:cs typeface="Sniglet"/>
                <a:sym typeface="Sniglet"/>
              </a:rPr>
              <a:t>This project is crucial  for our company’s mission</a:t>
            </a:r>
            <a:r>
              <a:rPr lang="en" sz="7143">
                <a:solidFill>
                  <a:srgbClr val="000000"/>
                </a:solidFill>
                <a:latin typeface="Sniglet"/>
                <a:ea typeface="Sniglet"/>
                <a:cs typeface="Sniglet"/>
                <a:sym typeface="Sniglet"/>
              </a:rPr>
              <a:t> because w</a:t>
            </a:r>
            <a:r>
              <a:rPr lang="en" sz="7143">
                <a:solidFill>
                  <a:srgbClr val="000000"/>
                </a:solidFill>
                <a:latin typeface="Sniglet"/>
                <a:ea typeface="Sniglet"/>
                <a:cs typeface="Sniglet"/>
                <a:sym typeface="Sniglet"/>
              </a:rPr>
              <a:t>e </a:t>
            </a:r>
            <a:r>
              <a:rPr lang="en" sz="7143">
                <a:solidFill>
                  <a:srgbClr val="000000"/>
                </a:solidFill>
                <a:latin typeface="Sniglet"/>
                <a:ea typeface="Sniglet"/>
                <a:cs typeface="Sniglet"/>
                <a:sym typeface="Sniglet"/>
              </a:rPr>
              <a:t>want </a:t>
            </a:r>
            <a:r>
              <a:rPr lang="en" sz="7143">
                <a:solidFill>
                  <a:srgbClr val="000000"/>
                </a:solidFill>
                <a:latin typeface="Sniglet"/>
                <a:ea typeface="Sniglet"/>
                <a:cs typeface="Sniglet"/>
                <a:sym typeface="Sniglet"/>
              </a:rPr>
              <a:t>user</a:t>
            </a:r>
            <a:r>
              <a:rPr lang="en" sz="7143">
                <a:solidFill>
                  <a:srgbClr val="000000"/>
                </a:solidFill>
                <a:latin typeface="Sniglet"/>
                <a:ea typeface="Sniglet"/>
                <a:cs typeface="Sniglet"/>
                <a:sym typeface="Sniglet"/>
              </a:rPr>
              <a:t>s</a:t>
            </a:r>
            <a:r>
              <a:rPr lang="en" sz="7143">
                <a:solidFill>
                  <a:srgbClr val="000000"/>
                </a:solidFill>
                <a:latin typeface="Sniglet"/>
                <a:ea typeface="Sniglet"/>
                <a:cs typeface="Sniglet"/>
                <a:sym typeface="Sniglet"/>
              </a:rPr>
              <a:t> </a:t>
            </a:r>
            <a:r>
              <a:rPr lang="en" sz="7143">
                <a:solidFill>
                  <a:srgbClr val="000000"/>
                </a:solidFill>
                <a:latin typeface="Sniglet"/>
                <a:ea typeface="Sniglet"/>
                <a:cs typeface="Sniglet"/>
                <a:sym typeface="Sniglet"/>
              </a:rPr>
              <a:t>to be satisfied</a:t>
            </a:r>
            <a:r>
              <a:rPr lang="en" sz="7143">
                <a:solidFill>
                  <a:srgbClr val="000000"/>
                </a:solidFill>
                <a:latin typeface="Sniglet"/>
                <a:ea typeface="Sniglet"/>
                <a:cs typeface="Sniglet"/>
                <a:sym typeface="Sniglet"/>
              </a:rPr>
              <a:t> </a:t>
            </a:r>
            <a:r>
              <a:rPr lang="en" sz="7143">
                <a:solidFill>
                  <a:srgbClr val="000000"/>
                </a:solidFill>
                <a:latin typeface="Sniglet"/>
                <a:ea typeface="Sniglet"/>
                <a:cs typeface="Sniglet"/>
                <a:sym typeface="Sniglet"/>
              </a:rPr>
              <a:t>and rewarded in their jobs. </a:t>
            </a:r>
            <a:endParaRPr sz="7143">
              <a:solidFill>
                <a:srgbClr val="000000"/>
              </a:solidFill>
              <a:latin typeface="Sniglet"/>
              <a:ea typeface="Sniglet"/>
              <a:cs typeface="Sniglet"/>
              <a:sym typeface="Sniglet"/>
            </a:endParaRPr>
          </a:p>
          <a:p>
            <a:pPr indent="0" lvl="0" marL="457200" rtl="0" algn="l">
              <a:spcBef>
                <a:spcPts val="1200"/>
              </a:spcBef>
              <a:spcAft>
                <a:spcPts val="0"/>
              </a:spcAft>
              <a:buNone/>
            </a:pPr>
            <a:r>
              <a:t/>
            </a:r>
            <a:endParaRPr sz="7143">
              <a:solidFill>
                <a:srgbClr val="000000"/>
              </a:solidFill>
              <a:latin typeface="Sniglet"/>
              <a:ea typeface="Sniglet"/>
              <a:cs typeface="Sniglet"/>
              <a:sym typeface="Sniglet"/>
            </a:endParaRPr>
          </a:p>
          <a:p>
            <a:pPr indent="-341999" lvl="0" marL="457200" rtl="0" algn="l">
              <a:spcBef>
                <a:spcPts val="1200"/>
              </a:spcBef>
              <a:spcAft>
                <a:spcPts val="0"/>
              </a:spcAft>
              <a:buClr>
                <a:schemeClr val="dk1"/>
              </a:buClr>
              <a:buSzPct val="100000"/>
              <a:buFont typeface="Sniglet"/>
              <a:buChar char="❏"/>
            </a:pPr>
            <a:r>
              <a:rPr lang="en" sz="7143">
                <a:solidFill>
                  <a:schemeClr val="dk1"/>
                </a:solidFill>
                <a:latin typeface="Sniglet"/>
                <a:ea typeface="Sniglet"/>
                <a:cs typeface="Sniglet"/>
                <a:sym typeface="Sniglet"/>
              </a:rPr>
              <a:t>The  </a:t>
            </a:r>
            <a:r>
              <a:rPr lang="en" sz="7143">
                <a:solidFill>
                  <a:schemeClr val="dk1"/>
                </a:solidFill>
                <a:latin typeface="Sniglet"/>
                <a:ea typeface="Sniglet"/>
                <a:cs typeface="Sniglet"/>
                <a:sym typeface="Sniglet"/>
              </a:rPr>
              <a:t>database</a:t>
            </a:r>
            <a:r>
              <a:rPr lang="en" sz="7143">
                <a:solidFill>
                  <a:schemeClr val="dk1"/>
                </a:solidFill>
                <a:latin typeface="Sniglet"/>
                <a:ea typeface="Sniglet"/>
                <a:cs typeface="Sniglet"/>
                <a:sym typeface="Sniglet"/>
              </a:rPr>
              <a:t> will be used to help prospective job seekers find the best possible jobs for them </a:t>
            </a:r>
            <a:endParaRPr sz="7143">
              <a:solidFill>
                <a:schemeClr val="dk1"/>
              </a:solidFill>
              <a:latin typeface="Sniglet"/>
              <a:ea typeface="Sniglet"/>
              <a:cs typeface="Sniglet"/>
              <a:sym typeface="Sniglet"/>
            </a:endParaRPr>
          </a:p>
          <a:p>
            <a:pPr indent="0" lvl="0" marL="457200" rtl="0" algn="l">
              <a:spcBef>
                <a:spcPts val="1200"/>
              </a:spcBef>
              <a:spcAft>
                <a:spcPts val="0"/>
              </a:spcAft>
              <a:buNone/>
            </a:pPr>
            <a:br>
              <a:rPr lang="en" sz="2388">
                <a:solidFill>
                  <a:schemeClr val="dk1"/>
                </a:solidFill>
                <a:latin typeface="Sniglet"/>
                <a:ea typeface="Sniglet"/>
                <a:cs typeface="Sniglet"/>
                <a:sym typeface="Sniglet"/>
              </a:rPr>
            </a:br>
            <a:endParaRPr>
              <a:solidFill>
                <a:schemeClr val="dk1"/>
              </a:solidFill>
              <a:latin typeface="Sniglet"/>
              <a:ea typeface="Sniglet"/>
              <a:cs typeface="Sniglet"/>
              <a:sym typeface="Sniglet"/>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383" name="Google Shape;383;p32"/>
          <p:cNvSpPr txBox="1"/>
          <p:nvPr/>
        </p:nvSpPr>
        <p:spPr>
          <a:xfrm>
            <a:off x="4968888" y="1692175"/>
            <a:ext cx="4175100" cy="8049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0"/>
              </a:spcBef>
              <a:spcAft>
                <a:spcPts val="0"/>
              </a:spcAft>
              <a:buClr>
                <a:schemeClr val="dk1"/>
              </a:buClr>
              <a:buSzPts val="1750"/>
              <a:buFont typeface="Sniglet"/>
              <a:buChar char="❏"/>
            </a:pPr>
            <a:r>
              <a:rPr lang="en" sz="1750">
                <a:solidFill>
                  <a:schemeClr val="dk1"/>
                </a:solidFill>
                <a:latin typeface="Sniglet"/>
                <a:ea typeface="Sniglet"/>
                <a:cs typeface="Sniglet"/>
                <a:sym typeface="Sniglet"/>
              </a:rPr>
              <a:t>Based on the data, the  job titles with the highest average salaries include the following :</a:t>
            </a:r>
            <a:endParaRPr sz="1750">
              <a:solidFill>
                <a:schemeClr val="dk1"/>
              </a:solidFill>
              <a:latin typeface="Sniglet"/>
              <a:ea typeface="Sniglet"/>
              <a:cs typeface="Sniglet"/>
              <a:sym typeface="Sniglet"/>
            </a:endParaRPr>
          </a:p>
          <a:p>
            <a:pPr indent="-339725" lvl="1" marL="914400" rtl="0" algn="l">
              <a:lnSpc>
                <a:spcPct val="115000"/>
              </a:lnSpc>
              <a:spcBef>
                <a:spcPts val="0"/>
              </a:spcBef>
              <a:spcAft>
                <a:spcPts val="0"/>
              </a:spcAft>
              <a:buClr>
                <a:schemeClr val="dk1"/>
              </a:buClr>
              <a:buSzPts val="1750"/>
              <a:buFont typeface="Sniglet"/>
              <a:buChar char="❏"/>
            </a:pPr>
            <a:r>
              <a:rPr lang="en" sz="1750">
                <a:solidFill>
                  <a:schemeClr val="dk1"/>
                </a:solidFill>
                <a:latin typeface="Sniglet"/>
                <a:ea typeface="Sniglet"/>
                <a:cs typeface="Sniglet"/>
                <a:sym typeface="Sniglet"/>
              </a:rPr>
              <a:t>Leadership roles</a:t>
            </a:r>
            <a:endParaRPr sz="1750">
              <a:solidFill>
                <a:schemeClr val="dk1"/>
              </a:solidFill>
              <a:latin typeface="Sniglet"/>
              <a:ea typeface="Sniglet"/>
              <a:cs typeface="Sniglet"/>
              <a:sym typeface="Sniglet"/>
            </a:endParaRPr>
          </a:p>
          <a:p>
            <a:pPr indent="-339725" lvl="1" marL="914400" rtl="0" algn="l">
              <a:lnSpc>
                <a:spcPct val="115000"/>
              </a:lnSpc>
              <a:spcBef>
                <a:spcPts val="0"/>
              </a:spcBef>
              <a:spcAft>
                <a:spcPts val="0"/>
              </a:spcAft>
              <a:buClr>
                <a:schemeClr val="dk1"/>
              </a:buClr>
              <a:buSzPts val="1750"/>
              <a:buFont typeface="Sniglet"/>
              <a:buChar char="❏"/>
            </a:pPr>
            <a:r>
              <a:rPr lang="en" sz="1750">
                <a:solidFill>
                  <a:schemeClr val="dk1"/>
                </a:solidFill>
                <a:latin typeface="Sniglet"/>
                <a:ea typeface="Sniglet"/>
                <a:cs typeface="Sniglet"/>
                <a:sym typeface="Sniglet"/>
              </a:rPr>
              <a:t>Most experience</a:t>
            </a:r>
            <a:endParaRPr sz="1750">
              <a:solidFill>
                <a:schemeClr val="dk1"/>
              </a:solidFill>
              <a:latin typeface="Sniglet"/>
              <a:ea typeface="Sniglet"/>
              <a:cs typeface="Sniglet"/>
              <a:sym typeface="Sniglet"/>
            </a:endParaRPr>
          </a:p>
          <a:p>
            <a:pPr indent="-339725" lvl="1" marL="914400" rtl="0" algn="l">
              <a:lnSpc>
                <a:spcPct val="115000"/>
              </a:lnSpc>
              <a:spcBef>
                <a:spcPts val="0"/>
              </a:spcBef>
              <a:spcAft>
                <a:spcPts val="0"/>
              </a:spcAft>
              <a:buClr>
                <a:schemeClr val="dk1"/>
              </a:buClr>
              <a:buSzPts val="1750"/>
              <a:buFont typeface="Sniglet"/>
              <a:buChar char="❏"/>
            </a:pPr>
            <a:r>
              <a:rPr lang="en" sz="1750">
                <a:solidFill>
                  <a:schemeClr val="dk1"/>
                </a:solidFill>
                <a:latin typeface="Sniglet"/>
                <a:ea typeface="Sniglet"/>
                <a:cs typeface="Sniglet"/>
                <a:sym typeface="Sniglet"/>
              </a:rPr>
              <a:t>In-person</a:t>
            </a:r>
            <a:endParaRPr sz="1750">
              <a:solidFill>
                <a:schemeClr val="dk1"/>
              </a:solidFill>
              <a:latin typeface="Sniglet"/>
              <a:ea typeface="Sniglet"/>
              <a:cs typeface="Sniglet"/>
              <a:sym typeface="Sniglet"/>
            </a:endParaRPr>
          </a:p>
          <a:p>
            <a:pPr indent="0" lvl="0" marL="0" rtl="0" algn="l">
              <a:lnSpc>
                <a:spcPct val="115000"/>
              </a:lnSpc>
              <a:spcBef>
                <a:spcPts val="1200"/>
              </a:spcBef>
              <a:spcAft>
                <a:spcPts val="0"/>
              </a:spcAft>
              <a:buClr>
                <a:schemeClr val="dk1"/>
              </a:buClr>
              <a:buSzPts val="1100"/>
              <a:buFont typeface="Arial"/>
              <a:buNone/>
            </a:pPr>
            <a:r>
              <a:t/>
            </a:r>
            <a:endParaRPr sz="1750">
              <a:solidFill>
                <a:schemeClr val="dk1"/>
              </a:solidFill>
            </a:endParaRPr>
          </a:p>
          <a:p>
            <a:pPr indent="0" lvl="0" marL="0" rtl="0" algn="l">
              <a:spcBef>
                <a:spcPts val="1200"/>
              </a:spcBef>
              <a:spcAft>
                <a:spcPts val="0"/>
              </a:spcAft>
              <a:buNone/>
            </a:pPr>
            <a:r>
              <a:t/>
            </a:r>
            <a:endParaRPr sz="1750">
              <a:solidFill>
                <a:schemeClr val="dk2"/>
              </a:solidFill>
            </a:endParaRPr>
          </a:p>
        </p:txBody>
      </p:sp>
      <p:sp>
        <p:nvSpPr>
          <p:cNvPr id="384" name="Google Shape;384;p32"/>
          <p:cNvSpPr/>
          <p:nvPr/>
        </p:nvSpPr>
        <p:spPr>
          <a:xfrm>
            <a:off x="8384725" y="390294"/>
            <a:ext cx="384791" cy="410343"/>
          </a:xfrm>
          <a:custGeom>
            <a:rect b="b" l="l" r="r" t="t"/>
            <a:pathLst>
              <a:path extrusionOk="0" h="9137" w="7276">
                <a:moveTo>
                  <a:pt x="7232" y="2590"/>
                </a:moveTo>
                <a:lnTo>
                  <a:pt x="7232" y="2590"/>
                </a:lnTo>
                <a:lnTo>
                  <a:pt x="7254" y="2269"/>
                </a:lnTo>
                <a:lnTo>
                  <a:pt x="7254" y="1862"/>
                </a:lnTo>
                <a:lnTo>
                  <a:pt x="7232" y="1670"/>
                </a:lnTo>
                <a:lnTo>
                  <a:pt x="7190" y="1498"/>
                </a:lnTo>
                <a:lnTo>
                  <a:pt x="7125" y="1349"/>
                </a:lnTo>
                <a:lnTo>
                  <a:pt x="7083" y="1284"/>
                </a:lnTo>
                <a:lnTo>
                  <a:pt x="7018" y="1242"/>
                </a:lnTo>
                <a:lnTo>
                  <a:pt x="7018" y="1242"/>
                </a:lnTo>
                <a:lnTo>
                  <a:pt x="6954" y="1220"/>
                </a:lnTo>
                <a:lnTo>
                  <a:pt x="6869" y="1199"/>
                </a:lnTo>
                <a:lnTo>
                  <a:pt x="6698" y="1177"/>
                </a:lnTo>
                <a:lnTo>
                  <a:pt x="6698" y="1177"/>
                </a:lnTo>
                <a:lnTo>
                  <a:pt x="6612" y="1177"/>
                </a:lnTo>
                <a:lnTo>
                  <a:pt x="6505" y="1177"/>
                </a:lnTo>
                <a:lnTo>
                  <a:pt x="6419" y="1177"/>
                </a:lnTo>
                <a:lnTo>
                  <a:pt x="6334" y="1156"/>
                </a:lnTo>
                <a:lnTo>
                  <a:pt x="6334" y="1156"/>
                </a:lnTo>
                <a:lnTo>
                  <a:pt x="6270" y="1135"/>
                </a:lnTo>
                <a:lnTo>
                  <a:pt x="6227" y="1092"/>
                </a:lnTo>
                <a:lnTo>
                  <a:pt x="6163" y="985"/>
                </a:lnTo>
                <a:lnTo>
                  <a:pt x="6120" y="857"/>
                </a:lnTo>
                <a:lnTo>
                  <a:pt x="6098" y="814"/>
                </a:lnTo>
                <a:lnTo>
                  <a:pt x="6056" y="771"/>
                </a:lnTo>
                <a:lnTo>
                  <a:pt x="6056" y="771"/>
                </a:lnTo>
                <a:lnTo>
                  <a:pt x="5991" y="728"/>
                </a:lnTo>
                <a:lnTo>
                  <a:pt x="5927" y="707"/>
                </a:lnTo>
                <a:lnTo>
                  <a:pt x="5777" y="685"/>
                </a:lnTo>
                <a:lnTo>
                  <a:pt x="5628" y="707"/>
                </a:lnTo>
                <a:lnTo>
                  <a:pt x="5499" y="707"/>
                </a:lnTo>
                <a:lnTo>
                  <a:pt x="5499" y="707"/>
                </a:lnTo>
                <a:lnTo>
                  <a:pt x="5243" y="643"/>
                </a:lnTo>
                <a:lnTo>
                  <a:pt x="5136" y="643"/>
                </a:lnTo>
                <a:lnTo>
                  <a:pt x="5007" y="621"/>
                </a:lnTo>
                <a:lnTo>
                  <a:pt x="5007" y="621"/>
                </a:lnTo>
                <a:lnTo>
                  <a:pt x="4857" y="621"/>
                </a:lnTo>
                <a:lnTo>
                  <a:pt x="4750" y="621"/>
                </a:lnTo>
                <a:lnTo>
                  <a:pt x="4708" y="621"/>
                </a:lnTo>
                <a:lnTo>
                  <a:pt x="4686" y="600"/>
                </a:lnTo>
                <a:lnTo>
                  <a:pt x="4665" y="536"/>
                </a:lnTo>
                <a:lnTo>
                  <a:pt x="4644" y="471"/>
                </a:lnTo>
                <a:lnTo>
                  <a:pt x="4644" y="471"/>
                </a:lnTo>
                <a:lnTo>
                  <a:pt x="4601" y="322"/>
                </a:lnTo>
                <a:lnTo>
                  <a:pt x="4579" y="215"/>
                </a:lnTo>
                <a:lnTo>
                  <a:pt x="4515" y="108"/>
                </a:lnTo>
                <a:lnTo>
                  <a:pt x="4408" y="1"/>
                </a:lnTo>
                <a:lnTo>
                  <a:pt x="4408" y="1"/>
                </a:lnTo>
                <a:lnTo>
                  <a:pt x="4323" y="22"/>
                </a:lnTo>
                <a:lnTo>
                  <a:pt x="4258" y="44"/>
                </a:lnTo>
                <a:lnTo>
                  <a:pt x="4173" y="65"/>
                </a:lnTo>
                <a:lnTo>
                  <a:pt x="4087" y="65"/>
                </a:lnTo>
                <a:lnTo>
                  <a:pt x="4087" y="65"/>
                </a:lnTo>
                <a:lnTo>
                  <a:pt x="3595" y="65"/>
                </a:lnTo>
                <a:lnTo>
                  <a:pt x="3595" y="65"/>
                </a:lnTo>
                <a:lnTo>
                  <a:pt x="3424" y="86"/>
                </a:lnTo>
                <a:lnTo>
                  <a:pt x="3360" y="86"/>
                </a:lnTo>
                <a:lnTo>
                  <a:pt x="3317" y="129"/>
                </a:lnTo>
                <a:lnTo>
                  <a:pt x="3253" y="150"/>
                </a:lnTo>
                <a:lnTo>
                  <a:pt x="3231" y="215"/>
                </a:lnTo>
                <a:lnTo>
                  <a:pt x="3189" y="279"/>
                </a:lnTo>
                <a:lnTo>
                  <a:pt x="3189" y="364"/>
                </a:lnTo>
                <a:lnTo>
                  <a:pt x="3189" y="364"/>
                </a:lnTo>
                <a:lnTo>
                  <a:pt x="3146" y="514"/>
                </a:lnTo>
                <a:lnTo>
                  <a:pt x="3124" y="557"/>
                </a:lnTo>
                <a:lnTo>
                  <a:pt x="3103" y="578"/>
                </a:lnTo>
                <a:lnTo>
                  <a:pt x="2996" y="600"/>
                </a:lnTo>
                <a:lnTo>
                  <a:pt x="2825" y="621"/>
                </a:lnTo>
                <a:lnTo>
                  <a:pt x="2825" y="621"/>
                </a:lnTo>
                <a:lnTo>
                  <a:pt x="2418" y="621"/>
                </a:lnTo>
                <a:lnTo>
                  <a:pt x="2226" y="643"/>
                </a:lnTo>
                <a:lnTo>
                  <a:pt x="2033" y="685"/>
                </a:lnTo>
                <a:lnTo>
                  <a:pt x="2033" y="685"/>
                </a:lnTo>
                <a:lnTo>
                  <a:pt x="1948" y="707"/>
                </a:lnTo>
                <a:lnTo>
                  <a:pt x="1905" y="750"/>
                </a:lnTo>
                <a:lnTo>
                  <a:pt x="1819" y="878"/>
                </a:lnTo>
                <a:lnTo>
                  <a:pt x="1755" y="985"/>
                </a:lnTo>
                <a:lnTo>
                  <a:pt x="1712" y="1049"/>
                </a:lnTo>
                <a:lnTo>
                  <a:pt x="1670" y="1113"/>
                </a:lnTo>
                <a:lnTo>
                  <a:pt x="1670" y="1113"/>
                </a:lnTo>
                <a:lnTo>
                  <a:pt x="1605" y="1156"/>
                </a:lnTo>
                <a:lnTo>
                  <a:pt x="1498" y="1177"/>
                </a:lnTo>
                <a:lnTo>
                  <a:pt x="1306" y="1199"/>
                </a:lnTo>
                <a:lnTo>
                  <a:pt x="899" y="1199"/>
                </a:lnTo>
                <a:lnTo>
                  <a:pt x="899" y="1199"/>
                </a:lnTo>
                <a:lnTo>
                  <a:pt x="707" y="1199"/>
                </a:lnTo>
                <a:lnTo>
                  <a:pt x="493" y="1199"/>
                </a:lnTo>
                <a:lnTo>
                  <a:pt x="407" y="1220"/>
                </a:lnTo>
                <a:lnTo>
                  <a:pt x="322" y="1263"/>
                </a:lnTo>
                <a:lnTo>
                  <a:pt x="236" y="1327"/>
                </a:lnTo>
                <a:lnTo>
                  <a:pt x="193" y="1391"/>
                </a:lnTo>
                <a:lnTo>
                  <a:pt x="193" y="1391"/>
                </a:lnTo>
                <a:lnTo>
                  <a:pt x="150" y="1498"/>
                </a:lnTo>
                <a:lnTo>
                  <a:pt x="129" y="1605"/>
                </a:lnTo>
                <a:lnTo>
                  <a:pt x="86" y="1819"/>
                </a:lnTo>
                <a:lnTo>
                  <a:pt x="86" y="2269"/>
                </a:lnTo>
                <a:lnTo>
                  <a:pt x="86" y="2269"/>
                </a:lnTo>
                <a:lnTo>
                  <a:pt x="43" y="3189"/>
                </a:lnTo>
                <a:lnTo>
                  <a:pt x="43" y="4087"/>
                </a:lnTo>
                <a:lnTo>
                  <a:pt x="65" y="5927"/>
                </a:lnTo>
                <a:lnTo>
                  <a:pt x="65" y="5927"/>
                </a:lnTo>
                <a:lnTo>
                  <a:pt x="65" y="6847"/>
                </a:lnTo>
                <a:lnTo>
                  <a:pt x="65" y="7297"/>
                </a:lnTo>
                <a:lnTo>
                  <a:pt x="86" y="7746"/>
                </a:lnTo>
                <a:lnTo>
                  <a:pt x="86" y="7746"/>
                </a:lnTo>
                <a:lnTo>
                  <a:pt x="86" y="8088"/>
                </a:lnTo>
                <a:lnTo>
                  <a:pt x="65" y="8259"/>
                </a:lnTo>
                <a:lnTo>
                  <a:pt x="43" y="8431"/>
                </a:lnTo>
                <a:lnTo>
                  <a:pt x="43" y="8431"/>
                </a:lnTo>
                <a:lnTo>
                  <a:pt x="1" y="8602"/>
                </a:lnTo>
                <a:lnTo>
                  <a:pt x="1" y="8752"/>
                </a:lnTo>
                <a:lnTo>
                  <a:pt x="22" y="8837"/>
                </a:lnTo>
                <a:lnTo>
                  <a:pt x="65" y="8880"/>
                </a:lnTo>
                <a:lnTo>
                  <a:pt x="129" y="8944"/>
                </a:lnTo>
                <a:lnTo>
                  <a:pt x="193" y="8966"/>
                </a:lnTo>
                <a:lnTo>
                  <a:pt x="193" y="8966"/>
                </a:lnTo>
                <a:lnTo>
                  <a:pt x="407" y="9030"/>
                </a:lnTo>
                <a:lnTo>
                  <a:pt x="621" y="9073"/>
                </a:lnTo>
                <a:lnTo>
                  <a:pt x="856" y="9094"/>
                </a:lnTo>
                <a:lnTo>
                  <a:pt x="1092" y="9094"/>
                </a:lnTo>
                <a:lnTo>
                  <a:pt x="1541" y="9094"/>
                </a:lnTo>
                <a:lnTo>
                  <a:pt x="1990" y="9094"/>
                </a:lnTo>
                <a:lnTo>
                  <a:pt x="1990" y="9094"/>
                </a:lnTo>
                <a:lnTo>
                  <a:pt x="3809" y="9094"/>
                </a:lnTo>
                <a:lnTo>
                  <a:pt x="3809" y="9094"/>
                </a:lnTo>
                <a:lnTo>
                  <a:pt x="4729" y="9094"/>
                </a:lnTo>
                <a:lnTo>
                  <a:pt x="5649" y="9073"/>
                </a:lnTo>
                <a:lnTo>
                  <a:pt x="5649" y="9073"/>
                </a:lnTo>
                <a:lnTo>
                  <a:pt x="5820" y="9073"/>
                </a:lnTo>
                <a:lnTo>
                  <a:pt x="6013" y="9094"/>
                </a:lnTo>
                <a:lnTo>
                  <a:pt x="6398" y="9137"/>
                </a:lnTo>
                <a:lnTo>
                  <a:pt x="6612" y="9137"/>
                </a:lnTo>
                <a:lnTo>
                  <a:pt x="6783" y="9094"/>
                </a:lnTo>
                <a:lnTo>
                  <a:pt x="6869" y="9073"/>
                </a:lnTo>
                <a:lnTo>
                  <a:pt x="6954" y="9030"/>
                </a:lnTo>
                <a:lnTo>
                  <a:pt x="7018" y="8987"/>
                </a:lnTo>
                <a:lnTo>
                  <a:pt x="7083" y="8923"/>
                </a:lnTo>
                <a:lnTo>
                  <a:pt x="7083" y="8923"/>
                </a:lnTo>
                <a:lnTo>
                  <a:pt x="7125" y="8859"/>
                </a:lnTo>
                <a:lnTo>
                  <a:pt x="7147" y="8794"/>
                </a:lnTo>
                <a:lnTo>
                  <a:pt x="7190" y="8645"/>
                </a:lnTo>
                <a:lnTo>
                  <a:pt x="7211" y="8473"/>
                </a:lnTo>
                <a:lnTo>
                  <a:pt x="7211" y="8324"/>
                </a:lnTo>
                <a:lnTo>
                  <a:pt x="7211" y="8324"/>
                </a:lnTo>
                <a:lnTo>
                  <a:pt x="7232" y="7575"/>
                </a:lnTo>
                <a:lnTo>
                  <a:pt x="7232" y="7575"/>
                </a:lnTo>
                <a:lnTo>
                  <a:pt x="7254" y="6719"/>
                </a:lnTo>
                <a:lnTo>
                  <a:pt x="7275" y="5863"/>
                </a:lnTo>
                <a:lnTo>
                  <a:pt x="7275" y="5863"/>
                </a:lnTo>
                <a:lnTo>
                  <a:pt x="7275" y="5050"/>
                </a:lnTo>
                <a:lnTo>
                  <a:pt x="7254" y="4237"/>
                </a:lnTo>
                <a:lnTo>
                  <a:pt x="7232" y="3403"/>
                </a:lnTo>
                <a:lnTo>
                  <a:pt x="7232" y="2590"/>
                </a:lnTo>
                <a:lnTo>
                  <a:pt x="7232" y="2590"/>
                </a:lnTo>
                <a:close/>
                <a:moveTo>
                  <a:pt x="4622" y="1349"/>
                </a:moveTo>
                <a:lnTo>
                  <a:pt x="4622" y="1349"/>
                </a:lnTo>
                <a:lnTo>
                  <a:pt x="5264" y="1370"/>
                </a:lnTo>
                <a:lnTo>
                  <a:pt x="5264" y="1370"/>
                </a:lnTo>
                <a:lnTo>
                  <a:pt x="5542" y="1370"/>
                </a:lnTo>
                <a:lnTo>
                  <a:pt x="5692" y="1370"/>
                </a:lnTo>
                <a:lnTo>
                  <a:pt x="5799" y="1413"/>
                </a:lnTo>
                <a:lnTo>
                  <a:pt x="5799" y="1413"/>
                </a:lnTo>
                <a:lnTo>
                  <a:pt x="5863" y="1477"/>
                </a:lnTo>
                <a:lnTo>
                  <a:pt x="5927" y="1584"/>
                </a:lnTo>
                <a:lnTo>
                  <a:pt x="5927" y="1670"/>
                </a:lnTo>
                <a:lnTo>
                  <a:pt x="5927" y="1712"/>
                </a:lnTo>
                <a:lnTo>
                  <a:pt x="5884" y="1755"/>
                </a:lnTo>
                <a:lnTo>
                  <a:pt x="5884" y="1755"/>
                </a:lnTo>
                <a:lnTo>
                  <a:pt x="5842" y="1777"/>
                </a:lnTo>
                <a:lnTo>
                  <a:pt x="5777" y="1798"/>
                </a:lnTo>
                <a:lnTo>
                  <a:pt x="5628" y="1798"/>
                </a:lnTo>
                <a:lnTo>
                  <a:pt x="5350" y="1777"/>
                </a:lnTo>
                <a:lnTo>
                  <a:pt x="5350" y="1777"/>
                </a:lnTo>
                <a:lnTo>
                  <a:pt x="5007" y="1777"/>
                </a:lnTo>
                <a:lnTo>
                  <a:pt x="4686" y="1798"/>
                </a:lnTo>
                <a:lnTo>
                  <a:pt x="4686" y="1798"/>
                </a:lnTo>
                <a:lnTo>
                  <a:pt x="4430" y="1819"/>
                </a:lnTo>
                <a:lnTo>
                  <a:pt x="4301" y="1819"/>
                </a:lnTo>
                <a:lnTo>
                  <a:pt x="4237" y="1798"/>
                </a:lnTo>
                <a:lnTo>
                  <a:pt x="4216" y="1777"/>
                </a:lnTo>
                <a:lnTo>
                  <a:pt x="4216" y="1777"/>
                </a:lnTo>
                <a:lnTo>
                  <a:pt x="4173" y="1712"/>
                </a:lnTo>
                <a:lnTo>
                  <a:pt x="4173" y="1584"/>
                </a:lnTo>
                <a:lnTo>
                  <a:pt x="4173" y="1456"/>
                </a:lnTo>
                <a:lnTo>
                  <a:pt x="4194" y="1391"/>
                </a:lnTo>
                <a:lnTo>
                  <a:pt x="4194" y="1391"/>
                </a:lnTo>
                <a:lnTo>
                  <a:pt x="4237" y="1349"/>
                </a:lnTo>
                <a:lnTo>
                  <a:pt x="4280" y="1349"/>
                </a:lnTo>
                <a:lnTo>
                  <a:pt x="4408" y="1327"/>
                </a:lnTo>
                <a:lnTo>
                  <a:pt x="4622" y="1349"/>
                </a:lnTo>
                <a:lnTo>
                  <a:pt x="4622" y="1349"/>
                </a:lnTo>
                <a:close/>
                <a:moveTo>
                  <a:pt x="3552" y="514"/>
                </a:moveTo>
                <a:lnTo>
                  <a:pt x="3552" y="514"/>
                </a:lnTo>
                <a:lnTo>
                  <a:pt x="3552" y="471"/>
                </a:lnTo>
                <a:lnTo>
                  <a:pt x="3595" y="450"/>
                </a:lnTo>
                <a:lnTo>
                  <a:pt x="3659" y="429"/>
                </a:lnTo>
                <a:lnTo>
                  <a:pt x="3830" y="429"/>
                </a:lnTo>
                <a:lnTo>
                  <a:pt x="3830" y="429"/>
                </a:lnTo>
                <a:lnTo>
                  <a:pt x="3937" y="450"/>
                </a:lnTo>
                <a:lnTo>
                  <a:pt x="4087" y="450"/>
                </a:lnTo>
                <a:lnTo>
                  <a:pt x="4151" y="471"/>
                </a:lnTo>
                <a:lnTo>
                  <a:pt x="4194" y="493"/>
                </a:lnTo>
                <a:lnTo>
                  <a:pt x="4216" y="536"/>
                </a:lnTo>
                <a:lnTo>
                  <a:pt x="4216" y="600"/>
                </a:lnTo>
                <a:lnTo>
                  <a:pt x="4216" y="600"/>
                </a:lnTo>
                <a:lnTo>
                  <a:pt x="4173" y="621"/>
                </a:lnTo>
                <a:lnTo>
                  <a:pt x="4130" y="643"/>
                </a:lnTo>
                <a:lnTo>
                  <a:pt x="4023" y="643"/>
                </a:lnTo>
                <a:lnTo>
                  <a:pt x="3873" y="643"/>
                </a:lnTo>
                <a:lnTo>
                  <a:pt x="3873" y="643"/>
                </a:lnTo>
                <a:lnTo>
                  <a:pt x="3766" y="664"/>
                </a:lnTo>
                <a:lnTo>
                  <a:pt x="3659" y="664"/>
                </a:lnTo>
                <a:lnTo>
                  <a:pt x="3617" y="643"/>
                </a:lnTo>
                <a:lnTo>
                  <a:pt x="3574" y="621"/>
                </a:lnTo>
                <a:lnTo>
                  <a:pt x="3552" y="578"/>
                </a:lnTo>
                <a:lnTo>
                  <a:pt x="3552" y="514"/>
                </a:lnTo>
                <a:lnTo>
                  <a:pt x="3552" y="514"/>
                </a:lnTo>
                <a:close/>
                <a:moveTo>
                  <a:pt x="3531" y="1798"/>
                </a:moveTo>
                <a:lnTo>
                  <a:pt x="3531" y="1798"/>
                </a:lnTo>
                <a:lnTo>
                  <a:pt x="3510" y="1691"/>
                </a:lnTo>
                <a:lnTo>
                  <a:pt x="3531" y="1670"/>
                </a:lnTo>
                <a:lnTo>
                  <a:pt x="3552" y="1670"/>
                </a:lnTo>
                <a:lnTo>
                  <a:pt x="3595" y="1691"/>
                </a:lnTo>
                <a:lnTo>
                  <a:pt x="3638" y="1734"/>
                </a:lnTo>
                <a:lnTo>
                  <a:pt x="3638" y="1755"/>
                </a:lnTo>
                <a:lnTo>
                  <a:pt x="3617" y="1798"/>
                </a:lnTo>
                <a:lnTo>
                  <a:pt x="3531" y="1798"/>
                </a:lnTo>
                <a:lnTo>
                  <a:pt x="3531" y="1798"/>
                </a:lnTo>
                <a:close/>
                <a:moveTo>
                  <a:pt x="2803" y="1670"/>
                </a:moveTo>
                <a:lnTo>
                  <a:pt x="2803" y="1670"/>
                </a:lnTo>
                <a:lnTo>
                  <a:pt x="2825" y="1712"/>
                </a:lnTo>
                <a:lnTo>
                  <a:pt x="2825" y="1712"/>
                </a:lnTo>
                <a:lnTo>
                  <a:pt x="2803" y="1755"/>
                </a:lnTo>
                <a:lnTo>
                  <a:pt x="2803" y="1755"/>
                </a:lnTo>
                <a:lnTo>
                  <a:pt x="2782" y="1734"/>
                </a:lnTo>
                <a:lnTo>
                  <a:pt x="2782" y="1712"/>
                </a:lnTo>
                <a:lnTo>
                  <a:pt x="2803" y="1670"/>
                </a:lnTo>
                <a:lnTo>
                  <a:pt x="2803" y="1670"/>
                </a:lnTo>
                <a:close/>
                <a:moveTo>
                  <a:pt x="6847" y="2996"/>
                </a:moveTo>
                <a:lnTo>
                  <a:pt x="6847" y="2996"/>
                </a:lnTo>
                <a:lnTo>
                  <a:pt x="6826" y="3531"/>
                </a:lnTo>
                <a:lnTo>
                  <a:pt x="6804" y="4045"/>
                </a:lnTo>
                <a:lnTo>
                  <a:pt x="6783" y="4558"/>
                </a:lnTo>
                <a:lnTo>
                  <a:pt x="6804" y="4815"/>
                </a:lnTo>
                <a:lnTo>
                  <a:pt x="6826" y="5072"/>
                </a:lnTo>
                <a:lnTo>
                  <a:pt x="6826" y="5072"/>
                </a:lnTo>
                <a:lnTo>
                  <a:pt x="6847" y="5328"/>
                </a:lnTo>
                <a:lnTo>
                  <a:pt x="6847" y="5585"/>
                </a:lnTo>
                <a:lnTo>
                  <a:pt x="6826" y="6120"/>
                </a:lnTo>
                <a:lnTo>
                  <a:pt x="6804" y="6655"/>
                </a:lnTo>
                <a:lnTo>
                  <a:pt x="6783" y="7190"/>
                </a:lnTo>
                <a:lnTo>
                  <a:pt x="6783" y="7190"/>
                </a:lnTo>
                <a:lnTo>
                  <a:pt x="6804" y="7703"/>
                </a:lnTo>
                <a:lnTo>
                  <a:pt x="6804" y="8238"/>
                </a:lnTo>
                <a:lnTo>
                  <a:pt x="6804" y="8238"/>
                </a:lnTo>
                <a:lnTo>
                  <a:pt x="6804" y="8345"/>
                </a:lnTo>
                <a:lnTo>
                  <a:pt x="6762" y="8409"/>
                </a:lnTo>
                <a:lnTo>
                  <a:pt x="6698" y="8452"/>
                </a:lnTo>
                <a:lnTo>
                  <a:pt x="6612" y="8473"/>
                </a:lnTo>
                <a:lnTo>
                  <a:pt x="6419" y="8473"/>
                </a:lnTo>
                <a:lnTo>
                  <a:pt x="6205" y="8473"/>
                </a:lnTo>
                <a:lnTo>
                  <a:pt x="6205" y="8473"/>
                </a:lnTo>
                <a:lnTo>
                  <a:pt x="4109" y="8602"/>
                </a:lnTo>
                <a:lnTo>
                  <a:pt x="3060" y="8645"/>
                </a:lnTo>
                <a:lnTo>
                  <a:pt x="2012" y="8687"/>
                </a:lnTo>
                <a:lnTo>
                  <a:pt x="2012" y="8687"/>
                </a:lnTo>
                <a:lnTo>
                  <a:pt x="1776" y="8687"/>
                </a:lnTo>
                <a:lnTo>
                  <a:pt x="1648" y="8687"/>
                </a:lnTo>
                <a:lnTo>
                  <a:pt x="1541" y="8645"/>
                </a:lnTo>
                <a:lnTo>
                  <a:pt x="1541" y="8645"/>
                </a:lnTo>
                <a:lnTo>
                  <a:pt x="1498" y="8580"/>
                </a:lnTo>
                <a:lnTo>
                  <a:pt x="1498" y="8559"/>
                </a:lnTo>
                <a:lnTo>
                  <a:pt x="1520" y="8516"/>
                </a:lnTo>
                <a:lnTo>
                  <a:pt x="1520" y="8473"/>
                </a:lnTo>
                <a:lnTo>
                  <a:pt x="1498" y="8431"/>
                </a:lnTo>
                <a:lnTo>
                  <a:pt x="1498" y="8431"/>
                </a:lnTo>
                <a:lnTo>
                  <a:pt x="1434" y="8366"/>
                </a:lnTo>
                <a:lnTo>
                  <a:pt x="1370" y="8345"/>
                </a:lnTo>
                <a:lnTo>
                  <a:pt x="1327" y="8345"/>
                </a:lnTo>
                <a:lnTo>
                  <a:pt x="1263" y="8409"/>
                </a:lnTo>
                <a:lnTo>
                  <a:pt x="1135" y="8516"/>
                </a:lnTo>
                <a:lnTo>
                  <a:pt x="1070" y="8559"/>
                </a:lnTo>
                <a:lnTo>
                  <a:pt x="1028" y="8559"/>
                </a:lnTo>
                <a:lnTo>
                  <a:pt x="1028" y="8559"/>
                </a:lnTo>
                <a:lnTo>
                  <a:pt x="963" y="8538"/>
                </a:lnTo>
                <a:lnTo>
                  <a:pt x="942" y="8495"/>
                </a:lnTo>
                <a:lnTo>
                  <a:pt x="942" y="8431"/>
                </a:lnTo>
                <a:lnTo>
                  <a:pt x="985" y="8366"/>
                </a:lnTo>
                <a:lnTo>
                  <a:pt x="1070" y="8217"/>
                </a:lnTo>
                <a:lnTo>
                  <a:pt x="1092" y="8153"/>
                </a:lnTo>
                <a:lnTo>
                  <a:pt x="1092" y="8088"/>
                </a:lnTo>
                <a:lnTo>
                  <a:pt x="1092" y="8088"/>
                </a:lnTo>
                <a:lnTo>
                  <a:pt x="1049" y="8003"/>
                </a:lnTo>
                <a:lnTo>
                  <a:pt x="1028" y="7981"/>
                </a:lnTo>
                <a:lnTo>
                  <a:pt x="985" y="7981"/>
                </a:lnTo>
                <a:lnTo>
                  <a:pt x="942" y="8003"/>
                </a:lnTo>
                <a:lnTo>
                  <a:pt x="878" y="8046"/>
                </a:lnTo>
                <a:lnTo>
                  <a:pt x="771" y="8195"/>
                </a:lnTo>
                <a:lnTo>
                  <a:pt x="707" y="8238"/>
                </a:lnTo>
                <a:lnTo>
                  <a:pt x="664" y="8259"/>
                </a:lnTo>
                <a:lnTo>
                  <a:pt x="664" y="8259"/>
                </a:lnTo>
                <a:lnTo>
                  <a:pt x="664" y="8238"/>
                </a:lnTo>
                <a:lnTo>
                  <a:pt x="664" y="8238"/>
                </a:lnTo>
                <a:lnTo>
                  <a:pt x="664" y="8153"/>
                </a:lnTo>
                <a:lnTo>
                  <a:pt x="771" y="7960"/>
                </a:lnTo>
                <a:lnTo>
                  <a:pt x="942" y="7618"/>
                </a:lnTo>
                <a:lnTo>
                  <a:pt x="942" y="7618"/>
                </a:lnTo>
                <a:lnTo>
                  <a:pt x="963" y="7511"/>
                </a:lnTo>
                <a:lnTo>
                  <a:pt x="985" y="7382"/>
                </a:lnTo>
                <a:lnTo>
                  <a:pt x="963" y="7339"/>
                </a:lnTo>
                <a:lnTo>
                  <a:pt x="942" y="7297"/>
                </a:lnTo>
                <a:lnTo>
                  <a:pt x="899" y="7297"/>
                </a:lnTo>
                <a:lnTo>
                  <a:pt x="814" y="7339"/>
                </a:lnTo>
                <a:lnTo>
                  <a:pt x="814" y="7339"/>
                </a:lnTo>
                <a:lnTo>
                  <a:pt x="728" y="7404"/>
                </a:lnTo>
                <a:lnTo>
                  <a:pt x="664" y="7489"/>
                </a:lnTo>
                <a:lnTo>
                  <a:pt x="643" y="7489"/>
                </a:lnTo>
                <a:lnTo>
                  <a:pt x="621" y="7489"/>
                </a:lnTo>
                <a:lnTo>
                  <a:pt x="664" y="7297"/>
                </a:lnTo>
                <a:lnTo>
                  <a:pt x="664" y="7297"/>
                </a:lnTo>
                <a:lnTo>
                  <a:pt x="749" y="7147"/>
                </a:lnTo>
                <a:lnTo>
                  <a:pt x="878" y="6954"/>
                </a:lnTo>
                <a:lnTo>
                  <a:pt x="985" y="6762"/>
                </a:lnTo>
                <a:lnTo>
                  <a:pt x="1006" y="6676"/>
                </a:lnTo>
                <a:lnTo>
                  <a:pt x="1028" y="6591"/>
                </a:lnTo>
                <a:lnTo>
                  <a:pt x="1028" y="6591"/>
                </a:lnTo>
                <a:lnTo>
                  <a:pt x="1006" y="6484"/>
                </a:lnTo>
                <a:lnTo>
                  <a:pt x="985" y="6419"/>
                </a:lnTo>
                <a:lnTo>
                  <a:pt x="942" y="6419"/>
                </a:lnTo>
                <a:lnTo>
                  <a:pt x="899" y="6441"/>
                </a:lnTo>
                <a:lnTo>
                  <a:pt x="792" y="6505"/>
                </a:lnTo>
                <a:lnTo>
                  <a:pt x="749" y="6548"/>
                </a:lnTo>
                <a:lnTo>
                  <a:pt x="707" y="6548"/>
                </a:lnTo>
                <a:lnTo>
                  <a:pt x="707" y="6548"/>
                </a:lnTo>
                <a:lnTo>
                  <a:pt x="664" y="6548"/>
                </a:lnTo>
                <a:lnTo>
                  <a:pt x="621" y="6505"/>
                </a:lnTo>
                <a:lnTo>
                  <a:pt x="621" y="6462"/>
                </a:lnTo>
                <a:lnTo>
                  <a:pt x="600" y="6377"/>
                </a:lnTo>
                <a:lnTo>
                  <a:pt x="621" y="6120"/>
                </a:lnTo>
                <a:lnTo>
                  <a:pt x="621" y="6120"/>
                </a:lnTo>
                <a:lnTo>
                  <a:pt x="621" y="5692"/>
                </a:lnTo>
                <a:lnTo>
                  <a:pt x="621" y="5264"/>
                </a:lnTo>
                <a:lnTo>
                  <a:pt x="600" y="4408"/>
                </a:lnTo>
                <a:lnTo>
                  <a:pt x="600" y="4408"/>
                </a:lnTo>
                <a:lnTo>
                  <a:pt x="578" y="4002"/>
                </a:lnTo>
                <a:lnTo>
                  <a:pt x="557" y="3595"/>
                </a:lnTo>
                <a:lnTo>
                  <a:pt x="557" y="3595"/>
                </a:lnTo>
                <a:lnTo>
                  <a:pt x="557" y="3403"/>
                </a:lnTo>
                <a:lnTo>
                  <a:pt x="578" y="3231"/>
                </a:lnTo>
                <a:lnTo>
                  <a:pt x="621" y="2868"/>
                </a:lnTo>
                <a:lnTo>
                  <a:pt x="621" y="2868"/>
                </a:lnTo>
                <a:lnTo>
                  <a:pt x="621" y="2675"/>
                </a:lnTo>
                <a:lnTo>
                  <a:pt x="621" y="2504"/>
                </a:lnTo>
                <a:lnTo>
                  <a:pt x="600" y="2119"/>
                </a:lnTo>
                <a:lnTo>
                  <a:pt x="600" y="2119"/>
                </a:lnTo>
                <a:lnTo>
                  <a:pt x="600" y="1948"/>
                </a:lnTo>
                <a:lnTo>
                  <a:pt x="600" y="1755"/>
                </a:lnTo>
                <a:lnTo>
                  <a:pt x="600" y="1755"/>
                </a:lnTo>
                <a:lnTo>
                  <a:pt x="600" y="1648"/>
                </a:lnTo>
                <a:lnTo>
                  <a:pt x="621" y="1584"/>
                </a:lnTo>
                <a:lnTo>
                  <a:pt x="685" y="1541"/>
                </a:lnTo>
                <a:lnTo>
                  <a:pt x="771" y="1520"/>
                </a:lnTo>
                <a:lnTo>
                  <a:pt x="771" y="1520"/>
                </a:lnTo>
                <a:lnTo>
                  <a:pt x="878" y="1520"/>
                </a:lnTo>
                <a:lnTo>
                  <a:pt x="963" y="1520"/>
                </a:lnTo>
                <a:lnTo>
                  <a:pt x="1177" y="1541"/>
                </a:lnTo>
                <a:lnTo>
                  <a:pt x="1177" y="1541"/>
                </a:lnTo>
                <a:lnTo>
                  <a:pt x="1284" y="1541"/>
                </a:lnTo>
                <a:lnTo>
                  <a:pt x="1349" y="1563"/>
                </a:lnTo>
                <a:lnTo>
                  <a:pt x="1391" y="1605"/>
                </a:lnTo>
                <a:lnTo>
                  <a:pt x="1413" y="1691"/>
                </a:lnTo>
                <a:lnTo>
                  <a:pt x="1413" y="1691"/>
                </a:lnTo>
                <a:lnTo>
                  <a:pt x="1413" y="1777"/>
                </a:lnTo>
                <a:lnTo>
                  <a:pt x="1391" y="1862"/>
                </a:lnTo>
                <a:lnTo>
                  <a:pt x="1370" y="1991"/>
                </a:lnTo>
                <a:lnTo>
                  <a:pt x="1370" y="2033"/>
                </a:lnTo>
                <a:lnTo>
                  <a:pt x="1391" y="2076"/>
                </a:lnTo>
                <a:lnTo>
                  <a:pt x="1434" y="2119"/>
                </a:lnTo>
                <a:lnTo>
                  <a:pt x="1541" y="2162"/>
                </a:lnTo>
                <a:lnTo>
                  <a:pt x="1541" y="2162"/>
                </a:lnTo>
                <a:lnTo>
                  <a:pt x="1648" y="2183"/>
                </a:lnTo>
                <a:lnTo>
                  <a:pt x="1841" y="2183"/>
                </a:lnTo>
                <a:lnTo>
                  <a:pt x="2376" y="2183"/>
                </a:lnTo>
                <a:lnTo>
                  <a:pt x="2868" y="2183"/>
                </a:lnTo>
                <a:lnTo>
                  <a:pt x="3017" y="2204"/>
                </a:lnTo>
                <a:lnTo>
                  <a:pt x="3082" y="2204"/>
                </a:lnTo>
                <a:lnTo>
                  <a:pt x="3082" y="2204"/>
                </a:lnTo>
                <a:lnTo>
                  <a:pt x="4216" y="2226"/>
                </a:lnTo>
                <a:lnTo>
                  <a:pt x="4772" y="2226"/>
                </a:lnTo>
                <a:lnTo>
                  <a:pt x="5350" y="2204"/>
                </a:lnTo>
                <a:lnTo>
                  <a:pt x="5350" y="2204"/>
                </a:lnTo>
                <a:lnTo>
                  <a:pt x="5585" y="2226"/>
                </a:lnTo>
                <a:lnTo>
                  <a:pt x="5863" y="2226"/>
                </a:lnTo>
                <a:lnTo>
                  <a:pt x="6120" y="2226"/>
                </a:lnTo>
                <a:lnTo>
                  <a:pt x="6248" y="2183"/>
                </a:lnTo>
                <a:lnTo>
                  <a:pt x="6355" y="2140"/>
                </a:lnTo>
                <a:lnTo>
                  <a:pt x="6355" y="2140"/>
                </a:lnTo>
                <a:lnTo>
                  <a:pt x="6419" y="2098"/>
                </a:lnTo>
                <a:lnTo>
                  <a:pt x="6462" y="2055"/>
                </a:lnTo>
                <a:lnTo>
                  <a:pt x="6484" y="1991"/>
                </a:lnTo>
                <a:lnTo>
                  <a:pt x="6505" y="1905"/>
                </a:lnTo>
                <a:lnTo>
                  <a:pt x="6505" y="1905"/>
                </a:lnTo>
                <a:lnTo>
                  <a:pt x="6484" y="1819"/>
                </a:lnTo>
                <a:lnTo>
                  <a:pt x="6462" y="1734"/>
                </a:lnTo>
                <a:lnTo>
                  <a:pt x="6441" y="1648"/>
                </a:lnTo>
                <a:lnTo>
                  <a:pt x="6441" y="1563"/>
                </a:lnTo>
                <a:lnTo>
                  <a:pt x="6441" y="1563"/>
                </a:lnTo>
                <a:lnTo>
                  <a:pt x="6462" y="1541"/>
                </a:lnTo>
                <a:lnTo>
                  <a:pt x="6505" y="1520"/>
                </a:lnTo>
                <a:lnTo>
                  <a:pt x="6591" y="1520"/>
                </a:lnTo>
                <a:lnTo>
                  <a:pt x="6698" y="1541"/>
                </a:lnTo>
                <a:lnTo>
                  <a:pt x="6783" y="1584"/>
                </a:lnTo>
                <a:lnTo>
                  <a:pt x="6783" y="1584"/>
                </a:lnTo>
                <a:lnTo>
                  <a:pt x="6804" y="1648"/>
                </a:lnTo>
                <a:lnTo>
                  <a:pt x="6826" y="1755"/>
                </a:lnTo>
                <a:lnTo>
                  <a:pt x="6826" y="1926"/>
                </a:lnTo>
                <a:lnTo>
                  <a:pt x="6826" y="1926"/>
                </a:lnTo>
                <a:lnTo>
                  <a:pt x="6847" y="2461"/>
                </a:lnTo>
                <a:lnTo>
                  <a:pt x="6847" y="2996"/>
                </a:lnTo>
                <a:lnTo>
                  <a:pt x="6847" y="2996"/>
                </a:lnTo>
                <a:close/>
                <a:moveTo>
                  <a:pt x="5478" y="4686"/>
                </a:moveTo>
                <a:lnTo>
                  <a:pt x="5478" y="4686"/>
                </a:lnTo>
                <a:lnTo>
                  <a:pt x="5243" y="4686"/>
                </a:lnTo>
                <a:lnTo>
                  <a:pt x="5007" y="4708"/>
                </a:lnTo>
                <a:lnTo>
                  <a:pt x="4537" y="4751"/>
                </a:lnTo>
                <a:lnTo>
                  <a:pt x="4537" y="4751"/>
                </a:lnTo>
                <a:lnTo>
                  <a:pt x="3467" y="4836"/>
                </a:lnTo>
                <a:lnTo>
                  <a:pt x="2932" y="4858"/>
                </a:lnTo>
                <a:lnTo>
                  <a:pt x="2397" y="4858"/>
                </a:lnTo>
                <a:lnTo>
                  <a:pt x="2397" y="4858"/>
                </a:lnTo>
                <a:lnTo>
                  <a:pt x="2354" y="4879"/>
                </a:lnTo>
                <a:lnTo>
                  <a:pt x="2226" y="4879"/>
                </a:lnTo>
                <a:lnTo>
                  <a:pt x="1841" y="4858"/>
                </a:lnTo>
                <a:lnTo>
                  <a:pt x="1434" y="4858"/>
                </a:lnTo>
                <a:lnTo>
                  <a:pt x="1306" y="4858"/>
                </a:lnTo>
                <a:lnTo>
                  <a:pt x="1220" y="4879"/>
                </a:lnTo>
                <a:lnTo>
                  <a:pt x="1220" y="4879"/>
                </a:lnTo>
                <a:lnTo>
                  <a:pt x="1177" y="4943"/>
                </a:lnTo>
                <a:lnTo>
                  <a:pt x="1177" y="4965"/>
                </a:lnTo>
                <a:lnTo>
                  <a:pt x="1177" y="5007"/>
                </a:lnTo>
                <a:lnTo>
                  <a:pt x="1220" y="5029"/>
                </a:lnTo>
                <a:lnTo>
                  <a:pt x="1306" y="5072"/>
                </a:lnTo>
                <a:lnTo>
                  <a:pt x="1306" y="5072"/>
                </a:lnTo>
                <a:lnTo>
                  <a:pt x="1413" y="5093"/>
                </a:lnTo>
                <a:lnTo>
                  <a:pt x="1477" y="5093"/>
                </a:lnTo>
                <a:lnTo>
                  <a:pt x="1563" y="5114"/>
                </a:lnTo>
                <a:lnTo>
                  <a:pt x="1584" y="5157"/>
                </a:lnTo>
                <a:lnTo>
                  <a:pt x="1627" y="5200"/>
                </a:lnTo>
                <a:lnTo>
                  <a:pt x="1627" y="5200"/>
                </a:lnTo>
                <a:lnTo>
                  <a:pt x="1648" y="5264"/>
                </a:lnTo>
                <a:lnTo>
                  <a:pt x="1648" y="5350"/>
                </a:lnTo>
                <a:lnTo>
                  <a:pt x="1670" y="5392"/>
                </a:lnTo>
                <a:lnTo>
                  <a:pt x="1691" y="5414"/>
                </a:lnTo>
                <a:lnTo>
                  <a:pt x="1712" y="5435"/>
                </a:lnTo>
                <a:lnTo>
                  <a:pt x="1776" y="5414"/>
                </a:lnTo>
                <a:lnTo>
                  <a:pt x="1776" y="5414"/>
                </a:lnTo>
                <a:lnTo>
                  <a:pt x="1819" y="5414"/>
                </a:lnTo>
                <a:lnTo>
                  <a:pt x="1841" y="5371"/>
                </a:lnTo>
                <a:lnTo>
                  <a:pt x="1883" y="5285"/>
                </a:lnTo>
                <a:lnTo>
                  <a:pt x="1883" y="5179"/>
                </a:lnTo>
                <a:lnTo>
                  <a:pt x="1905" y="5136"/>
                </a:lnTo>
                <a:lnTo>
                  <a:pt x="1948" y="5114"/>
                </a:lnTo>
                <a:lnTo>
                  <a:pt x="1948" y="5114"/>
                </a:lnTo>
                <a:lnTo>
                  <a:pt x="1990" y="5114"/>
                </a:lnTo>
                <a:lnTo>
                  <a:pt x="2012" y="5114"/>
                </a:lnTo>
                <a:lnTo>
                  <a:pt x="2076" y="5157"/>
                </a:lnTo>
                <a:lnTo>
                  <a:pt x="2097" y="5221"/>
                </a:lnTo>
                <a:lnTo>
                  <a:pt x="2140" y="5328"/>
                </a:lnTo>
                <a:lnTo>
                  <a:pt x="2162" y="5392"/>
                </a:lnTo>
                <a:lnTo>
                  <a:pt x="2226" y="5457"/>
                </a:lnTo>
                <a:lnTo>
                  <a:pt x="2247" y="5457"/>
                </a:lnTo>
                <a:lnTo>
                  <a:pt x="2290" y="5435"/>
                </a:lnTo>
                <a:lnTo>
                  <a:pt x="2376" y="5371"/>
                </a:lnTo>
                <a:lnTo>
                  <a:pt x="2376" y="5371"/>
                </a:lnTo>
                <a:lnTo>
                  <a:pt x="2418" y="5307"/>
                </a:lnTo>
                <a:lnTo>
                  <a:pt x="2440" y="5243"/>
                </a:lnTo>
                <a:lnTo>
                  <a:pt x="2461" y="5179"/>
                </a:lnTo>
                <a:lnTo>
                  <a:pt x="2547" y="5136"/>
                </a:lnTo>
                <a:lnTo>
                  <a:pt x="2547" y="5136"/>
                </a:lnTo>
                <a:lnTo>
                  <a:pt x="2675" y="5136"/>
                </a:lnTo>
                <a:lnTo>
                  <a:pt x="2739" y="5136"/>
                </a:lnTo>
                <a:lnTo>
                  <a:pt x="2803" y="5157"/>
                </a:lnTo>
                <a:lnTo>
                  <a:pt x="2803" y="5157"/>
                </a:lnTo>
                <a:lnTo>
                  <a:pt x="2825" y="5200"/>
                </a:lnTo>
                <a:lnTo>
                  <a:pt x="2825" y="5264"/>
                </a:lnTo>
                <a:lnTo>
                  <a:pt x="2846" y="5392"/>
                </a:lnTo>
                <a:lnTo>
                  <a:pt x="2868" y="5457"/>
                </a:lnTo>
                <a:lnTo>
                  <a:pt x="2910" y="5499"/>
                </a:lnTo>
                <a:lnTo>
                  <a:pt x="2953" y="5478"/>
                </a:lnTo>
                <a:lnTo>
                  <a:pt x="3017" y="5435"/>
                </a:lnTo>
                <a:lnTo>
                  <a:pt x="3017" y="5435"/>
                </a:lnTo>
                <a:lnTo>
                  <a:pt x="3017" y="5392"/>
                </a:lnTo>
                <a:lnTo>
                  <a:pt x="3039" y="5328"/>
                </a:lnTo>
                <a:lnTo>
                  <a:pt x="3082" y="5179"/>
                </a:lnTo>
                <a:lnTo>
                  <a:pt x="3124" y="5114"/>
                </a:lnTo>
                <a:lnTo>
                  <a:pt x="3167" y="5072"/>
                </a:lnTo>
                <a:lnTo>
                  <a:pt x="3231" y="5072"/>
                </a:lnTo>
                <a:lnTo>
                  <a:pt x="3317" y="5157"/>
                </a:lnTo>
                <a:lnTo>
                  <a:pt x="3317" y="5157"/>
                </a:lnTo>
                <a:lnTo>
                  <a:pt x="3338" y="5200"/>
                </a:lnTo>
                <a:lnTo>
                  <a:pt x="3360" y="5264"/>
                </a:lnTo>
                <a:lnTo>
                  <a:pt x="3381" y="5435"/>
                </a:lnTo>
                <a:lnTo>
                  <a:pt x="3424" y="5499"/>
                </a:lnTo>
                <a:lnTo>
                  <a:pt x="3445" y="5542"/>
                </a:lnTo>
                <a:lnTo>
                  <a:pt x="3488" y="5542"/>
                </a:lnTo>
                <a:lnTo>
                  <a:pt x="3510" y="5542"/>
                </a:lnTo>
                <a:lnTo>
                  <a:pt x="3595" y="5457"/>
                </a:lnTo>
                <a:lnTo>
                  <a:pt x="3595" y="5457"/>
                </a:lnTo>
                <a:lnTo>
                  <a:pt x="3617" y="5435"/>
                </a:lnTo>
                <a:lnTo>
                  <a:pt x="3617" y="5371"/>
                </a:lnTo>
                <a:lnTo>
                  <a:pt x="3638" y="5285"/>
                </a:lnTo>
                <a:lnTo>
                  <a:pt x="3638" y="5179"/>
                </a:lnTo>
                <a:lnTo>
                  <a:pt x="3659" y="5157"/>
                </a:lnTo>
                <a:lnTo>
                  <a:pt x="3681" y="5114"/>
                </a:lnTo>
                <a:lnTo>
                  <a:pt x="3681" y="5114"/>
                </a:lnTo>
                <a:lnTo>
                  <a:pt x="3852" y="5072"/>
                </a:lnTo>
                <a:lnTo>
                  <a:pt x="3959" y="5072"/>
                </a:lnTo>
                <a:lnTo>
                  <a:pt x="4023" y="5072"/>
                </a:lnTo>
                <a:lnTo>
                  <a:pt x="4023" y="5072"/>
                </a:lnTo>
                <a:lnTo>
                  <a:pt x="4044" y="5114"/>
                </a:lnTo>
                <a:lnTo>
                  <a:pt x="4066" y="5179"/>
                </a:lnTo>
                <a:lnTo>
                  <a:pt x="4087" y="5307"/>
                </a:lnTo>
                <a:lnTo>
                  <a:pt x="4109" y="5350"/>
                </a:lnTo>
                <a:lnTo>
                  <a:pt x="4151" y="5392"/>
                </a:lnTo>
                <a:lnTo>
                  <a:pt x="4194" y="5392"/>
                </a:lnTo>
                <a:lnTo>
                  <a:pt x="4280" y="5328"/>
                </a:lnTo>
                <a:lnTo>
                  <a:pt x="4280" y="5328"/>
                </a:lnTo>
                <a:lnTo>
                  <a:pt x="4323" y="5285"/>
                </a:lnTo>
                <a:lnTo>
                  <a:pt x="4344" y="5200"/>
                </a:lnTo>
                <a:lnTo>
                  <a:pt x="4344" y="5114"/>
                </a:lnTo>
                <a:lnTo>
                  <a:pt x="4387" y="5050"/>
                </a:lnTo>
                <a:lnTo>
                  <a:pt x="4387" y="5050"/>
                </a:lnTo>
                <a:lnTo>
                  <a:pt x="4451" y="5029"/>
                </a:lnTo>
                <a:lnTo>
                  <a:pt x="4558" y="5029"/>
                </a:lnTo>
                <a:lnTo>
                  <a:pt x="4644" y="5050"/>
                </a:lnTo>
                <a:lnTo>
                  <a:pt x="4708" y="5072"/>
                </a:lnTo>
                <a:lnTo>
                  <a:pt x="4708" y="5072"/>
                </a:lnTo>
                <a:lnTo>
                  <a:pt x="4729" y="5093"/>
                </a:lnTo>
                <a:lnTo>
                  <a:pt x="4729" y="5136"/>
                </a:lnTo>
                <a:lnTo>
                  <a:pt x="4729" y="5221"/>
                </a:lnTo>
                <a:lnTo>
                  <a:pt x="4708" y="5307"/>
                </a:lnTo>
                <a:lnTo>
                  <a:pt x="4729" y="5350"/>
                </a:lnTo>
                <a:lnTo>
                  <a:pt x="4750" y="5371"/>
                </a:lnTo>
                <a:lnTo>
                  <a:pt x="4750" y="5371"/>
                </a:lnTo>
                <a:lnTo>
                  <a:pt x="4815" y="5414"/>
                </a:lnTo>
                <a:lnTo>
                  <a:pt x="4879" y="5435"/>
                </a:lnTo>
                <a:lnTo>
                  <a:pt x="4943" y="5392"/>
                </a:lnTo>
                <a:lnTo>
                  <a:pt x="4986" y="5328"/>
                </a:lnTo>
                <a:lnTo>
                  <a:pt x="4986" y="5328"/>
                </a:lnTo>
                <a:lnTo>
                  <a:pt x="5007" y="5285"/>
                </a:lnTo>
                <a:lnTo>
                  <a:pt x="5007" y="5221"/>
                </a:lnTo>
                <a:lnTo>
                  <a:pt x="5007" y="5136"/>
                </a:lnTo>
                <a:lnTo>
                  <a:pt x="5007" y="5093"/>
                </a:lnTo>
                <a:lnTo>
                  <a:pt x="5029" y="5050"/>
                </a:lnTo>
                <a:lnTo>
                  <a:pt x="5071" y="5007"/>
                </a:lnTo>
                <a:lnTo>
                  <a:pt x="5136" y="4986"/>
                </a:lnTo>
                <a:lnTo>
                  <a:pt x="5136" y="4986"/>
                </a:lnTo>
                <a:lnTo>
                  <a:pt x="5221" y="4965"/>
                </a:lnTo>
                <a:lnTo>
                  <a:pt x="5307" y="4965"/>
                </a:lnTo>
                <a:lnTo>
                  <a:pt x="5392" y="4986"/>
                </a:lnTo>
                <a:lnTo>
                  <a:pt x="5457" y="5029"/>
                </a:lnTo>
                <a:lnTo>
                  <a:pt x="5457" y="5029"/>
                </a:lnTo>
                <a:lnTo>
                  <a:pt x="5478" y="5072"/>
                </a:lnTo>
                <a:lnTo>
                  <a:pt x="5499" y="5114"/>
                </a:lnTo>
                <a:lnTo>
                  <a:pt x="5521" y="5179"/>
                </a:lnTo>
                <a:lnTo>
                  <a:pt x="5542" y="5200"/>
                </a:lnTo>
                <a:lnTo>
                  <a:pt x="5564" y="5200"/>
                </a:lnTo>
                <a:lnTo>
                  <a:pt x="5649" y="5136"/>
                </a:lnTo>
                <a:lnTo>
                  <a:pt x="5649" y="5136"/>
                </a:lnTo>
                <a:lnTo>
                  <a:pt x="5692" y="5093"/>
                </a:lnTo>
                <a:lnTo>
                  <a:pt x="5735" y="5029"/>
                </a:lnTo>
                <a:lnTo>
                  <a:pt x="5777" y="4986"/>
                </a:lnTo>
                <a:lnTo>
                  <a:pt x="5820" y="4986"/>
                </a:lnTo>
                <a:lnTo>
                  <a:pt x="5863" y="4986"/>
                </a:lnTo>
                <a:lnTo>
                  <a:pt x="5863" y="4986"/>
                </a:lnTo>
                <a:lnTo>
                  <a:pt x="5884" y="5029"/>
                </a:lnTo>
                <a:lnTo>
                  <a:pt x="5906" y="5050"/>
                </a:lnTo>
                <a:lnTo>
                  <a:pt x="5927" y="5157"/>
                </a:lnTo>
                <a:lnTo>
                  <a:pt x="5927" y="5243"/>
                </a:lnTo>
                <a:lnTo>
                  <a:pt x="5949" y="5285"/>
                </a:lnTo>
                <a:lnTo>
                  <a:pt x="5991" y="5307"/>
                </a:lnTo>
                <a:lnTo>
                  <a:pt x="5991" y="5307"/>
                </a:lnTo>
                <a:lnTo>
                  <a:pt x="6034" y="5328"/>
                </a:lnTo>
                <a:lnTo>
                  <a:pt x="6077" y="5328"/>
                </a:lnTo>
                <a:lnTo>
                  <a:pt x="6120" y="5307"/>
                </a:lnTo>
                <a:lnTo>
                  <a:pt x="6141" y="5285"/>
                </a:lnTo>
                <a:lnTo>
                  <a:pt x="6163" y="5221"/>
                </a:lnTo>
                <a:lnTo>
                  <a:pt x="6205" y="5157"/>
                </a:lnTo>
                <a:lnTo>
                  <a:pt x="6205" y="5157"/>
                </a:lnTo>
                <a:lnTo>
                  <a:pt x="6248" y="5029"/>
                </a:lnTo>
                <a:lnTo>
                  <a:pt x="6355" y="4986"/>
                </a:lnTo>
                <a:lnTo>
                  <a:pt x="6355" y="4986"/>
                </a:lnTo>
                <a:lnTo>
                  <a:pt x="6441" y="4965"/>
                </a:lnTo>
                <a:lnTo>
                  <a:pt x="6505" y="4922"/>
                </a:lnTo>
                <a:lnTo>
                  <a:pt x="6526" y="4900"/>
                </a:lnTo>
                <a:lnTo>
                  <a:pt x="6548" y="4858"/>
                </a:lnTo>
                <a:lnTo>
                  <a:pt x="6548" y="4815"/>
                </a:lnTo>
                <a:lnTo>
                  <a:pt x="6526" y="4772"/>
                </a:lnTo>
                <a:lnTo>
                  <a:pt x="6526" y="4772"/>
                </a:lnTo>
                <a:lnTo>
                  <a:pt x="6484" y="4729"/>
                </a:lnTo>
                <a:lnTo>
                  <a:pt x="6462" y="4708"/>
                </a:lnTo>
                <a:lnTo>
                  <a:pt x="6334" y="4665"/>
                </a:lnTo>
                <a:lnTo>
                  <a:pt x="6184" y="4665"/>
                </a:lnTo>
                <a:lnTo>
                  <a:pt x="6034" y="4665"/>
                </a:lnTo>
                <a:lnTo>
                  <a:pt x="5713" y="4665"/>
                </a:lnTo>
                <a:lnTo>
                  <a:pt x="5478" y="4686"/>
                </a:lnTo>
                <a:lnTo>
                  <a:pt x="5478" y="4686"/>
                </a:lnTo>
                <a:close/>
                <a:moveTo>
                  <a:pt x="5328" y="6077"/>
                </a:moveTo>
                <a:lnTo>
                  <a:pt x="5328" y="6077"/>
                </a:lnTo>
                <a:lnTo>
                  <a:pt x="5200" y="6056"/>
                </a:lnTo>
                <a:lnTo>
                  <a:pt x="5050" y="6056"/>
                </a:lnTo>
                <a:lnTo>
                  <a:pt x="4772" y="6099"/>
                </a:lnTo>
                <a:lnTo>
                  <a:pt x="4772" y="6099"/>
                </a:lnTo>
                <a:lnTo>
                  <a:pt x="4194" y="6141"/>
                </a:lnTo>
                <a:lnTo>
                  <a:pt x="4194" y="6141"/>
                </a:lnTo>
                <a:lnTo>
                  <a:pt x="3659" y="6141"/>
                </a:lnTo>
                <a:lnTo>
                  <a:pt x="3146" y="6099"/>
                </a:lnTo>
                <a:lnTo>
                  <a:pt x="2611" y="6077"/>
                </a:lnTo>
                <a:lnTo>
                  <a:pt x="2097" y="6099"/>
                </a:lnTo>
                <a:lnTo>
                  <a:pt x="2097" y="6099"/>
                </a:lnTo>
                <a:lnTo>
                  <a:pt x="1883" y="6077"/>
                </a:lnTo>
                <a:lnTo>
                  <a:pt x="1776" y="6077"/>
                </a:lnTo>
                <a:lnTo>
                  <a:pt x="1734" y="6077"/>
                </a:lnTo>
                <a:lnTo>
                  <a:pt x="1691" y="6120"/>
                </a:lnTo>
                <a:lnTo>
                  <a:pt x="1691" y="6120"/>
                </a:lnTo>
                <a:lnTo>
                  <a:pt x="1670" y="6141"/>
                </a:lnTo>
                <a:lnTo>
                  <a:pt x="1648" y="6184"/>
                </a:lnTo>
                <a:lnTo>
                  <a:pt x="1648" y="6205"/>
                </a:lnTo>
                <a:lnTo>
                  <a:pt x="1670" y="6248"/>
                </a:lnTo>
                <a:lnTo>
                  <a:pt x="1712" y="6291"/>
                </a:lnTo>
                <a:lnTo>
                  <a:pt x="1776" y="6334"/>
                </a:lnTo>
                <a:lnTo>
                  <a:pt x="1776" y="6334"/>
                </a:lnTo>
                <a:lnTo>
                  <a:pt x="1905" y="6377"/>
                </a:lnTo>
                <a:lnTo>
                  <a:pt x="2033" y="6398"/>
                </a:lnTo>
                <a:lnTo>
                  <a:pt x="2311" y="6398"/>
                </a:lnTo>
                <a:lnTo>
                  <a:pt x="2590" y="6377"/>
                </a:lnTo>
                <a:lnTo>
                  <a:pt x="2718" y="6377"/>
                </a:lnTo>
                <a:lnTo>
                  <a:pt x="2846" y="6377"/>
                </a:lnTo>
                <a:lnTo>
                  <a:pt x="2846" y="6377"/>
                </a:lnTo>
                <a:lnTo>
                  <a:pt x="3103" y="6419"/>
                </a:lnTo>
                <a:lnTo>
                  <a:pt x="3360" y="6419"/>
                </a:lnTo>
                <a:lnTo>
                  <a:pt x="3873" y="6419"/>
                </a:lnTo>
                <a:lnTo>
                  <a:pt x="4900" y="6377"/>
                </a:lnTo>
                <a:lnTo>
                  <a:pt x="4900" y="6377"/>
                </a:lnTo>
                <a:lnTo>
                  <a:pt x="5136" y="6377"/>
                </a:lnTo>
                <a:lnTo>
                  <a:pt x="5264" y="6377"/>
                </a:lnTo>
                <a:lnTo>
                  <a:pt x="5328" y="6355"/>
                </a:lnTo>
                <a:lnTo>
                  <a:pt x="5371" y="6334"/>
                </a:lnTo>
                <a:lnTo>
                  <a:pt x="5371" y="6334"/>
                </a:lnTo>
                <a:lnTo>
                  <a:pt x="5414" y="6312"/>
                </a:lnTo>
                <a:lnTo>
                  <a:pt x="5435" y="6270"/>
                </a:lnTo>
                <a:lnTo>
                  <a:pt x="5457" y="6227"/>
                </a:lnTo>
                <a:lnTo>
                  <a:pt x="5457" y="6205"/>
                </a:lnTo>
                <a:lnTo>
                  <a:pt x="5414" y="6120"/>
                </a:lnTo>
                <a:lnTo>
                  <a:pt x="5328" y="6077"/>
                </a:lnTo>
                <a:lnTo>
                  <a:pt x="5328" y="6077"/>
                </a:lnTo>
                <a:close/>
                <a:moveTo>
                  <a:pt x="4194" y="6912"/>
                </a:moveTo>
                <a:lnTo>
                  <a:pt x="4194" y="6912"/>
                </a:lnTo>
                <a:lnTo>
                  <a:pt x="3937" y="6933"/>
                </a:lnTo>
                <a:lnTo>
                  <a:pt x="3702" y="6912"/>
                </a:lnTo>
                <a:lnTo>
                  <a:pt x="3445" y="6912"/>
                </a:lnTo>
                <a:lnTo>
                  <a:pt x="3210" y="6890"/>
                </a:lnTo>
                <a:lnTo>
                  <a:pt x="3210" y="6890"/>
                </a:lnTo>
                <a:lnTo>
                  <a:pt x="2975" y="6933"/>
                </a:lnTo>
                <a:lnTo>
                  <a:pt x="2846" y="6933"/>
                </a:lnTo>
                <a:lnTo>
                  <a:pt x="2718" y="6954"/>
                </a:lnTo>
                <a:lnTo>
                  <a:pt x="2718" y="6954"/>
                </a:lnTo>
                <a:lnTo>
                  <a:pt x="2611" y="6933"/>
                </a:lnTo>
                <a:lnTo>
                  <a:pt x="2483" y="6912"/>
                </a:lnTo>
                <a:lnTo>
                  <a:pt x="2376" y="6890"/>
                </a:lnTo>
                <a:lnTo>
                  <a:pt x="2247" y="6890"/>
                </a:lnTo>
                <a:lnTo>
                  <a:pt x="2247" y="6890"/>
                </a:lnTo>
                <a:lnTo>
                  <a:pt x="2076" y="6912"/>
                </a:lnTo>
                <a:lnTo>
                  <a:pt x="1862" y="6954"/>
                </a:lnTo>
                <a:lnTo>
                  <a:pt x="1755" y="6997"/>
                </a:lnTo>
                <a:lnTo>
                  <a:pt x="1712" y="7040"/>
                </a:lnTo>
                <a:lnTo>
                  <a:pt x="1691" y="7061"/>
                </a:lnTo>
                <a:lnTo>
                  <a:pt x="1712" y="7083"/>
                </a:lnTo>
                <a:lnTo>
                  <a:pt x="1776" y="7147"/>
                </a:lnTo>
                <a:lnTo>
                  <a:pt x="1776" y="7147"/>
                </a:lnTo>
                <a:lnTo>
                  <a:pt x="1862" y="7190"/>
                </a:lnTo>
                <a:lnTo>
                  <a:pt x="1969" y="7190"/>
                </a:lnTo>
                <a:lnTo>
                  <a:pt x="2183" y="7190"/>
                </a:lnTo>
                <a:lnTo>
                  <a:pt x="2183" y="7190"/>
                </a:lnTo>
                <a:lnTo>
                  <a:pt x="2418" y="7211"/>
                </a:lnTo>
                <a:lnTo>
                  <a:pt x="2654" y="7232"/>
                </a:lnTo>
                <a:lnTo>
                  <a:pt x="2654" y="7232"/>
                </a:lnTo>
                <a:lnTo>
                  <a:pt x="2889" y="7232"/>
                </a:lnTo>
                <a:lnTo>
                  <a:pt x="3146" y="7211"/>
                </a:lnTo>
                <a:lnTo>
                  <a:pt x="3381" y="7190"/>
                </a:lnTo>
                <a:lnTo>
                  <a:pt x="3617" y="7126"/>
                </a:lnTo>
                <a:lnTo>
                  <a:pt x="3617" y="7126"/>
                </a:lnTo>
                <a:lnTo>
                  <a:pt x="3852" y="7104"/>
                </a:lnTo>
                <a:lnTo>
                  <a:pt x="4109" y="7104"/>
                </a:lnTo>
                <a:lnTo>
                  <a:pt x="4344" y="7104"/>
                </a:lnTo>
                <a:lnTo>
                  <a:pt x="4601" y="7126"/>
                </a:lnTo>
                <a:lnTo>
                  <a:pt x="4601" y="7126"/>
                </a:lnTo>
                <a:lnTo>
                  <a:pt x="4729" y="7126"/>
                </a:lnTo>
                <a:lnTo>
                  <a:pt x="4986" y="7104"/>
                </a:lnTo>
                <a:lnTo>
                  <a:pt x="5093" y="7083"/>
                </a:lnTo>
                <a:lnTo>
                  <a:pt x="5178" y="7019"/>
                </a:lnTo>
                <a:lnTo>
                  <a:pt x="5200" y="6997"/>
                </a:lnTo>
                <a:lnTo>
                  <a:pt x="5200" y="6954"/>
                </a:lnTo>
                <a:lnTo>
                  <a:pt x="5178" y="6912"/>
                </a:lnTo>
                <a:lnTo>
                  <a:pt x="5157" y="6869"/>
                </a:lnTo>
                <a:lnTo>
                  <a:pt x="5157" y="6869"/>
                </a:lnTo>
                <a:lnTo>
                  <a:pt x="5071" y="6826"/>
                </a:lnTo>
                <a:lnTo>
                  <a:pt x="4943" y="6805"/>
                </a:lnTo>
                <a:lnTo>
                  <a:pt x="4815" y="6805"/>
                </a:lnTo>
                <a:lnTo>
                  <a:pt x="4665" y="6805"/>
                </a:lnTo>
                <a:lnTo>
                  <a:pt x="4387" y="6869"/>
                </a:lnTo>
                <a:lnTo>
                  <a:pt x="4194" y="6912"/>
                </a:lnTo>
                <a:lnTo>
                  <a:pt x="4194" y="6912"/>
                </a:lnTo>
                <a:close/>
                <a:moveTo>
                  <a:pt x="5029" y="7532"/>
                </a:moveTo>
                <a:lnTo>
                  <a:pt x="5029" y="7532"/>
                </a:lnTo>
                <a:lnTo>
                  <a:pt x="4964" y="7511"/>
                </a:lnTo>
                <a:lnTo>
                  <a:pt x="4900" y="7511"/>
                </a:lnTo>
                <a:lnTo>
                  <a:pt x="4750" y="7511"/>
                </a:lnTo>
                <a:lnTo>
                  <a:pt x="4451" y="7575"/>
                </a:lnTo>
                <a:lnTo>
                  <a:pt x="4451" y="7575"/>
                </a:lnTo>
                <a:lnTo>
                  <a:pt x="4130" y="7596"/>
                </a:lnTo>
                <a:lnTo>
                  <a:pt x="3809" y="7596"/>
                </a:lnTo>
                <a:lnTo>
                  <a:pt x="3809" y="7596"/>
                </a:lnTo>
                <a:lnTo>
                  <a:pt x="3638" y="7596"/>
                </a:lnTo>
                <a:lnTo>
                  <a:pt x="3403" y="7575"/>
                </a:lnTo>
                <a:lnTo>
                  <a:pt x="3274" y="7596"/>
                </a:lnTo>
                <a:lnTo>
                  <a:pt x="3189" y="7639"/>
                </a:lnTo>
                <a:lnTo>
                  <a:pt x="3167" y="7660"/>
                </a:lnTo>
                <a:lnTo>
                  <a:pt x="3146" y="7682"/>
                </a:lnTo>
                <a:lnTo>
                  <a:pt x="3146" y="7725"/>
                </a:lnTo>
                <a:lnTo>
                  <a:pt x="3167" y="7767"/>
                </a:lnTo>
                <a:lnTo>
                  <a:pt x="3167" y="7767"/>
                </a:lnTo>
                <a:lnTo>
                  <a:pt x="3231" y="7810"/>
                </a:lnTo>
                <a:lnTo>
                  <a:pt x="3338" y="7853"/>
                </a:lnTo>
                <a:lnTo>
                  <a:pt x="3488" y="7853"/>
                </a:lnTo>
                <a:lnTo>
                  <a:pt x="3659" y="7874"/>
                </a:lnTo>
                <a:lnTo>
                  <a:pt x="3980" y="7874"/>
                </a:lnTo>
                <a:lnTo>
                  <a:pt x="4173" y="7853"/>
                </a:lnTo>
                <a:lnTo>
                  <a:pt x="4173" y="7853"/>
                </a:lnTo>
                <a:lnTo>
                  <a:pt x="4408" y="7832"/>
                </a:lnTo>
                <a:lnTo>
                  <a:pt x="4750" y="7767"/>
                </a:lnTo>
                <a:lnTo>
                  <a:pt x="4922" y="7725"/>
                </a:lnTo>
                <a:lnTo>
                  <a:pt x="5029" y="7660"/>
                </a:lnTo>
                <a:lnTo>
                  <a:pt x="5050" y="7639"/>
                </a:lnTo>
                <a:lnTo>
                  <a:pt x="5071" y="7596"/>
                </a:lnTo>
                <a:lnTo>
                  <a:pt x="5071" y="7575"/>
                </a:lnTo>
                <a:lnTo>
                  <a:pt x="5029" y="7532"/>
                </a:lnTo>
                <a:lnTo>
                  <a:pt x="5029" y="7532"/>
                </a:lnTo>
                <a:close/>
                <a:moveTo>
                  <a:pt x="5114" y="3018"/>
                </a:moveTo>
                <a:lnTo>
                  <a:pt x="5114" y="3018"/>
                </a:lnTo>
                <a:lnTo>
                  <a:pt x="5071" y="2932"/>
                </a:lnTo>
                <a:lnTo>
                  <a:pt x="5050" y="2868"/>
                </a:lnTo>
                <a:lnTo>
                  <a:pt x="5007" y="2825"/>
                </a:lnTo>
                <a:lnTo>
                  <a:pt x="4943" y="2782"/>
                </a:lnTo>
                <a:lnTo>
                  <a:pt x="4815" y="2739"/>
                </a:lnTo>
                <a:lnTo>
                  <a:pt x="4686" y="2739"/>
                </a:lnTo>
                <a:lnTo>
                  <a:pt x="4579" y="2782"/>
                </a:lnTo>
                <a:lnTo>
                  <a:pt x="4472" y="2868"/>
                </a:lnTo>
                <a:lnTo>
                  <a:pt x="4430" y="2911"/>
                </a:lnTo>
                <a:lnTo>
                  <a:pt x="4408" y="2975"/>
                </a:lnTo>
                <a:lnTo>
                  <a:pt x="4408" y="3060"/>
                </a:lnTo>
                <a:lnTo>
                  <a:pt x="4408" y="3146"/>
                </a:lnTo>
                <a:lnTo>
                  <a:pt x="4408" y="3146"/>
                </a:lnTo>
                <a:lnTo>
                  <a:pt x="4430" y="3210"/>
                </a:lnTo>
                <a:lnTo>
                  <a:pt x="4451" y="3296"/>
                </a:lnTo>
                <a:lnTo>
                  <a:pt x="4494" y="3338"/>
                </a:lnTo>
                <a:lnTo>
                  <a:pt x="4537" y="3381"/>
                </a:lnTo>
                <a:lnTo>
                  <a:pt x="4601" y="3403"/>
                </a:lnTo>
                <a:lnTo>
                  <a:pt x="4665" y="3424"/>
                </a:lnTo>
                <a:lnTo>
                  <a:pt x="4793" y="3424"/>
                </a:lnTo>
                <a:lnTo>
                  <a:pt x="4900" y="3381"/>
                </a:lnTo>
                <a:lnTo>
                  <a:pt x="5007" y="3296"/>
                </a:lnTo>
                <a:lnTo>
                  <a:pt x="5071" y="3167"/>
                </a:lnTo>
                <a:lnTo>
                  <a:pt x="5093" y="3103"/>
                </a:lnTo>
                <a:lnTo>
                  <a:pt x="5114" y="3018"/>
                </a:lnTo>
                <a:lnTo>
                  <a:pt x="5114" y="3018"/>
                </a:lnTo>
                <a:close/>
                <a:moveTo>
                  <a:pt x="2397" y="7575"/>
                </a:moveTo>
                <a:lnTo>
                  <a:pt x="2397" y="7575"/>
                </a:lnTo>
                <a:lnTo>
                  <a:pt x="2076" y="7575"/>
                </a:lnTo>
                <a:lnTo>
                  <a:pt x="1948" y="7596"/>
                </a:lnTo>
                <a:lnTo>
                  <a:pt x="1841" y="7596"/>
                </a:lnTo>
                <a:lnTo>
                  <a:pt x="1734" y="7639"/>
                </a:lnTo>
                <a:lnTo>
                  <a:pt x="1691" y="7682"/>
                </a:lnTo>
                <a:lnTo>
                  <a:pt x="1691" y="7682"/>
                </a:lnTo>
                <a:lnTo>
                  <a:pt x="1670" y="7767"/>
                </a:lnTo>
                <a:lnTo>
                  <a:pt x="1691" y="7832"/>
                </a:lnTo>
                <a:lnTo>
                  <a:pt x="1755" y="7853"/>
                </a:lnTo>
                <a:lnTo>
                  <a:pt x="1819" y="7874"/>
                </a:lnTo>
                <a:lnTo>
                  <a:pt x="1990" y="7896"/>
                </a:lnTo>
                <a:lnTo>
                  <a:pt x="2140" y="7874"/>
                </a:lnTo>
                <a:lnTo>
                  <a:pt x="2140" y="7874"/>
                </a:lnTo>
                <a:lnTo>
                  <a:pt x="2525" y="7896"/>
                </a:lnTo>
                <a:lnTo>
                  <a:pt x="2739" y="7896"/>
                </a:lnTo>
                <a:lnTo>
                  <a:pt x="2846" y="7874"/>
                </a:lnTo>
                <a:lnTo>
                  <a:pt x="2910" y="7832"/>
                </a:lnTo>
                <a:lnTo>
                  <a:pt x="2910" y="7832"/>
                </a:lnTo>
                <a:lnTo>
                  <a:pt x="2996" y="7725"/>
                </a:lnTo>
                <a:lnTo>
                  <a:pt x="2996" y="7703"/>
                </a:lnTo>
                <a:lnTo>
                  <a:pt x="2975" y="7660"/>
                </a:lnTo>
                <a:lnTo>
                  <a:pt x="2932" y="7618"/>
                </a:lnTo>
                <a:lnTo>
                  <a:pt x="2825" y="7596"/>
                </a:lnTo>
                <a:lnTo>
                  <a:pt x="2568" y="7575"/>
                </a:lnTo>
                <a:lnTo>
                  <a:pt x="2397" y="7575"/>
                </a:lnTo>
                <a:lnTo>
                  <a:pt x="2397" y="7575"/>
                </a:lnTo>
                <a:close/>
                <a:moveTo>
                  <a:pt x="2226" y="3467"/>
                </a:moveTo>
                <a:lnTo>
                  <a:pt x="2226" y="3467"/>
                </a:lnTo>
                <a:lnTo>
                  <a:pt x="2247" y="3467"/>
                </a:lnTo>
                <a:lnTo>
                  <a:pt x="2311" y="3467"/>
                </a:lnTo>
                <a:lnTo>
                  <a:pt x="2397" y="3403"/>
                </a:lnTo>
                <a:lnTo>
                  <a:pt x="2483" y="3317"/>
                </a:lnTo>
                <a:lnTo>
                  <a:pt x="2547" y="3231"/>
                </a:lnTo>
                <a:lnTo>
                  <a:pt x="2611" y="3125"/>
                </a:lnTo>
                <a:lnTo>
                  <a:pt x="2632" y="3039"/>
                </a:lnTo>
                <a:lnTo>
                  <a:pt x="2611" y="3018"/>
                </a:lnTo>
                <a:lnTo>
                  <a:pt x="2611" y="2996"/>
                </a:lnTo>
                <a:lnTo>
                  <a:pt x="2590" y="2975"/>
                </a:lnTo>
                <a:lnTo>
                  <a:pt x="2547" y="2975"/>
                </a:lnTo>
                <a:lnTo>
                  <a:pt x="2547" y="2975"/>
                </a:lnTo>
                <a:lnTo>
                  <a:pt x="2397" y="3039"/>
                </a:lnTo>
                <a:lnTo>
                  <a:pt x="2290" y="3125"/>
                </a:lnTo>
                <a:lnTo>
                  <a:pt x="2204" y="3189"/>
                </a:lnTo>
                <a:lnTo>
                  <a:pt x="2140" y="3274"/>
                </a:lnTo>
                <a:lnTo>
                  <a:pt x="2097" y="3360"/>
                </a:lnTo>
                <a:lnTo>
                  <a:pt x="2097" y="3381"/>
                </a:lnTo>
                <a:lnTo>
                  <a:pt x="2119" y="3424"/>
                </a:lnTo>
                <a:lnTo>
                  <a:pt x="2162" y="3445"/>
                </a:lnTo>
                <a:lnTo>
                  <a:pt x="2226" y="3467"/>
                </a:lnTo>
                <a:lnTo>
                  <a:pt x="2226" y="3467"/>
                </a:lnTo>
                <a:close/>
                <a:moveTo>
                  <a:pt x="1969" y="3724"/>
                </a:moveTo>
                <a:lnTo>
                  <a:pt x="1969" y="3724"/>
                </a:lnTo>
                <a:lnTo>
                  <a:pt x="1969" y="3681"/>
                </a:lnTo>
                <a:lnTo>
                  <a:pt x="1948" y="3681"/>
                </a:lnTo>
                <a:lnTo>
                  <a:pt x="1883" y="3681"/>
                </a:lnTo>
                <a:lnTo>
                  <a:pt x="1776" y="3702"/>
                </a:lnTo>
                <a:lnTo>
                  <a:pt x="1691" y="3766"/>
                </a:lnTo>
                <a:lnTo>
                  <a:pt x="1584" y="3852"/>
                </a:lnTo>
                <a:lnTo>
                  <a:pt x="1520" y="3938"/>
                </a:lnTo>
                <a:lnTo>
                  <a:pt x="1498" y="3980"/>
                </a:lnTo>
                <a:lnTo>
                  <a:pt x="1498" y="4023"/>
                </a:lnTo>
                <a:lnTo>
                  <a:pt x="1520" y="4066"/>
                </a:lnTo>
                <a:lnTo>
                  <a:pt x="1541" y="4109"/>
                </a:lnTo>
                <a:lnTo>
                  <a:pt x="1541" y="4109"/>
                </a:lnTo>
                <a:lnTo>
                  <a:pt x="1584" y="4152"/>
                </a:lnTo>
                <a:lnTo>
                  <a:pt x="1605" y="4173"/>
                </a:lnTo>
                <a:lnTo>
                  <a:pt x="1691" y="4173"/>
                </a:lnTo>
                <a:lnTo>
                  <a:pt x="1755" y="4130"/>
                </a:lnTo>
                <a:lnTo>
                  <a:pt x="1819" y="4066"/>
                </a:lnTo>
                <a:lnTo>
                  <a:pt x="1883" y="3959"/>
                </a:lnTo>
                <a:lnTo>
                  <a:pt x="1926" y="3873"/>
                </a:lnTo>
                <a:lnTo>
                  <a:pt x="1969" y="3788"/>
                </a:lnTo>
                <a:lnTo>
                  <a:pt x="1969" y="3724"/>
                </a:lnTo>
                <a:lnTo>
                  <a:pt x="1969" y="3724"/>
                </a:lnTo>
                <a:close/>
                <a:moveTo>
                  <a:pt x="3488" y="2825"/>
                </a:moveTo>
                <a:lnTo>
                  <a:pt x="3488" y="2825"/>
                </a:lnTo>
                <a:lnTo>
                  <a:pt x="3445" y="2782"/>
                </a:lnTo>
                <a:lnTo>
                  <a:pt x="3381" y="2739"/>
                </a:lnTo>
                <a:lnTo>
                  <a:pt x="3317" y="2697"/>
                </a:lnTo>
                <a:lnTo>
                  <a:pt x="3253" y="2697"/>
                </a:lnTo>
                <a:lnTo>
                  <a:pt x="3167" y="2697"/>
                </a:lnTo>
                <a:lnTo>
                  <a:pt x="3103" y="2739"/>
                </a:lnTo>
                <a:lnTo>
                  <a:pt x="3060" y="2782"/>
                </a:lnTo>
                <a:lnTo>
                  <a:pt x="3017" y="2868"/>
                </a:lnTo>
                <a:lnTo>
                  <a:pt x="3017" y="2868"/>
                </a:lnTo>
                <a:lnTo>
                  <a:pt x="3017" y="2953"/>
                </a:lnTo>
                <a:lnTo>
                  <a:pt x="3060" y="3018"/>
                </a:lnTo>
                <a:lnTo>
                  <a:pt x="3124" y="3039"/>
                </a:lnTo>
                <a:lnTo>
                  <a:pt x="3210" y="3039"/>
                </a:lnTo>
                <a:lnTo>
                  <a:pt x="3296" y="3018"/>
                </a:lnTo>
                <a:lnTo>
                  <a:pt x="3381" y="2953"/>
                </a:lnTo>
                <a:lnTo>
                  <a:pt x="3445" y="2911"/>
                </a:lnTo>
                <a:lnTo>
                  <a:pt x="3488" y="2825"/>
                </a:lnTo>
                <a:lnTo>
                  <a:pt x="3488" y="2825"/>
                </a:lnTo>
                <a:close/>
                <a:moveTo>
                  <a:pt x="5628" y="3766"/>
                </a:moveTo>
                <a:lnTo>
                  <a:pt x="5628" y="3766"/>
                </a:lnTo>
                <a:lnTo>
                  <a:pt x="5606" y="3702"/>
                </a:lnTo>
                <a:lnTo>
                  <a:pt x="5564" y="3638"/>
                </a:lnTo>
                <a:lnTo>
                  <a:pt x="5499" y="3574"/>
                </a:lnTo>
                <a:lnTo>
                  <a:pt x="5435" y="3510"/>
                </a:lnTo>
                <a:lnTo>
                  <a:pt x="5350" y="3467"/>
                </a:lnTo>
                <a:lnTo>
                  <a:pt x="5285" y="3467"/>
                </a:lnTo>
                <a:lnTo>
                  <a:pt x="5243" y="3510"/>
                </a:lnTo>
                <a:lnTo>
                  <a:pt x="5200" y="3595"/>
                </a:lnTo>
                <a:lnTo>
                  <a:pt x="5200" y="3595"/>
                </a:lnTo>
                <a:lnTo>
                  <a:pt x="5200" y="3659"/>
                </a:lnTo>
                <a:lnTo>
                  <a:pt x="5243" y="3745"/>
                </a:lnTo>
                <a:lnTo>
                  <a:pt x="5328" y="3809"/>
                </a:lnTo>
                <a:lnTo>
                  <a:pt x="5392" y="3852"/>
                </a:lnTo>
                <a:lnTo>
                  <a:pt x="5478" y="3873"/>
                </a:lnTo>
                <a:lnTo>
                  <a:pt x="5542" y="3873"/>
                </a:lnTo>
                <a:lnTo>
                  <a:pt x="5606" y="3852"/>
                </a:lnTo>
                <a:lnTo>
                  <a:pt x="5628" y="3766"/>
                </a:lnTo>
                <a:lnTo>
                  <a:pt x="5628" y="3766"/>
                </a:lnTo>
                <a:close/>
                <a:moveTo>
                  <a:pt x="6120" y="6655"/>
                </a:moveTo>
                <a:lnTo>
                  <a:pt x="6120" y="6655"/>
                </a:lnTo>
                <a:lnTo>
                  <a:pt x="6184" y="6633"/>
                </a:lnTo>
                <a:lnTo>
                  <a:pt x="6227" y="6569"/>
                </a:lnTo>
                <a:lnTo>
                  <a:pt x="6248" y="6526"/>
                </a:lnTo>
                <a:lnTo>
                  <a:pt x="6270" y="6462"/>
                </a:lnTo>
                <a:lnTo>
                  <a:pt x="6248" y="6419"/>
                </a:lnTo>
                <a:lnTo>
                  <a:pt x="6227" y="6377"/>
                </a:lnTo>
                <a:lnTo>
                  <a:pt x="6184" y="6334"/>
                </a:lnTo>
                <a:lnTo>
                  <a:pt x="6098" y="6334"/>
                </a:lnTo>
                <a:lnTo>
                  <a:pt x="6098" y="6334"/>
                </a:lnTo>
                <a:lnTo>
                  <a:pt x="6013" y="6334"/>
                </a:lnTo>
                <a:lnTo>
                  <a:pt x="5949" y="6377"/>
                </a:lnTo>
                <a:lnTo>
                  <a:pt x="5906" y="6419"/>
                </a:lnTo>
                <a:lnTo>
                  <a:pt x="5906" y="6484"/>
                </a:lnTo>
                <a:lnTo>
                  <a:pt x="5927" y="6526"/>
                </a:lnTo>
                <a:lnTo>
                  <a:pt x="5970" y="6591"/>
                </a:lnTo>
                <a:lnTo>
                  <a:pt x="6034" y="6633"/>
                </a:lnTo>
                <a:lnTo>
                  <a:pt x="6120" y="6655"/>
                </a:lnTo>
                <a:lnTo>
                  <a:pt x="6120" y="6655"/>
                </a:lnTo>
                <a:close/>
                <a:moveTo>
                  <a:pt x="4194" y="3018"/>
                </a:moveTo>
                <a:lnTo>
                  <a:pt x="4194" y="3018"/>
                </a:lnTo>
                <a:lnTo>
                  <a:pt x="4258" y="2975"/>
                </a:lnTo>
                <a:lnTo>
                  <a:pt x="4280" y="2932"/>
                </a:lnTo>
                <a:lnTo>
                  <a:pt x="4280" y="2889"/>
                </a:lnTo>
                <a:lnTo>
                  <a:pt x="4258" y="2825"/>
                </a:lnTo>
                <a:lnTo>
                  <a:pt x="4216" y="2782"/>
                </a:lnTo>
                <a:lnTo>
                  <a:pt x="4151" y="2761"/>
                </a:lnTo>
                <a:lnTo>
                  <a:pt x="4087" y="2718"/>
                </a:lnTo>
                <a:lnTo>
                  <a:pt x="4023" y="2718"/>
                </a:lnTo>
                <a:lnTo>
                  <a:pt x="4023" y="2718"/>
                </a:lnTo>
                <a:lnTo>
                  <a:pt x="3937" y="2739"/>
                </a:lnTo>
                <a:lnTo>
                  <a:pt x="3895" y="2782"/>
                </a:lnTo>
                <a:lnTo>
                  <a:pt x="3895" y="2846"/>
                </a:lnTo>
                <a:lnTo>
                  <a:pt x="3916" y="2911"/>
                </a:lnTo>
                <a:lnTo>
                  <a:pt x="3959" y="2953"/>
                </a:lnTo>
                <a:lnTo>
                  <a:pt x="4044" y="2996"/>
                </a:lnTo>
                <a:lnTo>
                  <a:pt x="4109" y="3018"/>
                </a:lnTo>
                <a:lnTo>
                  <a:pt x="4194" y="3018"/>
                </a:lnTo>
                <a:lnTo>
                  <a:pt x="4194" y="3018"/>
                </a:lnTo>
                <a:close/>
                <a:moveTo>
                  <a:pt x="6163" y="6997"/>
                </a:moveTo>
                <a:lnTo>
                  <a:pt x="6163" y="6997"/>
                </a:lnTo>
                <a:lnTo>
                  <a:pt x="6077" y="6997"/>
                </a:lnTo>
                <a:lnTo>
                  <a:pt x="6013" y="7019"/>
                </a:lnTo>
                <a:lnTo>
                  <a:pt x="5970" y="7061"/>
                </a:lnTo>
                <a:lnTo>
                  <a:pt x="5949" y="7104"/>
                </a:lnTo>
                <a:lnTo>
                  <a:pt x="5949" y="7168"/>
                </a:lnTo>
                <a:lnTo>
                  <a:pt x="5970" y="7232"/>
                </a:lnTo>
                <a:lnTo>
                  <a:pt x="5991" y="7275"/>
                </a:lnTo>
                <a:lnTo>
                  <a:pt x="6034" y="7339"/>
                </a:lnTo>
                <a:lnTo>
                  <a:pt x="6034" y="7339"/>
                </a:lnTo>
                <a:lnTo>
                  <a:pt x="6184" y="7297"/>
                </a:lnTo>
                <a:lnTo>
                  <a:pt x="6248" y="7254"/>
                </a:lnTo>
                <a:lnTo>
                  <a:pt x="6270" y="7232"/>
                </a:lnTo>
                <a:lnTo>
                  <a:pt x="6291" y="7190"/>
                </a:lnTo>
                <a:lnTo>
                  <a:pt x="6291" y="7190"/>
                </a:lnTo>
                <a:lnTo>
                  <a:pt x="6291" y="7126"/>
                </a:lnTo>
                <a:lnTo>
                  <a:pt x="6270" y="7061"/>
                </a:lnTo>
                <a:lnTo>
                  <a:pt x="6205" y="7019"/>
                </a:lnTo>
                <a:lnTo>
                  <a:pt x="6163" y="6997"/>
                </a:lnTo>
                <a:lnTo>
                  <a:pt x="6163" y="6997"/>
                </a:lnTo>
                <a:close/>
                <a:moveTo>
                  <a:pt x="6077" y="4109"/>
                </a:moveTo>
                <a:lnTo>
                  <a:pt x="6077" y="4109"/>
                </a:lnTo>
                <a:lnTo>
                  <a:pt x="6077" y="4023"/>
                </a:lnTo>
                <a:lnTo>
                  <a:pt x="6034" y="3959"/>
                </a:lnTo>
                <a:lnTo>
                  <a:pt x="5991" y="3895"/>
                </a:lnTo>
                <a:lnTo>
                  <a:pt x="5949" y="3852"/>
                </a:lnTo>
                <a:lnTo>
                  <a:pt x="5884" y="3831"/>
                </a:lnTo>
                <a:lnTo>
                  <a:pt x="5842" y="3831"/>
                </a:lnTo>
                <a:lnTo>
                  <a:pt x="5799" y="3873"/>
                </a:lnTo>
                <a:lnTo>
                  <a:pt x="5777" y="3959"/>
                </a:lnTo>
                <a:lnTo>
                  <a:pt x="5777" y="3959"/>
                </a:lnTo>
                <a:lnTo>
                  <a:pt x="5799" y="4023"/>
                </a:lnTo>
                <a:lnTo>
                  <a:pt x="5820" y="4087"/>
                </a:lnTo>
                <a:lnTo>
                  <a:pt x="5842" y="4130"/>
                </a:lnTo>
                <a:lnTo>
                  <a:pt x="5884" y="4152"/>
                </a:lnTo>
                <a:lnTo>
                  <a:pt x="5949" y="4173"/>
                </a:lnTo>
                <a:lnTo>
                  <a:pt x="5991" y="4173"/>
                </a:lnTo>
                <a:lnTo>
                  <a:pt x="6034" y="4152"/>
                </a:lnTo>
                <a:lnTo>
                  <a:pt x="6077" y="4109"/>
                </a:lnTo>
                <a:lnTo>
                  <a:pt x="6077" y="4109"/>
                </a:lnTo>
                <a:close/>
                <a:moveTo>
                  <a:pt x="4729" y="3745"/>
                </a:moveTo>
                <a:lnTo>
                  <a:pt x="4729" y="3745"/>
                </a:lnTo>
                <a:lnTo>
                  <a:pt x="4686" y="3766"/>
                </a:lnTo>
                <a:lnTo>
                  <a:pt x="4644" y="3788"/>
                </a:lnTo>
                <a:lnTo>
                  <a:pt x="4601" y="3852"/>
                </a:lnTo>
                <a:lnTo>
                  <a:pt x="4579" y="3895"/>
                </a:lnTo>
                <a:lnTo>
                  <a:pt x="4579" y="3959"/>
                </a:lnTo>
                <a:lnTo>
                  <a:pt x="4601" y="4002"/>
                </a:lnTo>
                <a:lnTo>
                  <a:pt x="4622" y="4023"/>
                </a:lnTo>
                <a:lnTo>
                  <a:pt x="4686" y="4045"/>
                </a:lnTo>
                <a:lnTo>
                  <a:pt x="4686" y="4045"/>
                </a:lnTo>
                <a:lnTo>
                  <a:pt x="4750" y="4023"/>
                </a:lnTo>
                <a:lnTo>
                  <a:pt x="4772" y="4002"/>
                </a:lnTo>
                <a:lnTo>
                  <a:pt x="4793" y="3959"/>
                </a:lnTo>
                <a:lnTo>
                  <a:pt x="4815" y="3916"/>
                </a:lnTo>
                <a:lnTo>
                  <a:pt x="4793" y="3809"/>
                </a:lnTo>
                <a:lnTo>
                  <a:pt x="4772" y="3766"/>
                </a:lnTo>
                <a:lnTo>
                  <a:pt x="4729" y="3745"/>
                </a:lnTo>
                <a:lnTo>
                  <a:pt x="4729" y="3745"/>
                </a:lnTo>
                <a:close/>
                <a:moveTo>
                  <a:pt x="4750" y="4644"/>
                </a:moveTo>
                <a:lnTo>
                  <a:pt x="4750" y="4644"/>
                </a:lnTo>
                <a:lnTo>
                  <a:pt x="4815" y="4558"/>
                </a:lnTo>
                <a:lnTo>
                  <a:pt x="4857" y="4472"/>
                </a:lnTo>
                <a:lnTo>
                  <a:pt x="4857" y="4408"/>
                </a:lnTo>
                <a:lnTo>
                  <a:pt x="4836" y="4365"/>
                </a:lnTo>
                <a:lnTo>
                  <a:pt x="4815" y="4344"/>
                </a:lnTo>
                <a:lnTo>
                  <a:pt x="4750" y="4323"/>
                </a:lnTo>
                <a:lnTo>
                  <a:pt x="4750" y="4323"/>
                </a:lnTo>
                <a:lnTo>
                  <a:pt x="4686" y="4323"/>
                </a:lnTo>
                <a:lnTo>
                  <a:pt x="4665" y="4344"/>
                </a:lnTo>
                <a:lnTo>
                  <a:pt x="4644" y="4387"/>
                </a:lnTo>
                <a:lnTo>
                  <a:pt x="4644" y="4451"/>
                </a:lnTo>
                <a:lnTo>
                  <a:pt x="4686" y="4558"/>
                </a:lnTo>
                <a:lnTo>
                  <a:pt x="4708" y="4601"/>
                </a:lnTo>
                <a:lnTo>
                  <a:pt x="4750" y="4644"/>
                </a:lnTo>
                <a:lnTo>
                  <a:pt x="4750" y="464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32"/>
          <p:cNvGrpSpPr/>
          <p:nvPr/>
        </p:nvGrpSpPr>
        <p:grpSpPr>
          <a:xfrm>
            <a:off x="6873309" y="1096118"/>
            <a:ext cx="366269" cy="368091"/>
            <a:chOff x="-62150375" y="2664925"/>
            <a:chExt cx="316650" cy="318225"/>
          </a:xfrm>
        </p:grpSpPr>
        <p:sp>
          <p:nvSpPr>
            <p:cNvPr id="386" name="Google Shape;386;p32"/>
            <p:cNvSpPr/>
            <p:nvPr/>
          </p:nvSpPr>
          <p:spPr>
            <a:xfrm>
              <a:off x="-62150375" y="2961850"/>
              <a:ext cx="316650" cy="21300"/>
            </a:xfrm>
            <a:custGeom>
              <a:rect b="b" l="l" r="r" t="t"/>
              <a:pathLst>
                <a:path extrusionOk="0" h="852" w="12666">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62150375" y="2838200"/>
              <a:ext cx="82725" cy="102400"/>
            </a:xfrm>
            <a:custGeom>
              <a:rect b="b" l="l" r="r" t="t"/>
              <a:pathLst>
                <a:path extrusionOk="0" h="4096" w="3309">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62033800" y="2664925"/>
              <a:ext cx="82725" cy="274900"/>
            </a:xfrm>
            <a:custGeom>
              <a:rect b="b" l="l" r="r" t="t"/>
              <a:pathLst>
                <a:path extrusionOk="0" h="10996" w="3309">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61917225" y="2754700"/>
              <a:ext cx="83500" cy="185900"/>
            </a:xfrm>
            <a:custGeom>
              <a:rect b="b" l="l" r="r" t="t"/>
              <a:pathLst>
                <a:path extrusionOk="0" h="7436" w="334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32"/>
          <p:cNvGrpSpPr/>
          <p:nvPr/>
        </p:nvGrpSpPr>
        <p:grpSpPr>
          <a:xfrm>
            <a:off x="2014036" y="1180631"/>
            <a:ext cx="384791" cy="368068"/>
            <a:chOff x="3599700" y="1954475"/>
            <a:chExt cx="296175" cy="295400"/>
          </a:xfrm>
        </p:grpSpPr>
        <p:sp>
          <p:nvSpPr>
            <p:cNvPr id="391" name="Google Shape;391;p32"/>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3845525" y="1149163"/>
            <a:ext cx="2144700" cy="59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Sources</a:t>
            </a:r>
            <a:endParaRPr>
              <a:latin typeface="Sniglet"/>
              <a:ea typeface="Sniglet"/>
              <a:cs typeface="Sniglet"/>
              <a:sym typeface="Sniglet"/>
            </a:endParaRPr>
          </a:p>
        </p:txBody>
      </p:sp>
      <p:sp>
        <p:nvSpPr>
          <p:cNvPr id="399" name="Google Shape;399;p33"/>
          <p:cNvSpPr txBox="1"/>
          <p:nvPr>
            <p:ph idx="1" type="body"/>
          </p:nvPr>
        </p:nvSpPr>
        <p:spPr>
          <a:xfrm>
            <a:off x="1920875" y="2171225"/>
            <a:ext cx="5246400" cy="1937100"/>
          </a:xfrm>
          <a:prstGeom prst="rect">
            <a:avLst/>
          </a:prstGeom>
        </p:spPr>
        <p:txBody>
          <a:bodyPr anchorCtr="0" anchor="t" bIns="91425" lIns="91425" spcFirstLastPara="1" rIns="91425" wrap="square" tIns="91425">
            <a:normAutofit fontScale="25000" lnSpcReduction="20000"/>
          </a:bodyPr>
          <a:lstStyle/>
          <a:p>
            <a:pPr indent="-357981" lvl="0" marL="457200" rtl="0" algn="l">
              <a:spcBef>
                <a:spcPts val="0"/>
              </a:spcBef>
              <a:spcAft>
                <a:spcPts val="0"/>
              </a:spcAft>
              <a:buClr>
                <a:schemeClr val="dk1"/>
              </a:buClr>
              <a:buSzPct val="100000"/>
              <a:buFont typeface="Sniglet"/>
              <a:buChar char="❏"/>
            </a:pPr>
            <a:r>
              <a:rPr lang="en" sz="8150" u="sng">
                <a:solidFill>
                  <a:schemeClr val="hlink"/>
                </a:solidFill>
                <a:latin typeface="Sniglet"/>
                <a:ea typeface="Sniglet"/>
                <a:cs typeface="Sniglet"/>
                <a:sym typeface="Sniglet"/>
                <a:hlinkClick r:id="rId3"/>
              </a:rPr>
              <a:t>https://www.kaggle.com/datasets/sazidthe1/data-science-salaries/data</a:t>
            </a:r>
            <a:endParaRPr sz="8150">
              <a:solidFill>
                <a:schemeClr val="dk1"/>
              </a:solidFill>
              <a:latin typeface="Sniglet"/>
              <a:ea typeface="Sniglet"/>
              <a:cs typeface="Sniglet"/>
              <a:sym typeface="Sniglet"/>
            </a:endParaRPr>
          </a:p>
          <a:p>
            <a:pPr indent="0" lvl="0" marL="0" rtl="0" algn="l">
              <a:spcBef>
                <a:spcPts val="1200"/>
              </a:spcBef>
              <a:spcAft>
                <a:spcPts val="0"/>
              </a:spcAft>
              <a:buNone/>
            </a:pPr>
            <a:r>
              <a:t/>
            </a:r>
            <a:endParaRPr sz="8150">
              <a:solidFill>
                <a:schemeClr val="dk1"/>
              </a:solidFill>
              <a:latin typeface="Sniglet"/>
              <a:ea typeface="Sniglet"/>
              <a:cs typeface="Sniglet"/>
              <a:sym typeface="Sniglet"/>
            </a:endParaRPr>
          </a:p>
          <a:p>
            <a:pPr indent="-357981" lvl="0" marL="457200" rtl="0" algn="l">
              <a:spcBef>
                <a:spcPts val="1200"/>
              </a:spcBef>
              <a:spcAft>
                <a:spcPts val="0"/>
              </a:spcAft>
              <a:buClr>
                <a:schemeClr val="dk1"/>
              </a:buClr>
              <a:buSzPct val="100000"/>
              <a:buFont typeface="Sniglet"/>
              <a:buChar char="❏"/>
            </a:pPr>
            <a:r>
              <a:rPr lang="en" sz="8150" u="sng">
                <a:solidFill>
                  <a:schemeClr val="hlink"/>
                </a:solidFill>
                <a:latin typeface="Sniglet"/>
                <a:ea typeface="Sniglet"/>
                <a:cs typeface="Sniglet"/>
                <a:sym typeface="Sniglet"/>
                <a:hlinkClick r:id="rId4"/>
              </a:rPr>
              <a:t>http://handdrawngoods.com</a:t>
            </a:r>
            <a:r>
              <a:rPr lang="en" sz="8150">
                <a:solidFill>
                  <a:schemeClr val="dk1"/>
                </a:solidFill>
                <a:latin typeface="Sniglet"/>
                <a:ea typeface="Sniglet"/>
                <a:cs typeface="Sniglet"/>
                <a:sym typeface="Sniglet"/>
              </a:rPr>
              <a:t> </a:t>
            </a:r>
            <a:endParaRPr sz="8150">
              <a:solidFill>
                <a:schemeClr val="dk1"/>
              </a:solidFill>
              <a:latin typeface="Sniglet"/>
              <a:ea typeface="Sniglet"/>
              <a:cs typeface="Sniglet"/>
              <a:sym typeface="Sniglet"/>
            </a:endParaRPr>
          </a:p>
          <a:p>
            <a:pPr indent="0" lvl="0" marL="457200" rtl="0" algn="l">
              <a:spcBef>
                <a:spcPts val="1200"/>
              </a:spcBef>
              <a:spcAft>
                <a:spcPts val="0"/>
              </a:spcAft>
              <a:buNone/>
            </a:pPr>
            <a:br>
              <a:rPr lang="en" sz="2388">
                <a:solidFill>
                  <a:schemeClr val="dk1"/>
                </a:solidFill>
                <a:latin typeface="Sniglet"/>
                <a:ea typeface="Sniglet"/>
                <a:cs typeface="Sniglet"/>
                <a:sym typeface="Sniglet"/>
              </a:rPr>
            </a:br>
            <a:endParaRPr>
              <a:solidFill>
                <a:schemeClr val="dk1"/>
              </a:solidFill>
              <a:latin typeface="Sniglet"/>
              <a:ea typeface="Sniglet"/>
              <a:cs typeface="Sniglet"/>
              <a:sym typeface="Sniglet"/>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400" name="Google Shape;400;p33"/>
          <p:cNvSpPr txBox="1"/>
          <p:nvPr/>
        </p:nvSpPr>
        <p:spPr>
          <a:xfrm>
            <a:off x="406625" y="4020050"/>
            <a:ext cx="8274900" cy="8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None/>
            </a:pPr>
            <a:r>
              <a:t/>
            </a:r>
            <a:endParaRPr sz="1800">
              <a:solidFill>
                <a:schemeClr val="dk2"/>
              </a:solidFill>
            </a:endParaRPr>
          </a:p>
        </p:txBody>
      </p:sp>
      <p:grpSp>
        <p:nvGrpSpPr>
          <p:cNvPr id="401" name="Google Shape;401;p33"/>
          <p:cNvGrpSpPr/>
          <p:nvPr/>
        </p:nvGrpSpPr>
        <p:grpSpPr>
          <a:xfrm>
            <a:off x="4203363" y="368683"/>
            <a:ext cx="577232" cy="667538"/>
            <a:chOff x="-2571737" y="2403625"/>
            <a:chExt cx="292225" cy="291425"/>
          </a:xfrm>
        </p:grpSpPr>
        <p:sp>
          <p:nvSpPr>
            <p:cNvPr id="402" name="Google Shape;402;p33"/>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97900" y="105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Background Information</a:t>
            </a:r>
            <a:endParaRPr>
              <a:latin typeface="Sniglet"/>
              <a:ea typeface="Sniglet"/>
              <a:cs typeface="Sniglet"/>
              <a:sym typeface="Sniglet"/>
            </a:endParaRPr>
          </a:p>
        </p:txBody>
      </p:sp>
      <p:sp>
        <p:nvSpPr>
          <p:cNvPr id="71" name="Google Shape;71;p15"/>
          <p:cNvSpPr txBox="1"/>
          <p:nvPr>
            <p:ph idx="1" type="body"/>
          </p:nvPr>
        </p:nvSpPr>
        <p:spPr>
          <a:xfrm>
            <a:off x="1072500" y="909200"/>
            <a:ext cx="6999000" cy="1978500"/>
          </a:xfrm>
          <a:prstGeom prst="rect">
            <a:avLst/>
          </a:prstGeom>
        </p:spPr>
        <p:txBody>
          <a:bodyPr anchorCtr="0" anchor="t" bIns="91425" lIns="91425" spcFirstLastPara="1" rIns="91425" wrap="square" tIns="91425">
            <a:normAutofit fontScale="92500" lnSpcReduction="10000"/>
          </a:bodyPr>
          <a:lstStyle/>
          <a:p>
            <a:pPr indent="0" lvl="0" marL="0" rtl="0" algn="ctr">
              <a:lnSpc>
                <a:spcPct val="107916"/>
              </a:lnSpc>
              <a:spcBef>
                <a:spcPts val="0"/>
              </a:spcBef>
              <a:spcAft>
                <a:spcPts val="0"/>
              </a:spcAft>
              <a:buClr>
                <a:schemeClr val="dk1"/>
              </a:buClr>
              <a:buSzPct val="55000"/>
              <a:buFont typeface="Arial"/>
              <a:buNone/>
            </a:pPr>
            <a:r>
              <a:rPr lang="en" sz="2000">
                <a:solidFill>
                  <a:schemeClr val="dk1"/>
                </a:solidFill>
                <a:latin typeface="Sniglet"/>
                <a:ea typeface="Sniglet"/>
                <a:cs typeface="Sniglet"/>
                <a:sym typeface="Sniglet"/>
              </a:rPr>
              <a:t>SalaryWeb provides an online networking platform that solely focuses on the data science field. We offer the jobs, resources and information needed for users to advance in their career. Our unique focus on one field allows the search for jobs to be efficient and specialized. Users have access to the following:</a:t>
            </a:r>
            <a:endParaRPr sz="2000">
              <a:solidFill>
                <a:schemeClr val="dk1"/>
              </a:solidFill>
              <a:latin typeface="Sniglet"/>
              <a:ea typeface="Sniglet"/>
              <a:cs typeface="Sniglet"/>
              <a:sym typeface="Sniglet"/>
            </a:endParaRPr>
          </a:p>
          <a:p>
            <a:pPr indent="0" lvl="0" marL="0" rtl="0" algn="l">
              <a:spcBef>
                <a:spcPts val="800"/>
              </a:spcBef>
              <a:spcAft>
                <a:spcPts val="1200"/>
              </a:spcAft>
              <a:buNone/>
            </a:pPr>
            <a:r>
              <a:t/>
            </a:r>
            <a:endParaRPr/>
          </a:p>
        </p:txBody>
      </p:sp>
      <p:sp>
        <p:nvSpPr>
          <p:cNvPr id="72" name="Google Shape;72;p15"/>
          <p:cNvSpPr/>
          <p:nvPr/>
        </p:nvSpPr>
        <p:spPr>
          <a:xfrm>
            <a:off x="8290025" y="302025"/>
            <a:ext cx="454334" cy="456252"/>
          </a:xfrm>
          <a:custGeom>
            <a:rect b="b" l="l" r="r" t="t"/>
            <a:pathLst>
              <a:path extrusionOk="0" h="8581" w="7854">
                <a:moveTo>
                  <a:pt x="7810" y="6569"/>
                </a:moveTo>
                <a:lnTo>
                  <a:pt x="7810" y="6569"/>
                </a:lnTo>
                <a:lnTo>
                  <a:pt x="7596" y="5478"/>
                </a:lnTo>
                <a:lnTo>
                  <a:pt x="7596" y="5478"/>
                </a:lnTo>
                <a:lnTo>
                  <a:pt x="7361" y="4366"/>
                </a:lnTo>
                <a:lnTo>
                  <a:pt x="7254" y="3809"/>
                </a:lnTo>
                <a:lnTo>
                  <a:pt x="7104" y="3253"/>
                </a:lnTo>
                <a:lnTo>
                  <a:pt x="7104" y="3253"/>
                </a:lnTo>
                <a:lnTo>
                  <a:pt x="6933" y="2697"/>
                </a:lnTo>
                <a:lnTo>
                  <a:pt x="6783" y="2119"/>
                </a:lnTo>
                <a:lnTo>
                  <a:pt x="6655" y="1541"/>
                </a:lnTo>
                <a:lnTo>
                  <a:pt x="6548" y="964"/>
                </a:lnTo>
                <a:lnTo>
                  <a:pt x="6548" y="964"/>
                </a:lnTo>
                <a:lnTo>
                  <a:pt x="6505" y="557"/>
                </a:lnTo>
                <a:lnTo>
                  <a:pt x="6441" y="365"/>
                </a:lnTo>
                <a:lnTo>
                  <a:pt x="6355" y="193"/>
                </a:lnTo>
                <a:lnTo>
                  <a:pt x="6355" y="193"/>
                </a:lnTo>
                <a:lnTo>
                  <a:pt x="6291" y="108"/>
                </a:lnTo>
                <a:lnTo>
                  <a:pt x="6206" y="44"/>
                </a:lnTo>
                <a:lnTo>
                  <a:pt x="6099" y="22"/>
                </a:lnTo>
                <a:lnTo>
                  <a:pt x="5970" y="1"/>
                </a:lnTo>
                <a:lnTo>
                  <a:pt x="5735" y="22"/>
                </a:lnTo>
                <a:lnTo>
                  <a:pt x="5521" y="65"/>
                </a:lnTo>
                <a:lnTo>
                  <a:pt x="5521" y="65"/>
                </a:lnTo>
                <a:lnTo>
                  <a:pt x="4943" y="129"/>
                </a:lnTo>
                <a:lnTo>
                  <a:pt x="4387" y="172"/>
                </a:lnTo>
                <a:lnTo>
                  <a:pt x="3274" y="236"/>
                </a:lnTo>
                <a:lnTo>
                  <a:pt x="3274" y="236"/>
                </a:lnTo>
                <a:lnTo>
                  <a:pt x="2975" y="279"/>
                </a:lnTo>
                <a:lnTo>
                  <a:pt x="2675" y="300"/>
                </a:lnTo>
                <a:lnTo>
                  <a:pt x="2076" y="407"/>
                </a:lnTo>
                <a:lnTo>
                  <a:pt x="2076" y="407"/>
                </a:lnTo>
                <a:lnTo>
                  <a:pt x="1841" y="407"/>
                </a:lnTo>
                <a:lnTo>
                  <a:pt x="1605" y="407"/>
                </a:lnTo>
                <a:lnTo>
                  <a:pt x="1370" y="429"/>
                </a:lnTo>
                <a:lnTo>
                  <a:pt x="1263" y="450"/>
                </a:lnTo>
                <a:lnTo>
                  <a:pt x="1135" y="493"/>
                </a:lnTo>
                <a:lnTo>
                  <a:pt x="1135" y="493"/>
                </a:lnTo>
                <a:lnTo>
                  <a:pt x="921" y="557"/>
                </a:lnTo>
                <a:lnTo>
                  <a:pt x="707" y="643"/>
                </a:lnTo>
                <a:lnTo>
                  <a:pt x="600" y="686"/>
                </a:lnTo>
                <a:lnTo>
                  <a:pt x="514" y="728"/>
                </a:lnTo>
                <a:lnTo>
                  <a:pt x="429" y="814"/>
                </a:lnTo>
                <a:lnTo>
                  <a:pt x="343" y="900"/>
                </a:lnTo>
                <a:lnTo>
                  <a:pt x="343" y="900"/>
                </a:lnTo>
                <a:lnTo>
                  <a:pt x="193" y="1113"/>
                </a:lnTo>
                <a:lnTo>
                  <a:pt x="86" y="1349"/>
                </a:lnTo>
                <a:lnTo>
                  <a:pt x="22" y="1584"/>
                </a:lnTo>
                <a:lnTo>
                  <a:pt x="1" y="1841"/>
                </a:lnTo>
                <a:lnTo>
                  <a:pt x="1" y="1841"/>
                </a:lnTo>
                <a:lnTo>
                  <a:pt x="1" y="2397"/>
                </a:lnTo>
                <a:lnTo>
                  <a:pt x="44" y="2954"/>
                </a:lnTo>
                <a:lnTo>
                  <a:pt x="86" y="3510"/>
                </a:lnTo>
                <a:lnTo>
                  <a:pt x="151" y="4045"/>
                </a:lnTo>
                <a:lnTo>
                  <a:pt x="151" y="4045"/>
                </a:lnTo>
                <a:lnTo>
                  <a:pt x="300" y="5243"/>
                </a:lnTo>
                <a:lnTo>
                  <a:pt x="386" y="5842"/>
                </a:lnTo>
                <a:lnTo>
                  <a:pt x="472" y="6441"/>
                </a:lnTo>
                <a:lnTo>
                  <a:pt x="472" y="6441"/>
                </a:lnTo>
                <a:lnTo>
                  <a:pt x="514" y="7040"/>
                </a:lnTo>
                <a:lnTo>
                  <a:pt x="578" y="7661"/>
                </a:lnTo>
                <a:lnTo>
                  <a:pt x="578" y="7661"/>
                </a:lnTo>
                <a:lnTo>
                  <a:pt x="621" y="7896"/>
                </a:lnTo>
                <a:lnTo>
                  <a:pt x="643" y="8088"/>
                </a:lnTo>
                <a:lnTo>
                  <a:pt x="664" y="8174"/>
                </a:lnTo>
                <a:lnTo>
                  <a:pt x="707" y="8260"/>
                </a:lnTo>
                <a:lnTo>
                  <a:pt x="771" y="8345"/>
                </a:lnTo>
                <a:lnTo>
                  <a:pt x="878" y="8431"/>
                </a:lnTo>
                <a:lnTo>
                  <a:pt x="878" y="8431"/>
                </a:lnTo>
                <a:lnTo>
                  <a:pt x="985" y="8474"/>
                </a:lnTo>
                <a:lnTo>
                  <a:pt x="1092" y="8516"/>
                </a:lnTo>
                <a:lnTo>
                  <a:pt x="1327" y="8559"/>
                </a:lnTo>
                <a:lnTo>
                  <a:pt x="1563" y="8581"/>
                </a:lnTo>
                <a:lnTo>
                  <a:pt x="1819" y="8581"/>
                </a:lnTo>
                <a:lnTo>
                  <a:pt x="1819" y="8581"/>
                </a:lnTo>
                <a:lnTo>
                  <a:pt x="2098" y="8559"/>
                </a:lnTo>
                <a:lnTo>
                  <a:pt x="2354" y="8538"/>
                </a:lnTo>
                <a:lnTo>
                  <a:pt x="2911" y="8431"/>
                </a:lnTo>
                <a:lnTo>
                  <a:pt x="2911" y="8431"/>
                </a:lnTo>
                <a:lnTo>
                  <a:pt x="3446" y="8345"/>
                </a:lnTo>
                <a:lnTo>
                  <a:pt x="4002" y="8281"/>
                </a:lnTo>
                <a:lnTo>
                  <a:pt x="4537" y="8238"/>
                </a:lnTo>
                <a:lnTo>
                  <a:pt x="5093" y="8153"/>
                </a:lnTo>
                <a:lnTo>
                  <a:pt x="5093" y="8153"/>
                </a:lnTo>
                <a:lnTo>
                  <a:pt x="5393" y="8110"/>
                </a:lnTo>
                <a:lnTo>
                  <a:pt x="5671" y="8024"/>
                </a:lnTo>
                <a:lnTo>
                  <a:pt x="5970" y="7960"/>
                </a:lnTo>
                <a:lnTo>
                  <a:pt x="6270" y="7917"/>
                </a:lnTo>
                <a:lnTo>
                  <a:pt x="6270" y="7917"/>
                </a:lnTo>
                <a:lnTo>
                  <a:pt x="6527" y="7875"/>
                </a:lnTo>
                <a:lnTo>
                  <a:pt x="6783" y="7853"/>
                </a:lnTo>
                <a:lnTo>
                  <a:pt x="6890" y="7832"/>
                </a:lnTo>
                <a:lnTo>
                  <a:pt x="7019" y="7789"/>
                </a:lnTo>
                <a:lnTo>
                  <a:pt x="7104" y="7725"/>
                </a:lnTo>
                <a:lnTo>
                  <a:pt x="7211" y="7639"/>
                </a:lnTo>
                <a:lnTo>
                  <a:pt x="7211" y="7639"/>
                </a:lnTo>
                <a:lnTo>
                  <a:pt x="7275" y="7554"/>
                </a:lnTo>
                <a:lnTo>
                  <a:pt x="7318" y="7447"/>
                </a:lnTo>
                <a:lnTo>
                  <a:pt x="7318" y="7361"/>
                </a:lnTo>
                <a:lnTo>
                  <a:pt x="7318" y="7254"/>
                </a:lnTo>
                <a:lnTo>
                  <a:pt x="7297" y="7040"/>
                </a:lnTo>
                <a:lnTo>
                  <a:pt x="7254" y="6826"/>
                </a:lnTo>
                <a:lnTo>
                  <a:pt x="7254" y="6826"/>
                </a:lnTo>
                <a:lnTo>
                  <a:pt x="7168" y="6270"/>
                </a:lnTo>
                <a:lnTo>
                  <a:pt x="7083" y="5735"/>
                </a:lnTo>
                <a:lnTo>
                  <a:pt x="7083" y="5735"/>
                </a:lnTo>
                <a:lnTo>
                  <a:pt x="6954" y="5221"/>
                </a:lnTo>
                <a:lnTo>
                  <a:pt x="6826" y="4708"/>
                </a:lnTo>
                <a:lnTo>
                  <a:pt x="6719" y="4194"/>
                </a:lnTo>
                <a:lnTo>
                  <a:pt x="6633" y="3681"/>
                </a:lnTo>
                <a:lnTo>
                  <a:pt x="6633" y="3681"/>
                </a:lnTo>
                <a:lnTo>
                  <a:pt x="6612" y="3510"/>
                </a:lnTo>
                <a:lnTo>
                  <a:pt x="6569" y="3296"/>
                </a:lnTo>
                <a:lnTo>
                  <a:pt x="6527" y="3210"/>
                </a:lnTo>
                <a:lnTo>
                  <a:pt x="6505" y="3146"/>
                </a:lnTo>
                <a:lnTo>
                  <a:pt x="6484" y="3146"/>
                </a:lnTo>
                <a:lnTo>
                  <a:pt x="6462" y="3167"/>
                </a:lnTo>
                <a:lnTo>
                  <a:pt x="6420" y="3253"/>
                </a:lnTo>
                <a:lnTo>
                  <a:pt x="6420" y="3253"/>
                </a:lnTo>
                <a:lnTo>
                  <a:pt x="6398" y="3360"/>
                </a:lnTo>
                <a:lnTo>
                  <a:pt x="6420" y="3446"/>
                </a:lnTo>
                <a:lnTo>
                  <a:pt x="6462" y="3681"/>
                </a:lnTo>
                <a:lnTo>
                  <a:pt x="6505" y="3788"/>
                </a:lnTo>
                <a:lnTo>
                  <a:pt x="6505" y="3895"/>
                </a:lnTo>
                <a:lnTo>
                  <a:pt x="6505" y="4002"/>
                </a:lnTo>
                <a:lnTo>
                  <a:pt x="6484" y="4087"/>
                </a:lnTo>
                <a:lnTo>
                  <a:pt x="6484" y="4087"/>
                </a:lnTo>
                <a:lnTo>
                  <a:pt x="6441" y="4045"/>
                </a:lnTo>
                <a:lnTo>
                  <a:pt x="6420" y="3959"/>
                </a:lnTo>
                <a:lnTo>
                  <a:pt x="6377" y="3767"/>
                </a:lnTo>
                <a:lnTo>
                  <a:pt x="6334" y="3381"/>
                </a:lnTo>
                <a:lnTo>
                  <a:pt x="6334" y="3381"/>
                </a:lnTo>
                <a:lnTo>
                  <a:pt x="6184" y="2633"/>
                </a:lnTo>
                <a:lnTo>
                  <a:pt x="6184" y="2633"/>
                </a:lnTo>
                <a:lnTo>
                  <a:pt x="6077" y="1948"/>
                </a:lnTo>
                <a:lnTo>
                  <a:pt x="6077" y="1948"/>
                </a:lnTo>
                <a:lnTo>
                  <a:pt x="6056" y="1798"/>
                </a:lnTo>
                <a:lnTo>
                  <a:pt x="6056" y="1606"/>
                </a:lnTo>
                <a:lnTo>
                  <a:pt x="6056" y="1434"/>
                </a:lnTo>
                <a:lnTo>
                  <a:pt x="6034" y="1349"/>
                </a:lnTo>
                <a:lnTo>
                  <a:pt x="6013" y="1306"/>
                </a:lnTo>
                <a:lnTo>
                  <a:pt x="6013" y="1306"/>
                </a:lnTo>
                <a:lnTo>
                  <a:pt x="5970" y="1242"/>
                </a:lnTo>
                <a:lnTo>
                  <a:pt x="5906" y="1199"/>
                </a:lnTo>
                <a:lnTo>
                  <a:pt x="5842" y="1178"/>
                </a:lnTo>
                <a:lnTo>
                  <a:pt x="5756" y="1178"/>
                </a:lnTo>
                <a:lnTo>
                  <a:pt x="5585" y="1156"/>
                </a:lnTo>
                <a:lnTo>
                  <a:pt x="5371" y="1178"/>
                </a:lnTo>
                <a:lnTo>
                  <a:pt x="4965" y="1263"/>
                </a:lnTo>
                <a:lnTo>
                  <a:pt x="4665" y="1327"/>
                </a:lnTo>
                <a:lnTo>
                  <a:pt x="4665" y="1327"/>
                </a:lnTo>
                <a:lnTo>
                  <a:pt x="3895" y="1413"/>
                </a:lnTo>
                <a:lnTo>
                  <a:pt x="3146" y="1477"/>
                </a:lnTo>
                <a:lnTo>
                  <a:pt x="3146" y="1477"/>
                </a:lnTo>
                <a:lnTo>
                  <a:pt x="2333" y="1541"/>
                </a:lnTo>
                <a:lnTo>
                  <a:pt x="2333" y="1541"/>
                </a:lnTo>
                <a:lnTo>
                  <a:pt x="2012" y="1584"/>
                </a:lnTo>
                <a:lnTo>
                  <a:pt x="1841" y="1606"/>
                </a:lnTo>
                <a:lnTo>
                  <a:pt x="1670" y="1606"/>
                </a:lnTo>
                <a:lnTo>
                  <a:pt x="1670" y="1606"/>
                </a:lnTo>
                <a:lnTo>
                  <a:pt x="1605" y="1584"/>
                </a:lnTo>
                <a:lnTo>
                  <a:pt x="1563" y="1541"/>
                </a:lnTo>
                <a:lnTo>
                  <a:pt x="1541" y="1499"/>
                </a:lnTo>
                <a:lnTo>
                  <a:pt x="1520" y="1434"/>
                </a:lnTo>
                <a:lnTo>
                  <a:pt x="1541" y="1306"/>
                </a:lnTo>
                <a:lnTo>
                  <a:pt x="1541" y="1156"/>
                </a:lnTo>
                <a:lnTo>
                  <a:pt x="1541" y="1156"/>
                </a:lnTo>
                <a:lnTo>
                  <a:pt x="1520" y="1006"/>
                </a:lnTo>
                <a:lnTo>
                  <a:pt x="1520" y="900"/>
                </a:lnTo>
                <a:lnTo>
                  <a:pt x="1520" y="835"/>
                </a:lnTo>
                <a:lnTo>
                  <a:pt x="1520" y="835"/>
                </a:lnTo>
                <a:lnTo>
                  <a:pt x="1584" y="814"/>
                </a:lnTo>
                <a:lnTo>
                  <a:pt x="1691" y="814"/>
                </a:lnTo>
                <a:lnTo>
                  <a:pt x="1862" y="814"/>
                </a:lnTo>
                <a:lnTo>
                  <a:pt x="1862" y="814"/>
                </a:lnTo>
                <a:lnTo>
                  <a:pt x="2247" y="793"/>
                </a:lnTo>
                <a:lnTo>
                  <a:pt x="2611" y="771"/>
                </a:lnTo>
                <a:lnTo>
                  <a:pt x="3360" y="707"/>
                </a:lnTo>
                <a:lnTo>
                  <a:pt x="3360" y="707"/>
                </a:lnTo>
                <a:lnTo>
                  <a:pt x="3702" y="664"/>
                </a:lnTo>
                <a:lnTo>
                  <a:pt x="4023" y="664"/>
                </a:lnTo>
                <a:lnTo>
                  <a:pt x="4023" y="664"/>
                </a:lnTo>
                <a:lnTo>
                  <a:pt x="4323" y="643"/>
                </a:lnTo>
                <a:lnTo>
                  <a:pt x="4494" y="643"/>
                </a:lnTo>
                <a:lnTo>
                  <a:pt x="4558" y="664"/>
                </a:lnTo>
                <a:lnTo>
                  <a:pt x="4622" y="686"/>
                </a:lnTo>
                <a:lnTo>
                  <a:pt x="4622" y="686"/>
                </a:lnTo>
                <a:lnTo>
                  <a:pt x="4515" y="728"/>
                </a:lnTo>
                <a:lnTo>
                  <a:pt x="4408" y="750"/>
                </a:lnTo>
                <a:lnTo>
                  <a:pt x="4173" y="793"/>
                </a:lnTo>
                <a:lnTo>
                  <a:pt x="3702" y="814"/>
                </a:lnTo>
                <a:lnTo>
                  <a:pt x="3702" y="814"/>
                </a:lnTo>
                <a:lnTo>
                  <a:pt x="3189" y="857"/>
                </a:lnTo>
                <a:lnTo>
                  <a:pt x="2654" y="857"/>
                </a:lnTo>
                <a:lnTo>
                  <a:pt x="2654" y="857"/>
                </a:lnTo>
                <a:lnTo>
                  <a:pt x="2483" y="857"/>
                </a:lnTo>
                <a:lnTo>
                  <a:pt x="2140" y="878"/>
                </a:lnTo>
                <a:lnTo>
                  <a:pt x="1969" y="878"/>
                </a:lnTo>
                <a:lnTo>
                  <a:pt x="1841" y="921"/>
                </a:lnTo>
                <a:lnTo>
                  <a:pt x="1798" y="942"/>
                </a:lnTo>
                <a:lnTo>
                  <a:pt x="1798" y="985"/>
                </a:lnTo>
                <a:lnTo>
                  <a:pt x="1798" y="1006"/>
                </a:lnTo>
                <a:lnTo>
                  <a:pt x="1841" y="1049"/>
                </a:lnTo>
                <a:lnTo>
                  <a:pt x="1841" y="1049"/>
                </a:lnTo>
                <a:lnTo>
                  <a:pt x="1884" y="1071"/>
                </a:lnTo>
                <a:lnTo>
                  <a:pt x="1948" y="1092"/>
                </a:lnTo>
                <a:lnTo>
                  <a:pt x="2140" y="1092"/>
                </a:lnTo>
                <a:lnTo>
                  <a:pt x="2461" y="1071"/>
                </a:lnTo>
                <a:lnTo>
                  <a:pt x="2461" y="1071"/>
                </a:lnTo>
                <a:lnTo>
                  <a:pt x="2782" y="1049"/>
                </a:lnTo>
                <a:lnTo>
                  <a:pt x="2953" y="1071"/>
                </a:lnTo>
                <a:lnTo>
                  <a:pt x="3018" y="1071"/>
                </a:lnTo>
                <a:lnTo>
                  <a:pt x="3082" y="1113"/>
                </a:lnTo>
                <a:lnTo>
                  <a:pt x="3082" y="1113"/>
                </a:lnTo>
                <a:lnTo>
                  <a:pt x="2846" y="1178"/>
                </a:lnTo>
                <a:lnTo>
                  <a:pt x="2611" y="1199"/>
                </a:lnTo>
                <a:lnTo>
                  <a:pt x="2376" y="1220"/>
                </a:lnTo>
                <a:lnTo>
                  <a:pt x="2119" y="1263"/>
                </a:lnTo>
                <a:lnTo>
                  <a:pt x="2119" y="1263"/>
                </a:lnTo>
                <a:lnTo>
                  <a:pt x="1991" y="1306"/>
                </a:lnTo>
                <a:lnTo>
                  <a:pt x="1905" y="1370"/>
                </a:lnTo>
                <a:lnTo>
                  <a:pt x="1884" y="1392"/>
                </a:lnTo>
                <a:lnTo>
                  <a:pt x="1905" y="1434"/>
                </a:lnTo>
                <a:lnTo>
                  <a:pt x="1948" y="1456"/>
                </a:lnTo>
                <a:lnTo>
                  <a:pt x="2033" y="1477"/>
                </a:lnTo>
                <a:lnTo>
                  <a:pt x="2033" y="1477"/>
                </a:lnTo>
                <a:lnTo>
                  <a:pt x="2119" y="1499"/>
                </a:lnTo>
                <a:lnTo>
                  <a:pt x="2226" y="1499"/>
                </a:lnTo>
                <a:lnTo>
                  <a:pt x="2461" y="1456"/>
                </a:lnTo>
                <a:lnTo>
                  <a:pt x="2697" y="1392"/>
                </a:lnTo>
                <a:lnTo>
                  <a:pt x="2889" y="1349"/>
                </a:lnTo>
                <a:lnTo>
                  <a:pt x="2889" y="1349"/>
                </a:lnTo>
                <a:lnTo>
                  <a:pt x="3339" y="1285"/>
                </a:lnTo>
                <a:lnTo>
                  <a:pt x="3809" y="1242"/>
                </a:lnTo>
                <a:lnTo>
                  <a:pt x="3809" y="1242"/>
                </a:lnTo>
                <a:lnTo>
                  <a:pt x="4152" y="1220"/>
                </a:lnTo>
                <a:lnTo>
                  <a:pt x="4708" y="1199"/>
                </a:lnTo>
                <a:lnTo>
                  <a:pt x="5007" y="1178"/>
                </a:lnTo>
                <a:lnTo>
                  <a:pt x="5243" y="1135"/>
                </a:lnTo>
                <a:lnTo>
                  <a:pt x="5393" y="1071"/>
                </a:lnTo>
                <a:lnTo>
                  <a:pt x="5435" y="1049"/>
                </a:lnTo>
                <a:lnTo>
                  <a:pt x="5457" y="1006"/>
                </a:lnTo>
                <a:lnTo>
                  <a:pt x="5457" y="1006"/>
                </a:lnTo>
                <a:lnTo>
                  <a:pt x="5435" y="985"/>
                </a:lnTo>
                <a:lnTo>
                  <a:pt x="5371" y="964"/>
                </a:lnTo>
                <a:lnTo>
                  <a:pt x="5200" y="942"/>
                </a:lnTo>
                <a:lnTo>
                  <a:pt x="4943" y="942"/>
                </a:lnTo>
                <a:lnTo>
                  <a:pt x="4665" y="964"/>
                </a:lnTo>
                <a:lnTo>
                  <a:pt x="4087" y="985"/>
                </a:lnTo>
                <a:lnTo>
                  <a:pt x="3745" y="1006"/>
                </a:lnTo>
                <a:lnTo>
                  <a:pt x="3745" y="1006"/>
                </a:lnTo>
                <a:lnTo>
                  <a:pt x="3852" y="964"/>
                </a:lnTo>
                <a:lnTo>
                  <a:pt x="4002" y="942"/>
                </a:lnTo>
                <a:lnTo>
                  <a:pt x="4280" y="921"/>
                </a:lnTo>
                <a:lnTo>
                  <a:pt x="4280" y="921"/>
                </a:lnTo>
                <a:lnTo>
                  <a:pt x="4836" y="857"/>
                </a:lnTo>
                <a:lnTo>
                  <a:pt x="4836" y="857"/>
                </a:lnTo>
                <a:lnTo>
                  <a:pt x="5157" y="814"/>
                </a:lnTo>
                <a:lnTo>
                  <a:pt x="5307" y="793"/>
                </a:lnTo>
                <a:lnTo>
                  <a:pt x="5457" y="771"/>
                </a:lnTo>
                <a:lnTo>
                  <a:pt x="5457" y="771"/>
                </a:lnTo>
                <a:lnTo>
                  <a:pt x="5606" y="728"/>
                </a:lnTo>
                <a:lnTo>
                  <a:pt x="5606" y="707"/>
                </a:lnTo>
                <a:lnTo>
                  <a:pt x="5649" y="643"/>
                </a:lnTo>
                <a:lnTo>
                  <a:pt x="5649" y="643"/>
                </a:lnTo>
                <a:lnTo>
                  <a:pt x="5606" y="600"/>
                </a:lnTo>
                <a:lnTo>
                  <a:pt x="5564" y="557"/>
                </a:lnTo>
                <a:lnTo>
                  <a:pt x="5564" y="536"/>
                </a:lnTo>
                <a:lnTo>
                  <a:pt x="5564" y="536"/>
                </a:lnTo>
                <a:lnTo>
                  <a:pt x="5585" y="514"/>
                </a:lnTo>
                <a:lnTo>
                  <a:pt x="5649" y="493"/>
                </a:lnTo>
                <a:lnTo>
                  <a:pt x="5799" y="472"/>
                </a:lnTo>
                <a:lnTo>
                  <a:pt x="5949" y="472"/>
                </a:lnTo>
                <a:lnTo>
                  <a:pt x="6034" y="493"/>
                </a:lnTo>
                <a:lnTo>
                  <a:pt x="6034" y="493"/>
                </a:lnTo>
                <a:lnTo>
                  <a:pt x="6077" y="514"/>
                </a:lnTo>
                <a:lnTo>
                  <a:pt x="6099" y="579"/>
                </a:lnTo>
                <a:lnTo>
                  <a:pt x="6120" y="707"/>
                </a:lnTo>
                <a:lnTo>
                  <a:pt x="6141" y="964"/>
                </a:lnTo>
                <a:lnTo>
                  <a:pt x="6141" y="964"/>
                </a:lnTo>
                <a:lnTo>
                  <a:pt x="6163" y="1263"/>
                </a:lnTo>
                <a:lnTo>
                  <a:pt x="6227" y="1541"/>
                </a:lnTo>
                <a:lnTo>
                  <a:pt x="6355" y="2119"/>
                </a:lnTo>
                <a:lnTo>
                  <a:pt x="6355" y="2119"/>
                </a:lnTo>
                <a:lnTo>
                  <a:pt x="6441" y="2397"/>
                </a:lnTo>
                <a:lnTo>
                  <a:pt x="6548" y="2675"/>
                </a:lnTo>
                <a:lnTo>
                  <a:pt x="6655" y="2932"/>
                </a:lnTo>
                <a:lnTo>
                  <a:pt x="6740" y="3210"/>
                </a:lnTo>
                <a:lnTo>
                  <a:pt x="6740" y="3210"/>
                </a:lnTo>
                <a:lnTo>
                  <a:pt x="6890" y="3831"/>
                </a:lnTo>
                <a:lnTo>
                  <a:pt x="7019" y="4473"/>
                </a:lnTo>
                <a:lnTo>
                  <a:pt x="7019" y="4473"/>
                </a:lnTo>
                <a:lnTo>
                  <a:pt x="7126" y="5136"/>
                </a:lnTo>
                <a:lnTo>
                  <a:pt x="7254" y="5799"/>
                </a:lnTo>
                <a:lnTo>
                  <a:pt x="7254" y="5799"/>
                </a:lnTo>
                <a:lnTo>
                  <a:pt x="7254" y="6056"/>
                </a:lnTo>
                <a:lnTo>
                  <a:pt x="7297" y="6398"/>
                </a:lnTo>
                <a:lnTo>
                  <a:pt x="7318" y="6548"/>
                </a:lnTo>
                <a:lnTo>
                  <a:pt x="7340" y="6698"/>
                </a:lnTo>
                <a:lnTo>
                  <a:pt x="7404" y="6826"/>
                </a:lnTo>
                <a:lnTo>
                  <a:pt x="7468" y="6912"/>
                </a:lnTo>
                <a:lnTo>
                  <a:pt x="7468" y="6912"/>
                </a:lnTo>
                <a:lnTo>
                  <a:pt x="7554" y="6955"/>
                </a:lnTo>
                <a:lnTo>
                  <a:pt x="7639" y="6976"/>
                </a:lnTo>
                <a:lnTo>
                  <a:pt x="7746" y="6997"/>
                </a:lnTo>
                <a:lnTo>
                  <a:pt x="7810" y="6976"/>
                </a:lnTo>
                <a:lnTo>
                  <a:pt x="7810" y="6976"/>
                </a:lnTo>
                <a:lnTo>
                  <a:pt x="7832" y="6933"/>
                </a:lnTo>
                <a:lnTo>
                  <a:pt x="7853" y="6890"/>
                </a:lnTo>
                <a:lnTo>
                  <a:pt x="7853" y="6783"/>
                </a:lnTo>
                <a:lnTo>
                  <a:pt x="7810" y="6569"/>
                </a:lnTo>
                <a:lnTo>
                  <a:pt x="7810" y="6569"/>
                </a:lnTo>
                <a:close/>
                <a:moveTo>
                  <a:pt x="1199" y="900"/>
                </a:moveTo>
                <a:lnTo>
                  <a:pt x="1199" y="900"/>
                </a:lnTo>
                <a:lnTo>
                  <a:pt x="1199" y="964"/>
                </a:lnTo>
                <a:lnTo>
                  <a:pt x="1178" y="1049"/>
                </a:lnTo>
                <a:lnTo>
                  <a:pt x="1092" y="1178"/>
                </a:lnTo>
                <a:lnTo>
                  <a:pt x="1092" y="1178"/>
                </a:lnTo>
                <a:lnTo>
                  <a:pt x="1071" y="1306"/>
                </a:lnTo>
                <a:lnTo>
                  <a:pt x="1071" y="1434"/>
                </a:lnTo>
                <a:lnTo>
                  <a:pt x="1071" y="1434"/>
                </a:lnTo>
                <a:lnTo>
                  <a:pt x="1113" y="1584"/>
                </a:lnTo>
                <a:lnTo>
                  <a:pt x="1113" y="1627"/>
                </a:lnTo>
                <a:lnTo>
                  <a:pt x="1113" y="1648"/>
                </a:lnTo>
                <a:lnTo>
                  <a:pt x="1071" y="1648"/>
                </a:lnTo>
                <a:lnTo>
                  <a:pt x="1028" y="1627"/>
                </a:lnTo>
                <a:lnTo>
                  <a:pt x="1028" y="1627"/>
                </a:lnTo>
                <a:lnTo>
                  <a:pt x="964" y="1584"/>
                </a:lnTo>
                <a:lnTo>
                  <a:pt x="942" y="1520"/>
                </a:lnTo>
                <a:lnTo>
                  <a:pt x="899" y="1413"/>
                </a:lnTo>
                <a:lnTo>
                  <a:pt x="899" y="1413"/>
                </a:lnTo>
                <a:lnTo>
                  <a:pt x="942" y="1263"/>
                </a:lnTo>
                <a:lnTo>
                  <a:pt x="985" y="1113"/>
                </a:lnTo>
                <a:lnTo>
                  <a:pt x="1071" y="985"/>
                </a:lnTo>
                <a:lnTo>
                  <a:pt x="1135" y="921"/>
                </a:lnTo>
                <a:lnTo>
                  <a:pt x="1199" y="900"/>
                </a:lnTo>
                <a:lnTo>
                  <a:pt x="1199" y="900"/>
                </a:lnTo>
                <a:close/>
                <a:moveTo>
                  <a:pt x="6527" y="4216"/>
                </a:moveTo>
                <a:lnTo>
                  <a:pt x="6527" y="4216"/>
                </a:lnTo>
                <a:lnTo>
                  <a:pt x="6548" y="4301"/>
                </a:lnTo>
                <a:lnTo>
                  <a:pt x="6548" y="4408"/>
                </a:lnTo>
                <a:lnTo>
                  <a:pt x="6548" y="4408"/>
                </a:lnTo>
                <a:lnTo>
                  <a:pt x="6591" y="4430"/>
                </a:lnTo>
                <a:lnTo>
                  <a:pt x="6633" y="4515"/>
                </a:lnTo>
                <a:lnTo>
                  <a:pt x="6676" y="4708"/>
                </a:lnTo>
                <a:lnTo>
                  <a:pt x="6762" y="5072"/>
                </a:lnTo>
                <a:lnTo>
                  <a:pt x="6762" y="5072"/>
                </a:lnTo>
                <a:lnTo>
                  <a:pt x="6847" y="5500"/>
                </a:lnTo>
                <a:lnTo>
                  <a:pt x="6912" y="5928"/>
                </a:lnTo>
                <a:lnTo>
                  <a:pt x="6912" y="5928"/>
                </a:lnTo>
                <a:lnTo>
                  <a:pt x="7040" y="6676"/>
                </a:lnTo>
                <a:lnTo>
                  <a:pt x="7083" y="7126"/>
                </a:lnTo>
                <a:lnTo>
                  <a:pt x="7083" y="7275"/>
                </a:lnTo>
                <a:lnTo>
                  <a:pt x="7083" y="7318"/>
                </a:lnTo>
                <a:lnTo>
                  <a:pt x="7061" y="7318"/>
                </a:lnTo>
                <a:lnTo>
                  <a:pt x="7061" y="7318"/>
                </a:lnTo>
                <a:lnTo>
                  <a:pt x="7040" y="7318"/>
                </a:lnTo>
                <a:lnTo>
                  <a:pt x="6997" y="7254"/>
                </a:lnTo>
                <a:lnTo>
                  <a:pt x="6954" y="7083"/>
                </a:lnTo>
                <a:lnTo>
                  <a:pt x="6912" y="6848"/>
                </a:lnTo>
                <a:lnTo>
                  <a:pt x="6869" y="6569"/>
                </a:lnTo>
                <a:lnTo>
                  <a:pt x="6762" y="5671"/>
                </a:lnTo>
                <a:lnTo>
                  <a:pt x="6762" y="5671"/>
                </a:lnTo>
                <a:lnTo>
                  <a:pt x="6612" y="4901"/>
                </a:lnTo>
                <a:lnTo>
                  <a:pt x="6612" y="4901"/>
                </a:lnTo>
                <a:lnTo>
                  <a:pt x="6548" y="4558"/>
                </a:lnTo>
                <a:lnTo>
                  <a:pt x="6505" y="4366"/>
                </a:lnTo>
                <a:lnTo>
                  <a:pt x="6505" y="4280"/>
                </a:lnTo>
                <a:lnTo>
                  <a:pt x="6527" y="4216"/>
                </a:lnTo>
                <a:lnTo>
                  <a:pt x="6527" y="4216"/>
                </a:lnTo>
                <a:close/>
                <a:moveTo>
                  <a:pt x="1905" y="2033"/>
                </a:moveTo>
                <a:lnTo>
                  <a:pt x="1905" y="2033"/>
                </a:lnTo>
                <a:lnTo>
                  <a:pt x="3060" y="1927"/>
                </a:lnTo>
                <a:lnTo>
                  <a:pt x="3060" y="1927"/>
                </a:lnTo>
                <a:lnTo>
                  <a:pt x="3766" y="1862"/>
                </a:lnTo>
                <a:lnTo>
                  <a:pt x="4473" y="1777"/>
                </a:lnTo>
                <a:lnTo>
                  <a:pt x="4473" y="1777"/>
                </a:lnTo>
                <a:lnTo>
                  <a:pt x="5029" y="1648"/>
                </a:lnTo>
                <a:lnTo>
                  <a:pt x="5200" y="1627"/>
                </a:lnTo>
                <a:lnTo>
                  <a:pt x="5350" y="1627"/>
                </a:lnTo>
                <a:lnTo>
                  <a:pt x="5478" y="1648"/>
                </a:lnTo>
                <a:lnTo>
                  <a:pt x="5500" y="1670"/>
                </a:lnTo>
                <a:lnTo>
                  <a:pt x="5542" y="1691"/>
                </a:lnTo>
                <a:lnTo>
                  <a:pt x="5542" y="1691"/>
                </a:lnTo>
                <a:lnTo>
                  <a:pt x="5564" y="1755"/>
                </a:lnTo>
                <a:lnTo>
                  <a:pt x="5564" y="1841"/>
                </a:lnTo>
                <a:lnTo>
                  <a:pt x="5585" y="2055"/>
                </a:lnTo>
                <a:lnTo>
                  <a:pt x="5564" y="2290"/>
                </a:lnTo>
                <a:lnTo>
                  <a:pt x="5564" y="2440"/>
                </a:lnTo>
                <a:lnTo>
                  <a:pt x="5564" y="2440"/>
                </a:lnTo>
                <a:lnTo>
                  <a:pt x="5606" y="2782"/>
                </a:lnTo>
                <a:lnTo>
                  <a:pt x="5671" y="3125"/>
                </a:lnTo>
                <a:lnTo>
                  <a:pt x="5671" y="3125"/>
                </a:lnTo>
                <a:lnTo>
                  <a:pt x="5970" y="4451"/>
                </a:lnTo>
                <a:lnTo>
                  <a:pt x="5970" y="4451"/>
                </a:lnTo>
                <a:lnTo>
                  <a:pt x="6099" y="5136"/>
                </a:lnTo>
                <a:lnTo>
                  <a:pt x="6206" y="5799"/>
                </a:lnTo>
                <a:lnTo>
                  <a:pt x="6206" y="5799"/>
                </a:lnTo>
                <a:lnTo>
                  <a:pt x="6334" y="6462"/>
                </a:lnTo>
                <a:lnTo>
                  <a:pt x="6334" y="6462"/>
                </a:lnTo>
                <a:lnTo>
                  <a:pt x="6462" y="6783"/>
                </a:lnTo>
                <a:lnTo>
                  <a:pt x="6505" y="6955"/>
                </a:lnTo>
                <a:lnTo>
                  <a:pt x="6527" y="7019"/>
                </a:lnTo>
                <a:lnTo>
                  <a:pt x="6505" y="7083"/>
                </a:lnTo>
                <a:lnTo>
                  <a:pt x="6505" y="7083"/>
                </a:lnTo>
                <a:lnTo>
                  <a:pt x="6484" y="7168"/>
                </a:lnTo>
                <a:lnTo>
                  <a:pt x="6441" y="7211"/>
                </a:lnTo>
                <a:lnTo>
                  <a:pt x="6355" y="7254"/>
                </a:lnTo>
                <a:lnTo>
                  <a:pt x="6248" y="7275"/>
                </a:lnTo>
                <a:lnTo>
                  <a:pt x="6248" y="7275"/>
                </a:lnTo>
                <a:lnTo>
                  <a:pt x="5606" y="7447"/>
                </a:lnTo>
                <a:lnTo>
                  <a:pt x="5606" y="7447"/>
                </a:lnTo>
                <a:lnTo>
                  <a:pt x="5307" y="7532"/>
                </a:lnTo>
                <a:lnTo>
                  <a:pt x="5007" y="7596"/>
                </a:lnTo>
                <a:lnTo>
                  <a:pt x="4708" y="7639"/>
                </a:lnTo>
                <a:lnTo>
                  <a:pt x="4408" y="7661"/>
                </a:lnTo>
                <a:lnTo>
                  <a:pt x="4408" y="7661"/>
                </a:lnTo>
                <a:lnTo>
                  <a:pt x="4087" y="7682"/>
                </a:lnTo>
                <a:lnTo>
                  <a:pt x="3788" y="7725"/>
                </a:lnTo>
                <a:lnTo>
                  <a:pt x="3488" y="7789"/>
                </a:lnTo>
                <a:lnTo>
                  <a:pt x="3167" y="7875"/>
                </a:lnTo>
                <a:lnTo>
                  <a:pt x="2568" y="8024"/>
                </a:lnTo>
                <a:lnTo>
                  <a:pt x="2247" y="8088"/>
                </a:lnTo>
                <a:lnTo>
                  <a:pt x="1948" y="8131"/>
                </a:lnTo>
                <a:lnTo>
                  <a:pt x="1948" y="8131"/>
                </a:lnTo>
                <a:lnTo>
                  <a:pt x="1798" y="8131"/>
                </a:lnTo>
                <a:lnTo>
                  <a:pt x="1648" y="8110"/>
                </a:lnTo>
                <a:lnTo>
                  <a:pt x="1520" y="8046"/>
                </a:lnTo>
                <a:lnTo>
                  <a:pt x="1392" y="7982"/>
                </a:lnTo>
                <a:lnTo>
                  <a:pt x="1306" y="7875"/>
                </a:lnTo>
                <a:lnTo>
                  <a:pt x="1220" y="7768"/>
                </a:lnTo>
                <a:lnTo>
                  <a:pt x="1156" y="7639"/>
                </a:lnTo>
                <a:lnTo>
                  <a:pt x="1113" y="7489"/>
                </a:lnTo>
                <a:lnTo>
                  <a:pt x="1113" y="7489"/>
                </a:lnTo>
                <a:lnTo>
                  <a:pt x="1049" y="7104"/>
                </a:lnTo>
                <a:lnTo>
                  <a:pt x="1006" y="6719"/>
                </a:lnTo>
                <a:lnTo>
                  <a:pt x="942" y="5970"/>
                </a:lnTo>
                <a:lnTo>
                  <a:pt x="942" y="5970"/>
                </a:lnTo>
                <a:lnTo>
                  <a:pt x="921" y="5821"/>
                </a:lnTo>
                <a:lnTo>
                  <a:pt x="942" y="5692"/>
                </a:lnTo>
                <a:lnTo>
                  <a:pt x="964" y="5564"/>
                </a:lnTo>
                <a:lnTo>
                  <a:pt x="1028" y="5435"/>
                </a:lnTo>
                <a:lnTo>
                  <a:pt x="1028" y="5435"/>
                </a:lnTo>
                <a:lnTo>
                  <a:pt x="1092" y="5328"/>
                </a:lnTo>
                <a:lnTo>
                  <a:pt x="1135" y="5221"/>
                </a:lnTo>
                <a:lnTo>
                  <a:pt x="1135" y="5179"/>
                </a:lnTo>
                <a:lnTo>
                  <a:pt x="1113" y="5136"/>
                </a:lnTo>
                <a:lnTo>
                  <a:pt x="1071" y="5114"/>
                </a:lnTo>
                <a:lnTo>
                  <a:pt x="1006" y="5114"/>
                </a:lnTo>
                <a:lnTo>
                  <a:pt x="1006" y="5114"/>
                </a:lnTo>
                <a:lnTo>
                  <a:pt x="964" y="5136"/>
                </a:lnTo>
                <a:lnTo>
                  <a:pt x="942" y="5179"/>
                </a:lnTo>
                <a:lnTo>
                  <a:pt x="899" y="5200"/>
                </a:lnTo>
                <a:lnTo>
                  <a:pt x="857" y="5200"/>
                </a:lnTo>
                <a:lnTo>
                  <a:pt x="857" y="5200"/>
                </a:lnTo>
                <a:lnTo>
                  <a:pt x="835" y="5179"/>
                </a:lnTo>
                <a:lnTo>
                  <a:pt x="814" y="5093"/>
                </a:lnTo>
                <a:lnTo>
                  <a:pt x="792" y="4943"/>
                </a:lnTo>
                <a:lnTo>
                  <a:pt x="792" y="4943"/>
                </a:lnTo>
                <a:lnTo>
                  <a:pt x="814" y="4858"/>
                </a:lnTo>
                <a:lnTo>
                  <a:pt x="835" y="4772"/>
                </a:lnTo>
                <a:lnTo>
                  <a:pt x="878" y="4580"/>
                </a:lnTo>
                <a:lnTo>
                  <a:pt x="1049" y="4237"/>
                </a:lnTo>
                <a:lnTo>
                  <a:pt x="1049" y="4237"/>
                </a:lnTo>
                <a:lnTo>
                  <a:pt x="1113" y="4130"/>
                </a:lnTo>
                <a:lnTo>
                  <a:pt x="1135" y="4023"/>
                </a:lnTo>
                <a:lnTo>
                  <a:pt x="1135" y="3959"/>
                </a:lnTo>
                <a:lnTo>
                  <a:pt x="1113" y="3916"/>
                </a:lnTo>
                <a:lnTo>
                  <a:pt x="1049" y="3895"/>
                </a:lnTo>
                <a:lnTo>
                  <a:pt x="985" y="3874"/>
                </a:lnTo>
                <a:lnTo>
                  <a:pt x="985" y="3874"/>
                </a:lnTo>
                <a:lnTo>
                  <a:pt x="942" y="3895"/>
                </a:lnTo>
                <a:lnTo>
                  <a:pt x="899" y="3916"/>
                </a:lnTo>
                <a:lnTo>
                  <a:pt x="835" y="3981"/>
                </a:lnTo>
                <a:lnTo>
                  <a:pt x="750" y="4045"/>
                </a:lnTo>
                <a:lnTo>
                  <a:pt x="728" y="4066"/>
                </a:lnTo>
                <a:lnTo>
                  <a:pt x="707" y="4066"/>
                </a:lnTo>
                <a:lnTo>
                  <a:pt x="707" y="4066"/>
                </a:lnTo>
                <a:lnTo>
                  <a:pt x="685" y="4045"/>
                </a:lnTo>
                <a:lnTo>
                  <a:pt x="664" y="4023"/>
                </a:lnTo>
                <a:lnTo>
                  <a:pt x="685" y="3916"/>
                </a:lnTo>
                <a:lnTo>
                  <a:pt x="728" y="3809"/>
                </a:lnTo>
                <a:lnTo>
                  <a:pt x="792" y="3660"/>
                </a:lnTo>
                <a:lnTo>
                  <a:pt x="942" y="3381"/>
                </a:lnTo>
                <a:lnTo>
                  <a:pt x="1028" y="3210"/>
                </a:lnTo>
                <a:lnTo>
                  <a:pt x="1028" y="3210"/>
                </a:lnTo>
                <a:lnTo>
                  <a:pt x="1049" y="3125"/>
                </a:lnTo>
                <a:lnTo>
                  <a:pt x="1071" y="3060"/>
                </a:lnTo>
                <a:lnTo>
                  <a:pt x="1071" y="2996"/>
                </a:lnTo>
                <a:lnTo>
                  <a:pt x="1049" y="2932"/>
                </a:lnTo>
                <a:lnTo>
                  <a:pt x="1028" y="2911"/>
                </a:lnTo>
                <a:lnTo>
                  <a:pt x="964" y="2889"/>
                </a:lnTo>
                <a:lnTo>
                  <a:pt x="899" y="2889"/>
                </a:lnTo>
                <a:lnTo>
                  <a:pt x="814" y="2932"/>
                </a:lnTo>
                <a:lnTo>
                  <a:pt x="814" y="2932"/>
                </a:lnTo>
                <a:lnTo>
                  <a:pt x="728" y="2975"/>
                </a:lnTo>
                <a:lnTo>
                  <a:pt x="685" y="3018"/>
                </a:lnTo>
                <a:lnTo>
                  <a:pt x="621" y="3039"/>
                </a:lnTo>
                <a:lnTo>
                  <a:pt x="557" y="2996"/>
                </a:lnTo>
                <a:lnTo>
                  <a:pt x="557" y="2996"/>
                </a:lnTo>
                <a:lnTo>
                  <a:pt x="536" y="2954"/>
                </a:lnTo>
                <a:lnTo>
                  <a:pt x="536" y="2889"/>
                </a:lnTo>
                <a:lnTo>
                  <a:pt x="514" y="2675"/>
                </a:lnTo>
                <a:lnTo>
                  <a:pt x="493" y="2333"/>
                </a:lnTo>
                <a:lnTo>
                  <a:pt x="493" y="2333"/>
                </a:lnTo>
                <a:lnTo>
                  <a:pt x="493" y="2183"/>
                </a:lnTo>
                <a:lnTo>
                  <a:pt x="493" y="2140"/>
                </a:lnTo>
                <a:lnTo>
                  <a:pt x="536" y="2140"/>
                </a:lnTo>
                <a:lnTo>
                  <a:pt x="643" y="2119"/>
                </a:lnTo>
                <a:lnTo>
                  <a:pt x="643" y="2119"/>
                </a:lnTo>
                <a:lnTo>
                  <a:pt x="792" y="2076"/>
                </a:lnTo>
                <a:lnTo>
                  <a:pt x="942" y="2055"/>
                </a:lnTo>
                <a:lnTo>
                  <a:pt x="1263" y="2055"/>
                </a:lnTo>
                <a:lnTo>
                  <a:pt x="1584" y="2055"/>
                </a:lnTo>
                <a:lnTo>
                  <a:pt x="1905" y="2033"/>
                </a:lnTo>
                <a:lnTo>
                  <a:pt x="1905" y="2033"/>
                </a:lnTo>
                <a:close/>
                <a:moveTo>
                  <a:pt x="3424" y="1049"/>
                </a:moveTo>
                <a:lnTo>
                  <a:pt x="3424" y="1049"/>
                </a:lnTo>
                <a:lnTo>
                  <a:pt x="3467" y="1028"/>
                </a:lnTo>
                <a:lnTo>
                  <a:pt x="3467" y="1028"/>
                </a:lnTo>
                <a:lnTo>
                  <a:pt x="3510" y="1049"/>
                </a:lnTo>
                <a:lnTo>
                  <a:pt x="3488" y="1049"/>
                </a:lnTo>
                <a:lnTo>
                  <a:pt x="3424" y="1049"/>
                </a:lnTo>
                <a:lnTo>
                  <a:pt x="3424" y="1049"/>
                </a:lnTo>
                <a:close/>
                <a:moveTo>
                  <a:pt x="3553" y="6398"/>
                </a:moveTo>
                <a:lnTo>
                  <a:pt x="3553" y="6398"/>
                </a:lnTo>
                <a:lnTo>
                  <a:pt x="3938" y="6355"/>
                </a:lnTo>
                <a:lnTo>
                  <a:pt x="4130" y="6313"/>
                </a:lnTo>
                <a:lnTo>
                  <a:pt x="4323" y="6248"/>
                </a:lnTo>
                <a:lnTo>
                  <a:pt x="4515" y="6184"/>
                </a:lnTo>
                <a:lnTo>
                  <a:pt x="4686" y="6099"/>
                </a:lnTo>
                <a:lnTo>
                  <a:pt x="4836" y="5992"/>
                </a:lnTo>
                <a:lnTo>
                  <a:pt x="4986" y="5863"/>
                </a:lnTo>
                <a:lnTo>
                  <a:pt x="4986" y="5863"/>
                </a:lnTo>
                <a:lnTo>
                  <a:pt x="5114" y="5714"/>
                </a:lnTo>
                <a:lnTo>
                  <a:pt x="5200" y="5564"/>
                </a:lnTo>
                <a:lnTo>
                  <a:pt x="5286" y="5393"/>
                </a:lnTo>
                <a:lnTo>
                  <a:pt x="5350" y="5200"/>
                </a:lnTo>
                <a:lnTo>
                  <a:pt x="5393" y="5029"/>
                </a:lnTo>
                <a:lnTo>
                  <a:pt x="5414" y="4836"/>
                </a:lnTo>
                <a:lnTo>
                  <a:pt x="5435" y="4473"/>
                </a:lnTo>
                <a:lnTo>
                  <a:pt x="5435" y="4473"/>
                </a:lnTo>
                <a:lnTo>
                  <a:pt x="5414" y="4280"/>
                </a:lnTo>
                <a:lnTo>
                  <a:pt x="5393" y="4066"/>
                </a:lnTo>
                <a:lnTo>
                  <a:pt x="5350" y="3874"/>
                </a:lnTo>
                <a:lnTo>
                  <a:pt x="5286" y="3681"/>
                </a:lnTo>
                <a:lnTo>
                  <a:pt x="5221" y="3488"/>
                </a:lnTo>
                <a:lnTo>
                  <a:pt x="5114" y="3317"/>
                </a:lnTo>
                <a:lnTo>
                  <a:pt x="4986" y="3146"/>
                </a:lnTo>
                <a:lnTo>
                  <a:pt x="4858" y="3018"/>
                </a:lnTo>
                <a:lnTo>
                  <a:pt x="4858" y="3018"/>
                </a:lnTo>
                <a:lnTo>
                  <a:pt x="4537" y="2804"/>
                </a:lnTo>
                <a:lnTo>
                  <a:pt x="4216" y="2611"/>
                </a:lnTo>
                <a:lnTo>
                  <a:pt x="4216" y="2611"/>
                </a:lnTo>
                <a:lnTo>
                  <a:pt x="4109" y="2590"/>
                </a:lnTo>
                <a:lnTo>
                  <a:pt x="4002" y="2568"/>
                </a:lnTo>
                <a:lnTo>
                  <a:pt x="3809" y="2547"/>
                </a:lnTo>
                <a:lnTo>
                  <a:pt x="3595" y="2568"/>
                </a:lnTo>
                <a:lnTo>
                  <a:pt x="3403" y="2590"/>
                </a:lnTo>
                <a:lnTo>
                  <a:pt x="3403" y="2590"/>
                </a:lnTo>
                <a:lnTo>
                  <a:pt x="3210" y="2633"/>
                </a:lnTo>
                <a:lnTo>
                  <a:pt x="3018" y="2697"/>
                </a:lnTo>
                <a:lnTo>
                  <a:pt x="2846" y="2782"/>
                </a:lnTo>
                <a:lnTo>
                  <a:pt x="2675" y="2868"/>
                </a:lnTo>
                <a:lnTo>
                  <a:pt x="2504" y="2975"/>
                </a:lnTo>
                <a:lnTo>
                  <a:pt x="2354" y="3082"/>
                </a:lnTo>
                <a:lnTo>
                  <a:pt x="2205" y="3210"/>
                </a:lnTo>
                <a:lnTo>
                  <a:pt x="2076" y="3360"/>
                </a:lnTo>
                <a:lnTo>
                  <a:pt x="1969" y="3510"/>
                </a:lnTo>
                <a:lnTo>
                  <a:pt x="1862" y="3681"/>
                </a:lnTo>
                <a:lnTo>
                  <a:pt x="1755" y="3852"/>
                </a:lnTo>
                <a:lnTo>
                  <a:pt x="1691" y="4023"/>
                </a:lnTo>
                <a:lnTo>
                  <a:pt x="1648" y="4216"/>
                </a:lnTo>
                <a:lnTo>
                  <a:pt x="1605" y="4408"/>
                </a:lnTo>
                <a:lnTo>
                  <a:pt x="1584" y="4601"/>
                </a:lnTo>
                <a:lnTo>
                  <a:pt x="1605" y="4794"/>
                </a:lnTo>
                <a:lnTo>
                  <a:pt x="1605" y="4794"/>
                </a:lnTo>
                <a:lnTo>
                  <a:pt x="1627" y="4986"/>
                </a:lnTo>
                <a:lnTo>
                  <a:pt x="1670" y="5157"/>
                </a:lnTo>
                <a:lnTo>
                  <a:pt x="1734" y="5328"/>
                </a:lnTo>
                <a:lnTo>
                  <a:pt x="1819" y="5478"/>
                </a:lnTo>
                <a:lnTo>
                  <a:pt x="1905" y="5628"/>
                </a:lnTo>
                <a:lnTo>
                  <a:pt x="2012" y="5756"/>
                </a:lnTo>
                <a:lnTo>
                  <a:pt x="2119" y="5885"/>
                </a:lnTo>
                <a:lnTo>
                  <a:pt x="2247" y="5992"/>
                </a:lnTo>
                <a:lnTo>
                  <a:pt x="2397" y="6077"/>
                </a:lnTo>
                <a:lnTo>
                  <a:pt x="2526" y="6163"/>
                </a:lnTo>
                <a:lnTo>
                  <a:pt x="2697" y="6227"/>
                </a:lnTo>
                <a:lnTo>
                  <a:pt x="2846" y="6291"/>
                </a:lnTo>
                <a:lnTo>
                  <a:pt x="3018" y="6334"/>
                </a:lnTo>
                <a:lnTo>
                  <a:pt x="3189" y="6377"/>
                </a:lnTo>
                <a:lnTo>
                  <a:pt x="3360" y="6398"/>
                </a:lnTo>
                <a:lnTo>
                  <a:pt x="3553" y="6398"/>
                </a:lnTo>
                <a:lnTo>
                  <a:pt x="3553" y="6398"/>
                </a:lnTo>
                <a:close/>
                <a:moveTo>
                  <a:pt x="2739" y="5906"/>
                </a:moveTo>
                <a:lnTo>
                  <a:pt x="2739" y="5906"/>
                </a:lnTo>
                <a:lnTo>
                  <a:pt x="2761" y="5863"/>
                </a:lnTo>
                <a:lnTo>
                  <a:pt x="2825" y="5842"/>
                </a:lnTo>
                <a:lnTo>
                  <a:pt x="2889" y="5821"/>
                </a:lnTo>
                <a:lnTo>
                  <a:pt x="2932" y="5821"/>
                </a:lnTo>
                <a:lnTo>
                  <a:pt x="2932" y="5821"/>
                </a:lnTo>
                <a:lnTo>
                  <a:pt x="2975" y="5842"/>
                </a:lnTo>
                <a:lnTo>
                  <a:pt x="3018" y="5906"/>
                </a:lnTo>
                <a:lnTo>
                  <a:pt x="3060" y="6013"/>
                </a:lnTo>
                <a:lnTo>
                  <a:pt x="3060" y="6013"/>
                </a:lnTo>
                <a:lnTo>
                  <a:pt x="3039" y="6034"/>
                </a:lnTo>
                <a:lnTo>
                  <a:pt x="2996" y="6034"/>
                </a:lnTo>
                <a:lnTo>
                  <a:pt x="2889" y="6013"/>
                </a:lnTo>
                <a:lnTo>
                  <a:pt x="2782" y="5970"/>
                </a:lnTo>
                <a:lnTo>
                  <a:pt x="2739" y="5928"/>
                </a:lnTo>
                <a:lnTo>
                  <a:pt x="2739" y="5906"/>
                </a:lnTo>
                <a:lnTo>
                  <a:pt x="2739" y="5906"/>
                </a:lnTo>
                <a:close/>
                <a:moveTo>
                  <a:pt x="3082" y="5478"/>
                </a:moveTo>
                <a:lnTo>
                  <a:pt x="3082" y="5478"/>
                </a:lnTo>
                <a:lnTo>
                  <a:pt x="3018" y="5393"/>
                </a:lnTo>
                <a:lnTo>
                  <a:pt x="2932" y="5221"/>
                </a:lnTo>
                <a:lnTo>
                  <a:pt x="2889" y="5050"/>
                </a:lnTo>
                <a:lnTo>
                  <a:pt x="2868" y="4986"/>
                </a:lnTo>
                <a:lnTo>
                  <a:pt x="2868" y="4943"/>
                </a:lnTo>
                <a:lnTo>
                  <a:pt x="2868" y="4943"/>
                </a:lnTo>
                <a:lnTo>
                  <a:pt x="2911" y="4922"/>
                </a:lnTo>
                <a:lnTo>
                  <a:pt x="2975" y="4879"/>
                </a:lnTo>
                <a:lnTo>
                  <a:pt x="3189" y="4836"/>
                </a:lnTo>
                <a:lnTo>
                  <a:pt x="3381" y="4794"/>
                </a:lnTo>
                <a:lnTo>
                  <a:pt x="3467" y="4772"/>
                </a:lnTo>
                <a:lnTo>
                  <a:pt x="3531" y="4794"/>
                </a:lnTo>
                <a:lnTo>
                  <a:pt x="3531" y="4794"/>
                </a:lnTo>
                <a:lnTo>
                  <a:pt x="3574" y="4815"/>
                </a:lnTo>
                <a:lnTo>
                  <a:pt x="3617" y="4858"/>
                </a:lnTo>
                <a:lnTo>
                  <a:pt x="3659" y="4965"/>
                </a:lnTo>
                <a:lnTo>
                  <a:pt x="3702" y="5200"/>
                </a:lnTo>
                <a:lnTo>
                  <a:pt x="3702" y="5200"/>
                </a:lnTo>
                <a:lnTo>
                  <a:pt x="3595" y="5286"/>
                </a:lnTo>
                <a:lnTo>
                  <a:pt x="3403" y="5393"/>
                </a:lnTo>
                <a:lnTo>
                  <a:pt x="3210" y="5457"/>
                </a:lnTo>
                <a:lnTo>
                  <a:pt x="3125" y="5478"/>
                </a:lnTo>
                <a:lnTo>
                  <a:pt x="3082" y="5478"/>
                </a:lnTo>
                <a:lnTo>
                  <a:pt x="3082" y="5478"/>
                </a:lnTo>
                <a:close/>
                <a:moveTo>
                  <a:pt x="3574" y="3895"/>
                </a:moveTo>
                <a:lnTo>
                  <a:pt x="3574" y="3895"/>
                </a:lnTo>
                <a:lnTo>
                  <a:pt x="3617" y="3874"/>
                </a:lnTo>
                <a:lnTo>
                  <a:pt x="3659" y="3831"/>
                </a:lnTo>
                <a:lnTo>
                  <a:pt x="3831" y="3767"/>
                </a:lnTo>
                <a:lnTo>
                  <a:pt x="4002" y="3724"/>
                </a:lnTo>
                <a:lnTo>
                  <a:pt x="4130" y="3702"/>
                </a:lnTo>
                <a:lnTo>
                  <a:pt x="4130" y="3702"/>
                </a:lnTo>
                <a:lnTo>
                  <a:pt x="4173" y="3745"/>
                </a:lnTo>
                <a:lnTo>
                  <a:pt x="4216" y="3788"/>
                </a:lnTo>
                <a:lnTo>
                  <a:pt x="4259" y="3852"/>
                </a:lnTo>
                <a:lnTo>
                  <a:pt x="4280" y="3938"/>
                </a:lnTo>
                <a:lnTo>
                  <a:pt x="4323" y="4109"/>
                </a:lnTo>
                <a:lnTo>
                  <a:pt x="4344" y="4259"/>
                </a:lnTo>
                <a:lnTo>
                  <a:pt x="4344" y="4259"/>
                </a:lnTo>
                <a:lnTo>
                  <a:pt x="4344" y="4301"/>
                </a:lnTo>
                <a:lnTo>
                  <a:pt x="4280" y="4366"/>
                </a:lnTo>
                <a:lnTo>
                  <a:pt x="4194" y="4408"/>
                </a:lnTo>
                <a:lnTo>
                  <a:pt x="4087" y="4451"/>
                </a:lnTo>
                <a:lnTo>
                  <a:pt x="3895" y="4515"/>
                </a:lnTo>
                <a:lnTo>
                  <a:pt x="3809" y="4515"/>
                </a:lnTo>
                <a:lnTo>
                  <a:pt x="3745" y="4494"/>
                </a:lnTo>
                <a:lnTo>
                  <a:pt x="3745" y="4494"/>
                </a:lnTo>
                <a:lnTo>
                  <a:pt x="3724" y="4473"/>
                </a:lnTo>
                <a:lnTo>
                  <a:pt x="3681" y="4408"/>
                </a:lnTo>
                <a:lnTo>
                  <a:pt x="3617" y="4216"/>
                </a:lnTo>
                <a:lnTo>
                  <a:pt x="3574" y="4023"/>
                </a:lnTo>
                <a:lnTo>
                  <a:pt x="3574" y="3959"/>
                </a:lnTo>
                <a:lnTo>
                  <a:pt x="3574" y="3895"/>
                </a:lnTo>
                <a:lnTo>
                  <a:pt x="3574" y="3895"/>
                </a:lnTo>
                <a:close/>
                <a:moveTo>
                  <a:pt x="3916" y="5949"/>
                </a:moveTo>
                <a:lnTo>
                  <a:pt x="3916" y="5949"/>
                </a:lnTo>
                <a:lnTo>
                  <a:pt x="3873" y="5992"/>
                </a:lnTo>
                <a:lnTo>
                  <a:pt x="3831" y="6013"/>
                </a:lnTo>
                <a:lnTo>
                  <a:pt x="3681" y="6056"/>
                </a:lnTo>
                <a:lnTo>
                  <a:pt x="3403" y="6077"/>
                </a:lnTo>
                <a:lnTo>
                  <a:pt x="3403" y="6077"/>
                </a:lnTo>
                <a:lnTo>
                  <a:pt x="3317" y="6013"/>
                </a:lnTo>
                <a:lnTo>
                  <a:pt x="3232" y="5906"/>
                </a:lnTo>
                <a:lnTo>
                  <a:pt x="3167" y="5799"/>
                </a:lnTo>
                <a:lnTo>
                  <a:pt x="3146" y="5735"/>
                </a:lnTo>
                <a:lnTo>
                  <a:pt x="3146" y="5692"/>
                </a:lnTo>
                <a:lnTo>
                  <a:pt x="3146" y="5692"/>
                </a:lnTo>
                <a:lnTo>
                  <a:pt x="3189" y="5649"/>
                </a:lnTo>
                <a:lnTo>
                  <a:pt x="3253" y="5607"/>
                </a:lnTo>
                <a:lnTo>
                  <a:pt x="3403" y="5542"/>
                </a:lnTo>
                <a:lnTo>
                  <a:pt x="3595" y="5500"/>
                </a:lnTo>
                <a:lnTo>
                  <a:pt x="3659" y="5500"/>
                </a:lnTo>
                <a:lnTo>
                  <a:pt x="3702" y="5500"/>
                </a:lnTo>
                <a:lnTo>
                  <a:pt x="3702" y="5500"/>
                </a:lnTo>
                <a:lnTo>
                  <a:pt x="3745" y="5521"/>
                </a:lnTo>
                <a:lnTo>
                  <a:pt x="3788" y="5564"/>
                </a:lnTo>
                <a:lnTo>
                  <a:pt x="3852" y="5692"/>
                </a:lnTo>
                <a:lnTo>
                  <a:pt x="3916" y="5842"/>
                </a:lnTo>
                <a:lnTo>
                  <a:pt x="3916" y="5885"/>
                </a:lnTo>
                <a:lnTo>
                  <a:pt x="3916" y="5949"/>
                </a:lnTo>
                <a:lnTo>
                  <a:pt x="3916" y="5949"/>
                </a:lnTo>
                <a:close/>
                <a:moveTo>
                  <a:pt x="4451" y="5542"/>
                </a:moveTo>
                <a:lnTo>
                  <a:pt x="4451" y="5542"/>
                </a:lnTo>
                <a:lnTo>
                  <a:pt x="4451" y="5671"/>
                </a:lnTo>
                <a:lnTo>
                  <a:pt x="4408" y="5799"/>
                </a:lnTo>
                <a:lnTo>
                  <a:pt x="4387" y="5842"/>
                </a:lnTo>
                <a:lnTo>
                  <a:pt x="4344" y="5885"/>
                </a:lnTo>
                <a:lnTo>
                  <a:pt x="4280" y="5906"/>
                </a:lnTo>
                <a:lnTo>
                  <a:pt x="4216" y="5928"/>
                </a:lnTo>
                <a:lnTo>
                  <a:pt x="4216" y="5928"/>
                </a:lnTo>
                <a:lnTo>
                  <a:pt x="4152" y="5906"/>
                </a:lnTo>
                <a:lnTo>
                  <a:pt x="4109" y="5906"/>
                </a:lnTo>
                <a:lnTo>
                  <a:pt x="4066" y="5842"/>
                </a:lnTo>
                <a:lnTo>
                  <a:pt x="4023" y="5735"/>
                </a:lnTo>
                <a:lnTo>
                  <a:pt x="4002" y="5649"/>
                </a:lnTo>
                <a:lnTo>
                  <a:pt x="4002" y="5649"/>
                </a:lnTo>
                <a:lnTo>
                  <a:pt x="4002" y="5500"/>
                </a:lnTo>
                <a:lnTo>
                  <a:pt x="4002" y="5457"/>
                </a:lnTo>
                <a:lnTo>
                  <a:pt x="4023" y="5414"/>
                </a:lnTo>
                <a:lnTo>
                  <a:pt x="4066" y="5393"/>
                </a:lnTo>
                <a:lnTo>
                  <a:pt x="4109" y="5371"/>
                </a:lnTo>
                <a:lnTo>
                  <a:pt x="4280" y="5350"/>
                </a:lnTo>
                <a:lnTo>
                  <a:pt x="4280" y="5350"/>
                </a:lnTo>
                <a:lnTo>
                  <a:pt x="4387" y="5350"/>
                </a:lnTo>
                <a:lnTo>
                  <a:pt x="4451" y="5371"/>
                </a:lnTo>
                <a:lnTo>
                  <a:pt x="4451" y="5393"/>
                </a:lnTo>
                <a:lnTo>
                  <a:pt x="4473" y="5435"/>
                </a:lnTo>
                <a:lnTo>
                  <a:pt x="4451" y="5542"/>
                </a:lnTo>
                <a:lnTo>
                  <a:pt x="4451" y="5542"/>
                </a:lnTo>
                <a:close/>
                <a:moveTo>
                  <a:pt x="4194" y="5136"/>
                </a:moveTo>
                <a:lnTo>
                  <a:pt x="4194" y="5136"/>
                </a:lnTo>
                <a:lnTo>
                  <a:pt x="4045" y="5157"/>
                </a:lnTo>
                <a:lnTo>
                  <a:pt x="3980" y="5157"/>
                </a:lnTo>
                <a:lnTo>
                  <a:pt x="3938" y="5157"/>
                </a:lnTo>
                <a:lnTo>
                  <a:pt x="3916" y="5114"/>
                </a:lnTo>
                <a:lnTo>
                  <a:pt x="3873" y="5072"/>
                </a:lnTo>
                <a:lnTo>
                  <a:pt x="3831" y="4922"/>
                </a:lnTo>
                <a:lnTo>
                  <a:pt x="3831" y="4922"/>
                </a:lnTo>
                <a:lnTo>
                  <a:pt x="3831" y="4836"/>
                </a:lnTo>
                <a:lnTo>
                  <a:pt x="3831" y="4772"/>
                </a:lnTo>
                <a:lnTo>
                  <a:pt x="3873" y="4729"/>
                </a:lnTo>
                <a:lnTo>
                  <a:pt x="3916" y="4687"/>
                </a:lnTo>
                <a:lnTo>
                  <a:pt x="4045" y="4622"/>
                </a:lnTo>
                <a:lnTo>
                  <a:pt x="4194" y="4601"/>
                </a:lnTo>
                <a:lnTo>
                  <a:pt x="4194" y="4601"/>
                </a:lnTo>
                <a:lnTo>
                  <a:pt x="4301" y="4580"/>
                </a:lnTo>
                <a:lnTo>
                  <a:pt x="4366" y="4601"/>
                </a:lnTo>
                <a:lnTo>
                  <a:pt x="4387" y="4644"/>
                </a:lnTo>
                <a:lnTo>
                  <a:pt x="4408" y="4687"/>
                </a:lnTo>
                <a:lnTo>
                  <a:pt x="4430" y="4794"/>
                </a:lnTo>
                <a:lnTo>
                  <a:pt x="4430" y="4836"/>
                </a:lnTo>
                <a:lnTo>
                  <a:pt x="4451" y="4836"/>
                </a:lnTo>
                <a:lnTo>
                  <a:pt x="4451" y="4836"/>
                </a:lnTo>
                <a:lnTo>
                  <a:pt x="4473" y="4986"/>
                </a:lnTo>
                <a:lnTo>
                  <a:pt x="4451" y="5029"/>
                </a:lnTo>
                <a:lnTo>
                  <a:pt x="4430" y="5050"/>
                </a:lnTo>
                <a:lnTo>
                  <a:pt x="4344" y="5093"/>
                </a:lnTo>
                <a:lnTo>
                  <a:pt x="4194" y="5136"/>
                </a:lnTo>
                <a:lnTo>
                  <a:pt x="4194" y="5136"/>
                </a:lnTo>
                <a:close/>
                <a:moveTo>
                  <a:pt x="4708" y="5457"/>
                </a:moveTo>
                <a:lnTo>
                  <a:pt x="4708" y="5457"/>
                </a:lnTo>
                <a:lnTo>
                  <a:pt x="4729" y="5393"/>
                </a:lnTo>
                <a:lnTo>
                  <a:pt x="4772" y="5350"/>
                </a:lnTo>
                <a:lnTo>
                  <a:pt x="4793" y="5328"/>
                </a:lnTo>
                <a:lnTo>
                  <a:pt x="4815" y="5328"/>
                </a:lnTo>
                <a:lnTo>
                  <a:pt x="4836" y="5350"/>
                </a:lnTo>
                <a:lnTo>
                  <a:pt x="4858" y="5393"/>
                </a:lnTo>
                <a:lnTo>
                  <a:pt x="4858" y="5393"/>
                </a:lnTo>
                <a:lnTo>
                  <a:pt x="4836" y="5457"/>
                </a:lnTo>
                <a:lnTo>
                  <a:pt x="4793" y="5542"/>
                </a:lnTo>
                <a:lnTo>
                  <a:pt x="4751" y="5564"/>
                </a:lnTo>
                <a:lnTo>
                  <a:pt x="4729" y="5564"/>
                </a:lnTo>
                <a:lnTo>
                  <a:pt x="4708" y="5521"/>
                </a:lnTo>
                <a:lnTo>
                  <a:pt x="4708" y="5457"/>
                </a:lnTo>
                <a:lnTo>
                  <a:pt x="4708" y="5457"/>
                </a:lnTo>
                <a:close/>
                <a:moveTo>
                  <a:pt x="5072" y="4601"/>
                </a:moveTo>
                <a:lnTo>
                  <a:pt x="5072" y="4601"/>
                </a:lnTo>
                <a:lnTo>
                  <a:pt x="5093" y="4708"/>
                </a:lnTo>
                <a:lnTo>
                  <a:pt x="5072" y="4879"/>
                </a:lnTo>
                <a:lnTo>
                  <a:pt x="5029" y="5029"/>
                </a:lnTo>
                <a:lnTo>
                  <a:pt x="5007" y="5093"/>
                </a:lnTo>
                <a:lnTo>
                  <a:pt x="4965" y="5114"/>
                </a:lnTo>
                <a:lnTo>
                  <a:pt x="4965" y="5114"/>
                </a:lnTo>
                <a:lnTo>
                  <a:pt x="4879" y="5136"/>
                </a:lnTo>
                <a:lnTo>
                  <a:pt x="4815" y="5114"/>
                </a:lnTo>
                <a:lnTo>
                  <a:pt x="4751" y="5072"/>
                </a:lnTo>
                <a:lnTo>
                  <a:pt x="4729" y="5008"/>
                </a:lnTo>
                <a:lnTo>
                  <a:pt x="4665" y="4858"/>
                </a:lnTo>
                <a:lnTo>
                  <a:pt x="4644" y="4729"/>
                </a:lnTo>
                <a:lnTo>
                  <a:pt x="4644" y="4729"/>
                </a:lnTo>
                <a:lnTo>
                  <a:pt x="4644" y="4580"/>
                </a:lnTo>
                <a:lnTo>
                  <a:pt x="4644" y="4515"/>
                </a:lnTo>
                <a:lnTo>
                  <a:pt x="4665" y="4494"/>
                </a:lnTo>
                <a:lnTo>
                  <a:pt x="4751" y="4430"/>
                </a:lnTo>
                <a:lnTo>
                  <a:pt x="4900" y="4366"/>
                </a:lnTo>
                <a:lnTo>
                  <a:pt x="4900" y="4366"/>
                </a:lnTo>
                <a:lnTo>
                  <a:pt x="5029" y="4344"/>
                </a:lnTo>
                <a:lnTo>
                  <a:pt x="5050" y="4344"/>
                </a:lnTo>
                <a:lnTo>
                  <a:pt x="5072" y="4366"/>
                </a:lnTo>
                <a:lnTo>
                  <a:pt x="5093" y="4451"/>
                </a:lnTo>
                <a:lnTo>
                  <a:pt x="5072" y="4601"/>
                </a:lnTo>
                <a:lnTo>
                  <a:pt x="5072" y="4601"/>
                </a:lnTo>
                <a:close/>
                <a:moveTo>
                  <a:pt x="4686" y="3339"/>
                </a:moveTo>
                <a:lnTo>
                  <a:pt x="4686" y="3339"/>
                </a:lnTo>
                <a:lnTo>
                  <a:pt x="4729" y="3381"/>
                </a:lnTo>
                <a:lnTo>
                  <a:pt x="4793" y="3446"/>
                </a:lnTo>
                <a:lnTo>
                  <a:pt x="4900" y="3638"/>
                </a:lnTo>
                <a:lnTo>
                  <a:pt x="4986" y="3831"/>
                </a:lnTo>
                <a:lnTo>
                  <a:pt x="5007" y="3916"/>
                </a:lnTo>
                <a:lnTo>
                  <a:pt x="5007" y="3981"/>
                </a:lnTo>
                <a:lnTo>
                  <a:pt x="5007" y="3981"/>
                </a:lnTo>
                <a:lnTo>
                  <a:pt x="5007" y="4045"/>
                </a:lnTo>
                <a:lnTo>
                  <a:pt x="4986" y="4087"/>
                </a:lnTo>
                <a:lnTo>
                  <a:pt x="4879" y="4194"/>
                </a:lnTo>
                <a:lnTo>
                  <a:pt x="4772" y="4280"/>
                </a:lnTo>
                <a:lnTo>
                  <a:pt x="4708" y="4280"/>
                </a:lnTo>
                <a:lnTo>
                  <a:pt x="4644" y="4280"/>
                </a:lnTo>
                <a:lnTo>
                  <a:pt x="4644" y="4280"/>
                </a:lnTo>
                <a:lnTo>
                  <a:pt x="4601" y="4259"/>
                </a:lnTo>
                <a:lnTo>
                  <a:pt x="4537" y="4194"/>
                </a:lnTo>
                <a:lnTo>
                  <a:pt x="4473" y="4023"/>
                </a:lnTo>
                <a:lnTo>
                  <a:pt x="4430" y="3852"/>
                </a:lnTo>
                <a:lnTo>
                  <a:pt x="4408" y="3702"/>
                </a:lnTo>
                <a:lnTo>
                  <a:pt x="4408" y="3702"/>
                </a:lnTo>
                <a:lnTo>
                  <a:pt x="4430" y="3574"/>
                </a:lnTo>
                <a:lnTo>
                  <a:pt x="4473" y="3488"/>
                </a:lnTo>
                <a:lnTo>
                  <a:pt x="4579" y="3403"/>
                </a:lnTo>
                <a:lnTo>
                  <a:pt x="4686" y="3339"/>
                </a:lnTo>
                <a:lnTo>
                  <a:pt x="4686" y="3339"/>
                </a:lnTo>
                <a:close/>
                <a:moveTo>
                  <a:pt x="4494" y="3189"/>
                </a:moveTo>
                <a:lnTo>
                  <a:pt x="4494" y="3189"/>
                </a:lnTo>
                <a:lnTo>
                  <a:pt x="4408" y="3253"/>
                </a:lnTo>
                <a:lnTo>
                  <a:pt x="4344" y="3296"/>
                </a:lnTo>
                <a:lnTo>
                  <a:pt x="4280" y="3296"/>
                </a:lnTo>
                <a:lnTo>
                  <a:pt x="4216" y="3253"/>
                </a:lnTo>
                <a:lnTo>
                  <a:pt x="4216" y="3253"/>
                </a:lnTo>
                <a:lnTo>
                  <a:pt x="4152" y="3210"/>
                </a:lnTo>
                <a:lnTo>
                  <a:pt x="4087" y="3103"/>
                </a:lnTo>
                <a:lnTo>
                  <a:pt x="4002" y="2932"/>
                </a:lnTo>
                <a:lnTo>
                  <a:pt x="4002" y="2932"/>
                </a:lnTo>
                <a:lnTo>
                  <a:pt x="4066" y="2932"/>
                </a:lnTo>
                <a:lnTo>
                  <a:pt x="4130" y="2932"/>
                </a:lnTo>
                <a:lnTo>
                  <a:pt x="4280" y="2996"/>
                </a:lnTo>
                <a:lnTo>
                  <a:pt x="4408" y="3082"/>
                </a:lnTo>
                <a:lnTo>
                  <a:pt x="4473" y="3146"/>
                </a:lnTo>
                <a:lnTo>
                  <a:pt x="4494" y="3189"/>
                </a:lnTo>
                <a:lnTo>
                  <a:pt x="4494" y="3189"/>
                </a:lnTo>
                <a:close/>
                <a:moveTo>
                  <a:pt x="3574" y="2868"/>
                </a:moveTo>
                <a:lnTo>
                  <a:pt x="3574" y="2868"/>
                </a:lnTo>
                <a:lnTo>
                  <a:pt x="3702" y="2932"/>
                </a:lnTo>
                <a:lnTo>
                  <a:pt x="3831" y="3039"/>
                </a:lnTo>
                <a:lnTo>
                  <a:pt x="3959" y="3167"/>
                </a:lnTo>
                <a:lnTo>
                  <a:pt x="4002" y="3253"/>
                </a:lnTo>
                <a:lnTo>
                  <a:pt x="4023" y="3317"/>
                </a:lnTo>
                <a:lnTo>
                  <a:pt x="4023" y="3317"/>
                </a:lnTo>
                <a:lnTo>
                  <a:pt x="4045" y="3381"/>
                </a:lnTo>
                <a:lnTo>
                  <a:pt x="4045" y="3424"/>
                </a:lnTo>
                <a:lnTo>
                  <a:pt x="4023" y="3467"/>
                </a:lnTo>
                <a:lnTo>
                  <a:pt x="3959" y="3510"/>
                </a:lnTo>
                <a:lnTo>
                  <a:pt x="3959" y="3510"/>
                </a:lnTo>
                <a:lnTo>
                  <a:pt x="3895" y="3553"/>
                </a:lnTo>
                <a:lnTo>
                  <a:pt x="3809" y="3595"/>
                </a:lnTo>
                <a:lnTo>
                  <a:pt x="3702" y="3595"/>
                </a:lnTo>
                <a:lnTo>
                  <a:pt x="3638" y="3617"/>
                </a:lnTo>
                <a:lnTo>
                  <a:pt x="3638" y="3617"/>
                </a:lnTo>
                <a:lnTo>
                  <a:pt x="3574" y="3595"/>
                </a:lnTo>
                <a:lnTo>
                  <a:pt x="3510" y="3553"/>
                </a:lnTo>
                <a:lnTo>
                  <a:pt x="3467" y="3488"/>
                </a:lnTo>
                <a:lnTo>
                  <a:pt x="3446" y="3424"/>
                </a:lnTo>
                <a:lnTo>
                  <a:pt x="3403" y="3274"/>
                </a:lnTo>
                <a:lnTo>
                  <a:pt x="3360" y="3125"/>
                </a:lnTo>
                <a:lnTo>
                  <a:pt x="3360" y="3125"/>
                </a:lnTo>
                <a:lnTo>
                  <a:pt x="3339" y="2996"/>
                </a:lnTo>
                <a:lnTo>
                  <a:pt x="3360" y="2954"/>
                </a:lnTo>
                <a:lnTo>
                  <a:pt x="3381" y="2932"/>
                </a:lnTo>
                <a:lnTo>
                  <a:pt x="3446" y="2889"/>
                </a:lnTo>
                <a:lnTo>
                  <a:pt x="3574" y="2868"/>
                </a:lnTo>
                <a:lnTo>
                  <a:pt x="3574" y="2868"/>
                </a:lnTo>
                <a:close/>
                <a:moveTo>
                  <a:pt x="2718" y="3467"/>
                </a:moveTo>
                <a:lnTo>
                  <a:pt x="2718" y="3467"/>
                </a:lnTo>
                <a:lnTo>
                  <a:pt x="2718" y="3317"/>
                </a:lnTo>
                <a:lnTo>
                  <a:pt x="2739" y="3167"/>
                </a:lnTo>
                <a:lnTo>
                  <a:pt x="2782" y="3082"/>
                </a:lnTo>
                <a:lnTo>
                  <a:pt x="2804" y="3018"/>
                </a:lnTo>
                <a:lnTo>
                  <a:pt x="2868" y="2975"/>
                </a:lnTo>
                <a:lnTo>
                  <a:pt x="2932" y="2932"/>
                </a:lnTo>
                <a:lnTo>
                  <a:pt x="2932" y="2932"/>
                </a:lnTo>
                <a:lnTo>
                  <a:pt x="3018" y="2932"/>
                </a:lnTo>
                <a:lnTo>
                  <a:pt x="3103" y="2932"/>
                </a:lnTo>
                <a:lnTo>
                  <a:pt x="3146" y="2975"/>
                </a:lnTo>
                <a:lnTo>
                  <a:pt x="3167" y="3039"/>
                </a:lnTo>
                <a:lnTo>
                  <a:pt x="3210" y="3167"/>
                </a:lnTo>
                <a:lnTo>
                  <a:pt x="3232" y="3339"/>
                </a:lnTo>
                <a:lnTo>
                  <a:pt x="3232" y="3339"/>
                </a:lnTo>
                <a:lnTo>
                  <a:pt x="3274" y="3531"/>
                </a:lnTo>
                <a:lnTo>
                  <a:pt x="3274" y="3574"/>
                </a:lnTo>
                <a:lnTo>
                  <a:pt x="3253" y="3638"/>
                </a:lnTo>
                <a:lnTo>
                  <a:pt x="3210" y="3660"/>
                </a:lnTo>
                <a:lnTo>
                  <a:pt x="3167" y="3681"/>
                </a:lnTo>
                <a:lnTo>
                  <a:pt x="2975" y="3724"/>
                </a:lnTo>
                <a:lnTo>
                  <a:pt x="2975" y="3724"/>
                </a:lnTo>
                <a:lnTo>
                  <a:pt x="2825" y="3724"/>
                </a:lnTo>
                <a:lnTo>
                  <a:pt x="2761" y="3681"/>
                </a:lnTo>
                <a:lnTo>
                  <a:pt x="2718" y="3660"/>
                </a:lnTo>
                <a:lnTo>
                  <a:pt x="2718" y="3617"/>
                </a:lnTo>
                <a:lnTo>
                  <a:pt x="2718" y="3467"/>
                </a:lnTo>
                <a:lnTo>
                  <a:pt x="2718" y="3467"/>
                </a:lnTo>
                <a:close/>
                <a:moveTo>
                  <a:pt x="2718" y="4023"/>
                </a:moveTo>
                <a:lnTo>
                  <a:pt x="2718" y="4023"/>
                </a:lnTo>
                <a:lnTo>
                  <a:pt x="2761" y="3981"/>
                </a:lnTo>
                <a:lnTo>
                  <a:pt x="2825" y="3959"/>
                </a:lnTo>
                <a:lnTo>
                  <a:pt x="2953" y="3916"/>
                </a:lnTo>
                <a:lnTo>
                  <a:pt x="3232" y="3916"/>
                </a:lnTo>
                <a:lnTo>
                  <a:pt x="3232" y="3916"/>
                </a:lnTo>
                <a:lnTo>
                  <a:pt x="3296" y="3938"/>
                </a:lnTo>
                <a:lnTo>
                  <a:pt x="3360" y="3981"/>
                </a:lnTo>
                <a:lnTo>
                  <a:pt x="3424" y="4066"/>
                </a:lnTo>
                <a:lnTo>
                  <a:pt x="3467" y="4152"/>
                </a:lnTo>
                <a:lnTo>
                  <a:pt x="3510" y="4259"/>
                </a:lnTo>
                <a:lnTo>
                  <a:pt x="3531" y="4366"/>
                </a:lnTo>
                <a:lnTo>
                  <a:pt x="3531" y="4451"/>
                </a:lnTo>
                <a:lnTo>
                  <a:pt x="3531" y="4515"/>
                </a:lnTo>
                <a:lnTo>
                  <a:pt x="3531" y="4515"/>
                </a:lnTo>
                <a:lnTo>
                  <a:pt x="3488" y="4558"/>
                </a:lnTo>
                <a:lnTo>
                  <a:pt x="3403" y="4601"/>
                </a:lnTo>
                <a:lnTo>
                  <a:pt x="3189" y="4665"/>
                </a:lnTo>
                <a:lnTo>
                  <a:pt x="2975" y="4687"/>
                </a:lnTo>
                <a:lnTo>
                  <a:pt x="2868" y="4687"/>
                </a:lnTo>
                <a:lnTo>
                  <a:pt x="2825" y="4665"/>
                </a:lnTo>
                <a:lnTo>
                  <a:pt x="2825" y="4665"/>
                </a:lnTo>
                <a:lnTo>
                  <a:pt x="2782" y="4622"/>
                </a:lnTo>
                <a:lnTo>
                  <a:pt x="2761" y="4558"/>
                </a:lnTo>
                <a:lnTo>
                  <a:pt x="2718" y="4344"/>
                </a:lnTo>
                <a:lnTo>
                  <a:pt x="2697" y="4152"/>
                </a:lnTo>
                <a:lnTo>
                  <a:pt x="2718" y="4066"/>
                </a:lnTo>
                <a:lnTo>
                  <a:pt x="2718" y="4023"/>
                </a:lnTo>
                <a:lnTo>
                  <a:pt x="2718" y="4023"/>
                </a:lnTo>
                <a:close/>
                <a:moveTo>
                  <a:pt x="2846" y="5585"/>
                </a:moveTo>
                <a:lnTo>
                  <a:pt x="2846" y="5585"/>
                </a:lnTo>
                <a:lnTo>
                  <a:pt x="2739" y="5714"/>
                </a:lnTo>
                <a:lnTo>
                  <a:pt x="2675" y="5735"/>
                </a:lnTo>
                <a:lnTo>
                  <a:pt x="2611" y="5756"/>
                </a:lnTo>
                <a:lnTo>
                  <a:pt x="2547" y="5756"/>
                </a:lnTo>
                <a:lnTo>
                  <a:pt x="2483" y="5735"/>
                </a:lnTo>
                <a:lnTo>
                  <a:pt x="2419" y="5714"/>
                </a:lnTo>
                <a:lnTo>
                  <a:pt x="2333" y="5649"/>
                </a:lnTo>
                <a:lnTo>
                  <a:pt x="2333" y="5649"/>
                </a:lnTo>
                <a:lnTo>
                  <a:pt x="2247" y="5542"/>
                </a:lnTo>
                <a:lnTo>
                  <a:pt x="2119" y="5371"/>
                </a:lnTo>
                <a:lnTo>
                  <a:pt x="2012" y="5179"/>
                </a:lnTo>
                <a:lnTo>
                  <a:pt x="1969" y="5114"/>
                </a:lnTo>
                <a:lnTo>
                  <a:pt x="1969" y="5050"/>
                </a:lnTo>
                <a:lnTo>
                  <a:pt x="1969" y="5050"/>
                </a:lnTo>
                <a:lnTo>
                  <a:pt x="2012" y="5008"/>
                </a:lnTo>
                <a:lnTo>
                  <a:pt x="2076" y="4986"/>
                </a:lnTo>
                <a:lnTo>
                  <a:pt x="2269" y="4943"/>
                </a:lnTo>
                <a:lnTo>
                  <a:pt x="2483" y="4922"/>
                </a:lnTo>
                <a:lnTo>
                  <a:pt x="2568" y="4922"/>
                </a:lnTo>
                <a:lnTo>
                  <a:pt x="2611" y="4943"/>
                </a:lnTo>
                <a:lnTo>
                  <a:pt x="2611" y="4943"/>
                </a:lnTo>
                <a:lnTo>
                  <a:pt x="2654" y="4986"/>
                </a:lnTo>
                <a:lnTo>
                  <a:pt x="2697" y="5050"/>
                </a:lnTo>
                <a:lnTo>
                  <a:pt x="2782" y="5243"/>
                </a:lnTo>
                <a:lnTo>
                  <a:pt x="2825" y="5435"/>
                </a:lnTo>
                <a:lnTo>
                  <a:pt x="2846" y="5585"/>
                </a:lnTo>
                <a:lnTo>
                  <a:pt x="2846" y="5585"/>
                </a:lnTo>
                <a:close/>
                <a:moveTo>
                  <a:pt x="2312" y="3510"/>
                </a:moveTo>
                <a:lnTo>
                  <a:pt x="2312" y="3510"/>
                </a:lnTo>
                <a:lnTo>
                  <a:pt x="2419" y="3317"/>
                </a:lnTo>
                <a:lnTo>
                  <a:pt x="2504" y="3232"/>
                </a:lnTo>
                <a:lnTo>
                  <a:pt x="2547" y="3189"/>
                </a:lnTo>
                <a:lnTo>
                  <a:pt x="2590" y="3167"/>
                </a:lnTo>
                <a:lnTo>
                  <a:pt x="2590" y="3167"/>
                </a:lnTo>
                <a:lnTo>
                  <a:pt x="2611" y="3317"/>
                </a:lnTo>
                <a:lnTo>
                  <a:pt x="2590" y="3510"/>
                </a:lnTo>
                <a:lnTo>
                  <a:pt x="2568" y="3595"/>
                </a:lnTo>
                <a:lnTo>
                  <a:pt x="2526" y="3660"/>
                </a:lnTo>
                <a:lnTo>
                  <a:pt x="2483" y="3702"/>
                </a:lnTo>
                <a:lnTo>
                  <a:pt x="2419" y="3724"/>
                </a:lnTo>
                <a:lnTo>
                  <a:pt x="2419" y="3724"/>
                </a:lnTo>
                <a:lnTo>
                  <a:pt x="2290" y="3702"/>
                </a:lnTo>
                <a:lnTo>
                  <a:pt x="2247" y="3702"/>
                </a:lnTo>
                <a:lnTo>
                  <a:pt x="2226" y="3681"/>
                </a:lnTo>
                <a:lnTo>
                  <a:pt x="2247" y="3617"/>
                </a:lnTo>
                <a:lnTo>
                  <a:pt x="2312" y="3510"/>
                </a:lnTo>
                <a:lnTo>
                  <a:pt x="2312" y="3510"/>
                </a:lnTo>
                <a:close/>
                <a:moveTo>
                  <a:pt x="1905" y="4323"/>
                </a:moveTo>
                <a:lnTo>
                  <a:pt x="1905" y="4323"/>
                </a:lnTo>
                <a:lnTo>
                  <a:pt x="1969" y="4109"/>
                </a:lnTo>
                <a:lnTo>
                  <a:pt x="2012" y="4045"/>
                </a:lnTo>
                <a:lnTo>
                  <a:pt x="2055" y="3959"/>
                </a:lnTo>
                <a:lnTo>
                  <a:pt x="2119" y="3916"/>
                </a:lnTo>
                <a:lnTo>
                  <a:pt x="2183" y="3895"/>
                </a:lnTo>
                <a:lnTo>
                  <a:pt x="2269" y="3895"/>
                </a:lnTo>
                <a:lnTo>
                  <a:pt x="2397" y="3938"/>
                </a:lnTo>
                <a:lnTo>
                  <a:pt x="2397" y="3938"/>
                </a:lnTo>
                <a:lnTo>
                  <a:pt x="2461" y="3981"/>
                </a:lnTo>
                <a:lnTo>
                  <a:pt x="2504" y="4045"/>
                </a:lnTo>
                <a:lnTo>
                  <a:pt x="2547" y="4109"/>
                </a:lnTo>
                <a:lnTo>
                  <a:pt x="2568" y="4194"/>
                </a:lnTo>
                <a:lnTo>
                  <a:pt x="2590" y="4387"/>
                </a:lnTo>
                <a:lnTo>
                  <a:pt x="2590" y="4580"/>
                </a:lnTo>
                <a:lnTo>
                  <a:pt x="2590" y="4580"/>
                </a:lnTo>
                <a:lnTo>
                  <a:pt x="2590" y="4687"/>
                </a:lnTo>
                <a:lnTo>
                  <a:pt x="2568" y="4708"/>
                </a:lnTo>
                <a:lnTo>
                  <a:pt x="2504" y="4751"/>
                </a:lnTo>
                <a:lnTo>
                  <a:pt x="2504" y="4751"/>
                </a:lnTo>
                <a:lnTo>
                  <a:pt x="2440" y="4751"/>
                </a:lnTo>
                <a:lnTo>
                  <a:pt x="2354" y="4772"/>
                </a:lnTo>
                <a:lnTo>
                  <a:pt x="2205" y="4772"/>
                </a:lnTo>
                <a:lnTo>
                  <a:pt x="2205" y="4772"/>
                </a:lnTo>
                <a:lnTo>
                  <a:pt x="2098" y="4772"/>
                </a:lnTo>
                <a:lnTo>
                  <a:pt x="1991" y="4751"/>
                </a:lnTo>
                <a:lnTo>
                  <a:pt x="1948" y="4729"/>
                </a:lnTo>
                <a:lnTo>
                  <a:pt x="1905" y="4665"/>
                </a:lnTo>
                <a:lnTo>
                  <a:pt x="1884" y="4622"/>
                </a:lnTo>
                <a:lnTo>
                  <a:pt x="1884" y="4537"/>
                </a:lnTo>
                <a:lnTo>
                  <a:pt x="1905" y="4323"/>
                </a:lnTo>
                <a:lnTo>
                  <a:pt x="1905" y="4323"/>
                </a:lnTo>
                <a:close/>
                <a:moveTo>
                  <a:pt x="4473" y="6591"/>
                </a:moveTo>
                <a:lnTo>
                  <a:pt x="4473" y="6591"/>
                </a:lnTo>
                <a:lnTo>
                  <a:pt x="4002" y="6655"/>
                </a:lnTo>
                <a:lnTo>
                  <a:pt x="3531" y="6719"/>
                </a:lnTo>
                <a:lnTo>
                  <a:pt x="3531" y="6719"/>
                </a:lnTo>
                <a:lnTo>
                  <a:pt x="3039" y="6826"/>
                </a:lnTo>
                <a:lnTo>
                  <a:pt x="3039" y="6826"/>
                </a:lnTo>
                <a:lnTo>
                  <a:pt x="2825" y="6848"/>
                </a:lnTo>
                <a:lnTo>
                  <a:pt x="2718" y="6869"/>
                </a:lnTo>
                <a:lnTo>
                  <a:pt x="2632" y="6890"/>
                </a:lnTo>
                <a:lnTo>
                  <a:pt x="2632" y="6890"/>
                </a:lnTo>
                <a:lnTo>
                  <a:pt x="2547" y="6955"/>
                </a:lnTo>
                <a:lnTo>
                  <a:pt x="2504" y="6997"/>
                </a:lnTo>
                <a:lnTo>
                  <a:pt x="2504" y="7061"/>
                </a:lnTo>
                <a:lnTo>
                  <a:pt x="2526" y="7104"/>
                </a:lnTo>
                <a:lnTo>
                  <a:pt x="2590" y="7147"/>
                </a:lnTo>
                <a:lnTo>
                  <a:pt x="2654" y="7168"/>
                </a:lnTo>
                <a:lnTo>
                  <a:pt x="2804" y="7211"/>
                </a:lnTo>
                <a:lnTo>
                  <a:pt x="2804" y="7211"/>
                </a:lnTo>
                <a:lnTo>
                  <a:pt x="3724" y="7083"/>
                </a:lnTo>
                <a:lnTo>
                  <a:pt x="4622" y="6933"/>
                </a:lnTo>
                <a:lnTo>
                  <a:pt x="4622" y="6933"/>
                </a:lnTo>
                <a:lnTo>
                  <a:pt x="5029" y="6869"/>
                </a:lnTo>
                <a:lnTo>
                  <a:pt x="5243" y="6848"/>
                </a:lnTo>
                <a:lnTo>
                  <a:pt x="5414" y="6805"/>
                </a:lnTo>
                <a:lnTo>
                  <a:pt x="5414" y="6805"/>
                </a:lnTo>
                <a:lnTo>
                  <a:pt x="5478" y="6762"/>
                </a:lnTo>
                <a:lnTo>
                  <a:pt x="5521" y="6719"/>
                </a:lnTo>
                <a:lnTo>
                  <a:pt x="5542" y="6676"/>
                </a:lnTo>
                <a:lnTo>
                  <a:pt x="5542" y="6612"/>
                </a:lnTo>
                <a:lnTo>
                  <a:pt x="5542" y="6569"/>
                </a:lnTo>
                <a:lnTo>
                  <a:pt x="5500" y="6527"/>
                </a:lnTo>
                <a:lnTo>
                  <a:pt x="5457" y="6484"/>
                </a:lnTo>
                <a:lnTo>
                  <a:pt x="5393" y="6462"/>
                </a:lnTo>
                <a:lnTo>
                  <a:pt x="5393" y="6462"/>
                </a:lnTo>
                <a:lnTo>
                  <a:pt x="5307" y="6420"/>
                </a:lnTo>
                <a:lnTo>
                  <a:pt x="5200" y="6420"/>
                </a:lnTo>
                <a:lnTo>
                  <a:pt x="4943" y="6462"/>
                </a:lnTo>
                <a:lnTo>
                  <a:pt x="4686" y="6527"/>
                </a:lnTo>
                <a:lnTo>
                  <a:pt x="4473" y="6591"/>
                </a:lnTo>
                <a:lnTo>
                  <a:pt x="4473" y="65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5"/>
          <p:cNvGrpSpPr/>
          <p:nvPr/>
        </p:nvGrpSpPr>
        <p:grpSpPr>
          <a:xfrm>
            <a:off x="355693" y="3434837"/>
            <a:ext cx="326857" cy="456234"/>
            <a:chOff x="6042575" y="4158375"/>
            <a:chExt cx="251525" cy="354825"/>
          </a:xfrm>
        </p:grpSpPr>
        <p:sp>
          <p:nvSpPr>
            <p:cNvPr id="74" name="Google Shape;74;p15"/>
            <p:cNvSpPr/>
            <p:nvPr/>
          </p:nvSpPr>
          <p:spPr>
            <a:xfrm>
              <a:off x="6042575" y="4158375"/>
              <a:ext cx="251525" cy="354825"/>
            </a:xfrm>
            <a:custGeom>
              <a:rect b="b" l="l" r="r" t="t"/>
              <a:pathLst>
                <a:path extrusionOk="0" h="14193" w="10061">
                  <a:moveTo>
                    <a:pt x="6263" y="1405"/>
                  </a:moveTo>
                  <a:lnTo>
                    <a:pt x="7334" y="2477"/>
                  </a:lnTo>
                  <a:lnTo>
                    <a:pt x="6263" y="2477"/>
                  </a:lnTo>
                  <a:lnTo>
                    <a:pt x="6263" y="1405"/>
                  </a:lnTo>
                  <a:close/>
                  <a:moveTo>
                    <a:pt x="4596" y="5811"/>
                  </a:moveTo>
                  <a:lnTo>
                    <a:pt x="4596" y="6680"/>
                  </a:lnTo>
                  <a:lnTo>
                    <a:pt x="3763" y="6680"/>
                  </a:lnTo>
                  <a:lnTo>
                    <a:pt x="3763" y="5811"/>
                  </a:lnTo>
                  <a:close/>
                  <a:moveTo>
                    <a:pt x="6263" y="5811"/>
                  </a:moveTo>
                  <a:lnTo>
                    <a:pt x="6263" y="6680"/>
                  </a:lnTo>
                  <a:lnTo>
                    <a:pt x="5429" y="6680"/>
                  </a:lnTo>
                  <a:lnTo>
                    <a:pt x="5429" y="5811"/>
                  </a:lnTo>
                  <a:close/>
                  <a:moveTo>
                    <a:pt x="5429" y="810"/>
                  </a:moveTo>
                  <a:lnTo>
                    <a:pt x="5429" y="3310"/>
                  </a:lnTo>
                  <a:lnTo>
                    <a:pt x="7930" y="3310"/>
                  </a:lnTo>
                  <a:lnTo>
                    <a:pt x="7930" y="6680"/>
                  </a:lnTo>
                  <a:lnTo>
                    <a:pt x="7096" y="6680"/>
                  </a:lnTo>
                  <a:lnTo>
                    <a:pt x="7096" y="4977"/>
                  </a:lnTo>
                  <a:lnTo>
                    <a:pt x="2929" y="4977"/>
                  </a:lnTo>
                  <a:lnTo>
                    <a:pt x="2929" y="6680"/>
                  </a:lnTo>
                  <a:lnTo>
                    <a:pt x="2096" y="6680"/>
                  </a:lnTo>
                  <a:lnTo>
                    <a:pt x="2096" y="810"/>
                  </a:lnTo>
                  <a:close/>
                  <a:moveTo>
                    <a:pt x="8311" y="7513"/>
                  </a:moveTo>
                  <a:lnTo>
                    <a:pt x="7644" y="8347"/>
                  </a:lnTo>
                  <a:lnTo>
                    <a:pt x="2393" y="8347"/>
                  </a:lnTo>
                  <a:lnTo>
                    <a:pt x="1727" y="7513"/>
                  </a:lnTo>
                  <a:close/>
                  <a:moveTo>
                    <a:pt x="6977" y="9168"/>
                  </a:moveTo>
                  <a:lnTo>
                    <a:pt x="5429" y="11097"/>
                  </a:lnTo>
                  <a:lnTo>
                    <a:pt x="5429" y="12954"/>
                  </a:lnTo>
                  <a:lnTo>
                    <a:pt x="4596" y="12633"/>
                  </a:lnTo>
                  <a:lnTo>
                    <a:pt x="4596" y="11097"/>
                  </a:lnTo>
                  <a:lnTo>
                    <a:pt x="3048" y="9168"/>
                  </a:lnTo>
                  <a:close/>
                  <a:moveTo>
                    <a:pt x="1274" y="0"/>
                  </a:moveTo>
                  <a:lnTo>
                    <a:pt x="1274" y="6680"/>
                  </a:lnTo>
                  <a:lnTo>
                    <a:pt x="0" y="6680"/>
                  </a:lnTo>
                  <a:lnTo>
                    <a:pt x="3774" y="11395"/>
                  </a:lnTo>
                  <a:lnTo>
                    <a:pt x="3774" y="13192"/>
                  </a:lnTo>
                  <a:lnTo>
                    <a:pt x="6275" y="14193"/>
                  </a:lnTo>
                  <a:lnTo>
                    <a:pt x="6275" y="11395"/>
                  </a:lnTo>
                  <a:lnTo>
                    <a:pt x="10061" y="6680"/>
                  </a:lnTo>
                  <a:lnTo>
                    <a:pt x="8763" y="6680"/>
                  </a:lnTo>
                  <a:lnTo>
                    <a:pt x="8763" y="2739"/>
                  </a:lnTo>
                  <a:lnTo>
                    <a:pt x="60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6115800" y="4241125"/>
              <a:ext cx="41675" cy="20850"/>
            </a:xfrm>
            <a:custGeom>
              <a:rect b="b" l="l" r="r" t="t"/>
              <a:pathLst>
                <a:path extrusionOk="0" h="834" w="1667">
                  <a:moveTo>
                    <a:pt x="0" y="0"/>
                  </a:moveTo>
                  <a:lnTo>
                    <a:pt x="0" y="834"/>
                  </a:lnTo>
                  <a:lnTo>
                    <a:pt x="1667" y="834"/>
                  </a:lnTo>
                  <a:lnTo>
                    <a:pt x="16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115800" y="4199450"/>
              <a:ext cx="41675" cy="20850"/>
            </a:xfrm>
            <a:custGeom>
              <a:rect b="b" l="l" r="r" t="t"/>
              <a:pathLst>
                <a:path extrusionOk="0" h="834" w="1667">
                  <a:moveTo>
                    <a:pt x="0" y="0"/>
                  </a:moveTo>
                  <a:lnTo>
                    <a:pt x="0" y="834"/>
                  </a:lnTo>
                  <a:lnTo>
                    <a:pt x="1667" y="834"/>
                  </a:lnTo>
                  <a:lnTo>
                    <a:pt x="16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5"/>
          <p:cNvSpPr txBox="1"/>
          <p:nvPr/>
        </p:nvSpPr>
        <p:spPr>
          <a:xfrm>
            <a:off x="3387075" y="2736775"/>
            <a:ext cx="12600" cy="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8" name="Google Shape;78;p15"/>
          <p:cNvSpPr txBox="1"/>
          <p:nvPr/>
        </p:nvSpPr>
        <p:spPr>
          <a:xfrm>
            <a:off x="891525" y="2571750"/>
            <a:ext cx="3875400" cy="22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Sniglet"/>
                <a:ea typeface="Sniglet"/>
                <a:cs typeface="Sniglet"/>
                <a:sym typeface="Sniglet"/>
              </a:rPr>
              <a:t>Exclusive job openings from leading technology companies</a:t>
            </a:r>
            <a:endParaRPr sz="1700">
              <a:solidFill>
                <a:schemeClr val="dk1"/>
              </a:solidFill>
              <a:latin typeface="Sniglet"/>
              <a:ea typeface="Sniglet"/>
              <a:cs typeface="Sniglet"/>
              <a:sym typeface="Sniglet"/>
            </a:endParaRPr>
          </a:p>
          <a:p>
            <a:pPr indent="0" lvl="0" marL="0" rtl="0" algn="l">
              <a:spcBef>
                <a:spcPts val="0"/>
              </a:spcBef>
              <a:spcAft>
                <a:spcPts val="0"/>
              </a:spcAft>
              <a:buNone/>
            </a:pPr>
            <a:r>
              <a:t/>
            </a:r>
            <a:endParaRPr sz="1700">
              <a:solidFill>
                <a:schemeClr val="dk1"/>
              </a:solidFill>
              <a:latin typeface="Sniglet"/>
              <a:ea typeface="Sniglet"/>
              <a:cs typeface="Sniglet"/>
              <a:sym typeface="Sniglet"/>
            </a:endParaRPr>
          </a:p>
          <a:p>
            <a:pPr indent="0" lvl="0" marL="0" rtl="0" algn="l">
              <a:spcBef>
                <a:spcPts val="0"/>
              </a:spcBef>
              <a:spcAft>
                <a:spcPts val="0"/>
              </a:spcAft>
              <a:buNone/>
            </a:pPr>
            <a:r>
              <a:rPr lang="en" sz="1700">
                <a:solidFill>
                  <a:schemeClr val="dk1"/>
                </a:solidFill>
                <a:latin typeface="Sniglet"/>
                <a:ea typeface="Sniglet"/>
                <a:cs typeface="Sniglet"/>
                <a:sym typeface="Sniglet"/>
              </a:rPr>
              <a:t>Advanced filters specialized in the Data Science field</a:t>
            </a:r>
            <a:endParaRPr sz="1700">
              <a:solidFill>
                <a:schemeClr val="dk1"/>
              </a:solidFill>
              <a:latin typeface="Sniglet"/>
              <a:ea typeface="Sniglet"/>
              <a:cs typeface="Sniglet"/>
              <a:sym typeface="Sniglet"/>
            </a:endParaRPr>
          </a:p>
          <a:p>
            <a:pPr indent="0" lvl="0" marL="0" rtl="0" algn="l">
              <a:spcBef>
                <a:spcPts val="0"/>
              </a:spcBef>
              <a:spcAft>
                <a:spcPts val="0"/>
              </a:spcAft>
              <a:buNone/>
            </a:pPr>
            <a:r>
              <a:t/>
            </a:r>
            <a:endParaRPr sz="1700">
              <a:solidFill>
                <a:schemeClr val="dk1"/>
              </a:solidFill>
              <a:latin typeface="Sniglet"/>
              <a:ea typeface="Sniglet"/>
              <a:cs typeface="Sniglet"/>
              <a:sym typeface="Sniglet"/>
            </a:endParaRPr>
          </a:p>
          <a:p>
            <a:pPr indent="0" lvl="0" marL="0" rtl="0" algn="l">
              <a:spcBef>
                <a:spcPts val="0"/>
              </a:spcBef>
              <a:spcAft>
                <a:spcPts val="0"/>
              </a:spcAft>
              <a:buNone/>
            </a:pPr>
            <a:r>
              <a:rPr lang="en" sz="1700">
                <a:solidFill>
                  <a:schemeClr val="dk1"/>
                </a:solidFill>
                <a:latin typeface="Sniglet"/>
                <a:ea typeface="Sniglet"/>
                <a:cs typeface="Sniglet"/>
                <a:sym typeface="Sniglet"/>
              </a:rPr>
              <a:t>A community filled  with professionals you can interact with.</a:t>
            </a:r>
            <a:endParaRPr sz="1700">
              <a:solidFill>
                <a:schemeClr val="dk1"/>
              </a:solidFill>
              <a:latin typeface="Sniglet"/>
              <a:ea typeface="Sniglet"/>
              <a:cs typeface="Sniglet"/>
              <a:sym typeface="Sniglet"/>
            </a:endParaRPr>
          </a:p>
          <a:p>
            <a:pPr indent="0" lvl="0" marL="0" rtl="0" algn="l">
              <a:spcBef>
                <a:spcPts val="0"/>
              </a:spcBef>
              <a:spcAft>
                <a:spcPts val="0"/>
              </a:spcAft>
              <a:buNone/>
            </a:pPr>
            <a:r>
              <a:t/>
            </a:r>
            <a:endParaRPr sz="1700">
              <a:solidFill>
                <a:schemeClr val="dk1"/>
              </a:solidFill>
              <a:latin typeface="Sniglet"/>
              <a:ea typeface="Sniglet"/>
              <a:cs typeface="Sniglet"/>
              <a:sym typeface="Sniglet"/>
            </a:endParaRPr>
          </a:p>
          <a:p>
            <a:pPr indent="0" lvl="0" marL="0" rtl="0" algn="l">
              <a:spcBef>
                <a:spcPts val="0"/>
              </a:spcBef>
              <a:spcAft>
                <a:spcPts val="0"/>
              </a:spcAft>
              <a:buNone/>
            </a:pPr>
            <a:r>
              <a:t/>
            </a:r>
            <a:endParaRPr sz="1700">
              <a:solidFill>
                <a:schemeClr val="dk1"/>
              </a:solidFill>
              <a:latin typeface="Sniglet"/>
              <a:ea typeface="Sniglet"/>
              <a:cs typeface="Sniglet"/>
              <a:sym typeface="Sniglet"/>
            </a:endParaRPr>
          </a:p>
        </p:txBody>
      </p:sp>
      <p:sp>
        <p:nvSpPr>
          <p:cNvPr id="79" name="Google Shape;79;p15"/>
          <p:cNvSpPr/>
          <p:nvPr/>
        </p:nvSpPr>
        <p:spPr>
          <a:xfrm>
            <a:off x="307035" y="4278864"/>
            <a:ext cx="424188" cy="423069"/>
          </a:xfrm>
          <a:custGeom>
            <a:rect b="b" l="l" r="r" t="t"/>
            <a:pathLst>
              <a:path extrusionOk="0" h="11721" w="11752">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5"/>
          <p:cNvGrpSpPr/>
          <p:nvPr/>
        </p:nvGrpSpPr>
        <p:grpSpPr>
          <a:xfrm>
            <a:off x="5033854" y="2691973"/>
            <a:ext cx="454330" cy="357644"/>
            <a:chOff x="-41694200" y="2382950"/>
            <a:chExt cx="317425" cy="248900"/>
          </a:xfrm>
        </p:grpSpPr>
        <p:sp>
          <p:nvSpPr>
            <p:cNvPr id="81" name="Google Shape;81;p15"/>
            <p:cNvSpPr/>
            <p:nvPr/>
          </p:nvSpPr>
          <p:spPr>
            <a:xfrm>
              <a:off x="-41694200" y="2382950"/>
              <a:ext cx="317425" cy="248900"/>
            </a:xfrm>
            <a:custGeom>
              <a:rect b="b" l="l" r="r" t="t"/>
              <a:pathLst>
                <a:path extrusionOk="0" h="9956" w="12697">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41586600" y="2425550"/>
              <a:ext cx="107450" cy="102925"/>
            </a:xfrm>
            <a:custGeom>
              <a:rect b="b" l="l" r="r" t="t"/>
              <a:pathLst>
                <a:path extrusionOk="0" h="4117" w="4298">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5"/>
          <p:cNvSpPr txBox="1"/>
          <p:nvPr/>
        </p:nvSpPr>
        <p:spPr>
          <a:xfrm>
            <a:off x="5633425" y="2571750"/>
            <a:ext cx="3219300" cy="21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niglet"/>
                <a:ea typeface="Sniglet"/>
                <a:cs typeface="Sniglet"/>
                <a:sym typeface="Sniglet"/>
              </a:rPr>
              <a:t>Career development services</a:t>
            </a:r>
            <a:endParaRPr sz="1800">
              <a:solidFill>
                <a:schemeClr val="dk1"/>
              </a:solidFill>
              <a:latin typeface="Sniglet"/>
              <a:ea typeface="Sniglet"/>
              <a:cs typeface="Sniglet"/>
              <a:sym typeface="Sniglet"/>
            </a:endParaRPr>
          </a:p>
          <a:p>
            <a:pPr indent="0" lvl="0" marL="0" rtl="0" algn="l">
              <a:spcBef>
                <a:spcPts val="0"/>
              </a:spcBef>
              <a:spcAft>
                <a:spcPts val="0"/>
              </a:spcAft>
              <a:buNone/>
            </a:pPr>
            <a:r>
              <a:t/>
            </a:r>
            <a:endParaRPr sz="1800">
              <a:solidFill>
                <a:schemeClr val="dk1"/>
              </a:solidFill>
              <a:latin typeface="Sniglet"/>
              <a:ea typeface="Sniglet"/>
              <a:cs typeface="Sniglet"/>
              <a:sym typeface="Sniglet"/>
            </a:endParaRPr>
          </a:p>
          <a:p>
            <a:pPr indent="0" lvl="0" marL="0" rtl="0" algn="l">
              <a:spcBef>
                <a:spcPts val="0"/>
              </a:spcBef>
              <a:spcAft>
                <a:spcPts val="0"/>
              </a:spcAft>
              <a:buNone/>
            </a:pPr>
            <a:r>
              <a:t/>
            </a:r>
            <a:endParaRPr sz="1800">
              <a:solidFill>
                <a:schemeClr val="dk1"/>
              </a:solidFill>
              <a:latin typeface="Sniglet"/>
              <a:ea typeface="Sniglet"/>
              <a:cs typeface="Sniglet"/>
              <a:sym typeface="Sniglet"/>
            </a:endParaRPr>
          </a:p>
          <a:p>
            <a:pPr indent="0" lvl="0" marL="0" rtl="0" algn="l">
              <a:spcBef>
                <a:spcPts val="0"/>
              </a:spcBef>
              <a:spcAft>
                <a:spcPts val="0"/>
              </a:spcAft>
              <a:buNone/>
            </a:pPr>
            <a:r>
              <a:rPr lang="en" sz="1800">
                <a:solidFill>
                  <a:schemeClr val="dk1"/>
                </a:solidFill>
                <a:latin typeface="Sniglet"/>
                <a:ea typeface="Sniglet"/>
                <a:cs typeface="Sniglet"/>
                <a:sym typeface="Sniglet"/>
              </a:rPr>
              <a:t>Industry updates and trends</a:t>
            </a:r>
            <a:endParaRPr sz="1800">
              <a:solidFill>
                <a:schemeClr val="dk1"/>
              </a:solidFill>
              <a:latin typeface="Sniglet"/>
              <a:ea typeface="Sniglet"/>
              <a:cs typeface="Sniglet"/>
              <a:sym typeface="Sniglet"/>
            </a:endParaRPr>
          </a:p>
          <a:p>
            <a:pPr indent="0" lvl="0" marL="0" rtl="0" algn="l">
              <a:spcBef>
                <a:spcPts val="0"/>
              </a:spcBef>
              <a:spcAft>
                <a:spcPts val="0"/>
              </a:spcAft>
              <a:buNone/>
            </a:pPr>
            <a:r>
              <a:t/>
            </a:r>
            <a:endParaRPr sz="1800">
              <a:solidFill>
                <a:schemeClr val="dk1"/>
              </a:solidFill>
              <a:latin typeface="Sniglet"/>
              <a:ea typeface="Sniglet"/>
              <a:cs typeface="Sniglet"/>
              <a:sym typeface="Sniglet"/>
            </a:endParaRPr>
          </a:p>
        </p:txBody>
      </p:sp>
      <p:grpSp>
        <p:nvGrpSpPr>
          <p:cNvPr id="84" name="Google Shape;84;p15"/>
          <p:cNvGrpSpPr/>
          <p:nvPr/>
        </p:nvGrpSpPr>
        <p:grpSpPr>
          <a:xfrm>
            <a:off x="291272" y="2636400"/>
            <a:ext cx="409531" cy="410617"/>
            <a:chOff x="6679825" y="2693700"/>
            <a:chExt cx="257875" cy="258575"/>
          </a:xfrm>
        </p:grpSpPr>
        <p:sp>
          <p:nvSpPr>
            <p:cNvPr id="85" name="Google Shape;85;p15"/>
            <p:cNvSpPr/>
            <p:nvPr/>
          </p:nvSpPr>
          <p:spPr>
            <a:xfrm>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flipH="1">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5"/>
          <p:cNvGrpSpPr/>
          <p:nvPr/>
        </p:nvGrpSpPr>
        <p:grpSpPr>
          <a:xfrm>
            <a:off x="5048907" y="3434818"/>
            <a:ext cx="424204" cy="456255"/>
            <a:chOff x="1413250" y="2680675"/>
            <a:chExt cx="297750" cy="297525"/>
          </a:xfrm>
        </p:grpSpPr>
        <p:sp>
          <p:nvSpPr>
            <p:cNvPr id="88" name="Google Shape;88;p15"/>
            <p:cNvSpPr/>
            <p:nvPr/>
          </p:nvSpPr>
          <p:spPr>
            <a:xfrm>
              <a:off x="1413250" y="2680675"/>
              <a:ext cx="297750" cy="297525"/>
            </a:xfrm>
            <a:custGeom>
              <a:rect b="b" l="l" r="r" t="t"/>
              <a:pathLst>
                <a:path extrusionOk="0" h="11901" w="1191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1465225" y="2805100"/>
              <a:ext cx="52800" cy="52025"/>
            </a:xfrm>
            <a:custGeom>
              <a:rect b="b" l="l" r="r" t="t"/>
              <a:pathLst>
                <a:path extrusionOk="0" h="2081" w="2112">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535325" y="2769675"/>
              <a:ext cx="52800" cy="87450"/>
            </a:xfrm>
            <a:custGeom>
              <a:rect b="b" l="l" r="r" t="t"/>
              <a:pathLst>
                <a:path extrusionOk="0" h="3498" w="2112">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604650" y="2733425"/>
              <a:ext cx="52775" cy="122900"/>
            </a:xfrm>
            <a:custGeom>
              <a:rect b="b" l="l" r="r" t="t"/>
              <a:pathLst>
                <a:path extrusionOk="0" h="4916" w="2111">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Data</a:t>
            </a:r>
            <a:endParaRPr>
              <a:latin typeface="Sniglet"/>
              <a:ea typeface="Sniglet"/>
              <a:cs typeface="Sniglet"/>
              <a:sym typeface="Sniglet"/>
            </a:endParaRPr>
          </a:p>
        </p:txBody>
      </p:sp>
      <p:sp>
        <p:nvSpPr>
          <p:cNvPr id="97" name="Google Shape;97;p16"/>
          <p:cNvSpPr txBox="1"/>
          <p:nvPr>
            <p:ph idx="1" type="body"/>
          </p:nvPr>
        </p:nvSpPr>
        <p:spPr>
          <a:xfrm>
            <a:off x="311700" y="1152475"/>
            <a:ext cx="5517000" cy="34164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000000"/>
              </a:buClr>
              <a:buSzPts val="1600"/>
              <a:buFont typeface="Sniglet"/>
              <a:buChar char="❏"/>
            </a:pPr>
            <a:r>
              <a:rPr lang="en" sz="1600">
                <a:solidFill>
                  <a:srgbClr val="000000"/>
                </a:solidFill>
                <a:latin typeface="Sniglet"/>
                <a:ea typeface="Sniglet"/>
                <a:cs typeface="Sniglet"/>
                <a:sym typeface="Sniglet"/>
              </a:rPr>
              <a:t>Gathered from employers with job postings with salaries</a:t>
            </a:r>
            <a:endParaRPr sz="1600">
              <a:solidFill>
                <a:srgbClr val="000000"/>
              </a:solidFill>
              <a:latin typeface="Sniglet"/>
              <a:ea typeface="Sniglet"/>
              <a:cs typeface="Sniglet"/>
              <a:sym typeface="Sniglet"/>
            </a:endParaRPr>
          </a:p>
          <a:p>
            <a:pPr indent="-330200" lvl="1" marL="914400" rtl="0" algn="l">
              <a:spcBef>
                <a:spcPts val="0"/>
              </a:spcBef>
              <a:spcAft>
                <a:spcPts val="0"/>
              </a:spcAft>
              <a:buClr>
                <a:srgbClr val="000000"/>
              </a:buClr>
              <a:buSzPts val="1600"/>
              <a:buFont typeface="Sniglet"/>
              <a:buChar char="❏"/>
            </a:pPr>
            <a:r>
              <a:rPr lang="en" sz="1600">
                <a:solidFill>
                  <a:srgbClr val="000000"/>
                </a:solidFill>
                <a:latin typeface="Sniglet"/>
                <a:ea typeface="Sniglet"/>
                <a:cs typeface="Sniglet"/>
                <a:sym typeface="Sniglet"/>
              </a:rPr>
              <a:t>Job websites</a:t>
            </a:r>
            <a:endParaRPr sz="1600">
              <a:solidFill>
                <a:srgbClr val="000000"/>
              </a:solidFill>
              <a:latin typeface="Sniglet"/>
              <a:ea typeface="Sniglet"/>
              <a:cs typeface="Sniglet"/>
              <a:sym typeface="Sniglet"/>
            </a:endParaRPr>
          </a:p>
          <a:p>
            <a:pPr indent="-330200" lvl="0" marL="457200" rtl="0" algn="l">
              <a:spcBef>
                <a:spcPts val="0"/>
              </a:spcBef>
              <a:spcAft>
                <a:spcPts val="0"/>
              </a:spcAft>
              <a:buClr>
                <a:srgbClr val="000000"/>
              </a:buClr>
              <a:buSzPts val="1600"/>
              <a:buFont typeface="Sniglet"/>
              <a:buChar char="❏"/>
            </a:pPr>
            <a:r>
              <a:rPr lang="en" sz="1600">
                <a:solidFill>
                  <a:srgbClr val="000000"/>
                </a:solidFill>
                <a:latin typeface="Sniglet"/>
                <a:ea typeface="Sniglet"/>
                <a:cs typeface="Sniglet"/>
                <a:sym typeface="Sniglet"/>
              </a:rPr>
              <a:t>Also through contracts gathered when employees are hired</a:t>
            </a:r>
            <a:endParaRPr sz="1600">
              <a:solidFill>
                <a:srgbClr val="000000"/>
              </a:solidFill>
              <a:latin typeface="Sniglet"/>
              <a:ea typeface="Sniglet"/>
              <a:cs typeface="Sniglet"/>
              <a:sym typeface="Sniglet"/>
            </a:endParaRPr>
          </a:p>
          <a:p>
            <a:pPr indent="-330200" lvl="1" marL="914400" rtl="0" algn="l">
              <a:spcBef>
                <a:spcPts val="0"/>
              </a:spcBef>
              <a:spcAft>
                <a:spcPts val="0"/>
              </a:spcAft>
              <a:buClr>
                <a:srgbClr val="000000"/>
              </a:buClr>
              <a:buSzPts val="1600"/>
              <a:buFont typeface="Sniglet"/>
              <a:buChar char="❏"/>
            </a:pPr>
            <a:r>
              <a:rPr lang="en" sz="1600">
                <a:solidFill>
                  <a:srgbClr val="000000"/>
                </a:solidFill>
                <a:latin typeface="Sniglet"/>
                <a:ea typeface="Sniglet"/>
                <a:cs typeface="Sniglet"/>
                <a:sym typeface="Sniglet"/>
              </a:rPr>
              <a:t>Stored in a centralized database</a:t>
            </a:r>
            <a:endParaRPr sz="1600">
              <a:solidFill>
                <a:srgbClr val="000000"/>
              </a:solidFill>
              <a:latin typeface="Sniglet"/>
              <a:ea typeface="Sniglet"/>
              <a:cs typeface="Sniglet"/>
              <a:sym typeface="Sniglet"/>
            </a:endParaRPr>
          </a:p>
          <a:p>
            <a:pPr indent="-330200" lvl="0" marL="457200" rtl="0" algn="l">
              <a:lnSpc>
                <a:spcPct val="107916"/>
              </a:lnSpc>
              <a:spcBef>
                <a:spcPts val="0"/>
              </a:spcBef>
              <a:spcAft>
                <a:spcPts val="0"/>
              </a:spcAft>
              <a:buClr>
                <a:srgbClr val="000000"/>
              </a:buClr>
              <a:buSzPts val="1600"/>
              <a:buFont typeface="Sniglet"/>
              <a:buChar char="❏"/>
            </a:pPr>
            <a:r>
              <a:rPr lang="en" sz="1600">
                <a:solidFill>
                  <a:srgbClr val="000000"/>
                </a:solidFill>
                <a:latin typeface="Sniglet"/>
                <a:ea typeface="Sniglet"/>
                <a:cs typeface="Sniglet"/>
                <a:sym typeface="Sniglet"/>
              </a:rPr>
              <a:t>Access to this data should be restricted to authorized personnel only, and appropriate measures should be in place to ensure data security and compliance with privacy regulations</a:t>
            </a:r>
            <a:endParaRPr sz="1600">
              <a:solidFill>
                <a:srgbClr val="000000"/>
              </a:solidFill>
              <a:latin typeface="Sniglet"/>
              <a:ea typeface="Sniglet"/>
              <a:cs typeface="Sniglet"/>
              <a:sym typeface="Sniglet"/>
            </a:endParaRPr>
          </a:p>
          <a:p>
            <a:pPr indent="-330200" lvl="1" marL="914400" rtl="0" algn="l">
              <a:lnSpc>
                <a:spcPct val="107916"/>
              </a:lnSpc>
              <a:spcBef>
                <a:spcPts val="800"/>
              </a:spcBef>
              <a:spcAft>
                <a:spcPts val="0"/>
              </a:spcAft>
              <a:buClr>
                <a:srgbClr val="000000"/>
              </a:buClr>
              <a:buSzPts val="1600"/>
              <a:buFont typeface="Sniglet"/>
              <a:buChar char="❏"/>
            </a:pPr>
            <a:r>
              <a:rPr lang="en" sz="1600">
                <a:solidFill>
                  <a:srgbClr val="000000"/>
                </a:solidFill>
                <a:latin typeface="Sniglet"/>
                <a:ea typeface="Sniglet"/>
                <a:cs typeface="Sniglet"/>
                <a:sym typeface="Sniglet"/>
              </a:rPr>
              <a:t>Signing a contract</a:t>
            </a:r>
            <a:endParaRPr sz="1600">
              <a:solidFill>
                <a:srgbClr val="000000"/>
              </a:solidFill>
              <a:latin typeface="Sniglet"/>
              <a:ea typeface="Sniglet"/>
              <a:cs typeface="Sniglet"/>
              <a:sym typeface="Sniglet"/>
            </a:endParaRPr>
          </a:p>
          <a:p>
            <a:pPr indent="-330200" lvl="1" marL="914400" rtl="0" algn="l">
              <a:lnSpc>
                <a:spcPct val="107916"/>
              </a:lnSpc>
              <a:spcBef>
                <a:spcPts val="800"/>
              </a:spcBef>
              <a:spcAft>
                <a:spcPts val="0"/>
              </a:spcAft>
              <a:buClr>
                <a:srgbClr val="000000"/>
              </a:buClr>
              <a:buSzPts val="1600"/>
              <a:buFont typeface="Sniglet"/>
              <a:buChar char="❏"/>
            </a:pPr>
            <a:r>
              <a:rPr lang="en" sz="1600">
                <a:solidFill>
                  <a:srgbClr val="000000"/>
                </a:solidFill>
                <a:latin typeface="Sniglet"/>
                <a:ea typeface="Sniglet"/>
                <a:cs typeface="Sniglet"/>
                <a:sym typeface="Sniglet"/>
              </a:rPr>
              <a:t>Quality</a:t>
            </a:r>
            <a:r>
              <a:rPr lang="en" sz="1600">
                <a:solidFill>
                  <a:srgbClr val="000000"/>
                </a:solidFill>
                <a:latin typeface="Sniglet"/>
                <a:ea typeface="Sniglet"/>
                <a:cs typeface="Sniglet"/>
                <a:sym typeface="Sniglet"/>
              </a:rPr>
              <a:t> checks</a:t>
            </a:r>
            <a:endParaRPr sz="1600">
              <a:solidFill>
                <a:srgbClr val="000000"/>
              </a:solidFill>
              <a:latin typeface="Sniglet"/>
              <a:ea typeface="Sniglet"/>
              <a:cs typeface="Sniglet"/>
              <a:sym typeface="Sniglet"/>
            </a:endParaRPr>
          </a:p>
          <a:p>
            <a:pPr indent="0" lvl="0" marL="457200" rtl="0" algn="l">
              <a:lnSpc>
                <a:spcPct val="107916"/>
              </a:lnSpc>
              <a:spcBef>
                <a:spcPts val="800"/>
              </a:spcBef>
              <a:spcAft>
                <a:spcPts val="800"/>
              </a:spcAft>
              <a:buNone/>
            </a:pPr>
            <a:r>
              <a:t/>
            </a:r>
            <a:endParaRPr/>
          </a:p>
        </p:txBody>
      </p:sp>
      <p:sp>
        <p:nvSpPr>
          <p:cNvPr id="98" name="Google Shape;98;p16"/>
          <p:cNvSpPr/>
          <p:nvPr/>
        </p:nvSpPr>
        <p:spPr>
          <a:xfrm>
            <a:off x="8354171" y="445035"/>
            <a:ext cx="373327" cy="376518"/>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alary type background" id="99" name="Google Shape;99;p16"/>
          <p:cNvPicPr preferRelativeResize="0"/>
          <p:nvPr/>
        </p:nvPicPr>
        <p:blipFill>
          <a:blip r:embed="rId3">
            <a:alphaModFix/>
          </a:blip>
          <a:stretch>
            <a:fillRect/>
          </a:stretch>
        </p:blipFill>
        <p:spPr>
          <a:xfrm>
            <a:off x="6345850" y="1655275"/>
            <a:ext cx="2109000" cy="21090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19600" y="19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Job Postings include:</a:t>
            </a:r>
            <a:endParaRPr>
              <a:latin typeface="Sniglet"/>
              <a:ea typeface="Sniglet"/>
              <a:cs typeface="Sniglet"/>
              <a:sym typeface="Sniglet"/>
            </a:endParaRPr>
          </a:p>
        </p:txBody>
      </p:sp>
      <p:sp>
        <p:nvSpPr>
          <p:cNvPr id="105" name="Google Shape;105;p17"/>
          <p:cNvSpPr txBox="1"/>
          <p:nvPr>
            <p:ph idx="1" type="body"/>
          </p:nvPr>
        </p:nvSpPr>
        <p:spPr>
          <a:xfrm>
            <a:off x="355575" y="1542725"/>
            <a:ext cx="2978100" cy="3521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Job Titles</a:t>
            </a:r>
            <a:endParaRPr sz="1700">
              <a:solidFill>
                <a:schemeClr val="dk1"/>
              </a:solidFill>
              <a:latin typeface="Sniglet"/>
              <a:ea typeface="Sniglet"/>
              <a:cs typeface="Sniglet"/>
              <a:sym typeface="Sniglet"/>
            </a:endParaRPr>
          </a:p>
          <a:p>
            <a:pPr indent="-336550" lvl="0" marL="457200" rtl="0" algn="l">
              <a:lnSpc>
                <a:spcPct val="15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Experience level: </a:t>
            </a:r>
            <a:r>
              <a:rPr lang="en" sz="1700">
                <a:solidFill>
                  <a:schemeClr val="dk1"/>
                </a:solidFill>
                <a:latin typeface="Sniglet"/>
                <a:ea typeface="Sniglet"/>
                <a:cs typeface="Sniglet"/>
                <a:sym typeface="Sniglet"/>
              </a:rPr>
              <a:t>m</a:t>
            </a:r>
            <a:r>
              <a:rPr lang="en" sz="1700">
                <a:solidFill>
                  <a:schemeClr val="dk1"/>
                </a:solidFill>
                <a:latin typeface="Sniglet"/>
                <a:ea typeface="Sniglet"/>
                <a:cs typeface="Sniglet"/>
                <a:sym typeface="Sniglet"/>
              </a:rPr>
              <a:t>id-level</a:t>
            </a:r>
            <a:r>
              <a:rPr lang="en" sz="1700">
                <a:solidFill>
                  <a:schemeClr val="dk1"/>
                </a:solidFill>
                <a:latin typeface="Sniglet"/>
                <a:ea typeface="Sniglet"/>
                <a:cs typeface="Sniglet"/>
                <a:sym typeface="Sniglet"/>
              </a:rPr>
              <a:t>, s</a:t>
            </a:r>
            <a:r>
              <a:rPr lang="en" sz="1700">
                <a:solidFill>
                  <a:schemeClr val="dk1"/>
                </a:solidFill>
                <a:latin typeface="Sniglet"/>
                <a:ea typeface="Sniglet"/>
                <a:cs typeface="Sniglet"/>
                <a:sym typeface="Sniglet"/>
              </a:rPr>
              <a:t>enior-level</a:t>
            </a:r>
            <a:r>
              <a:rPr lang="en" sz="1700">
                <a:solidFill>
                  <a:schemeClr val="dk1"/>
                </a:solidFill>
                <a:latin typeface="Sniglet"/>
                <a:ea typeface="Sniglet"/>
                <a:cs typeface="Sniglet"/>
                <a:sym typeface="Sniglet"/>
              </a:rPr>
              <a:t>, e</a:t>
            </a:r>
            <a:r>
              <a:rPr lang="en" sz="1700">
                <a:solidFill>
                  <a:schemeClr val="dk1"/>
                </a:solidFill>
                <a:latin typeface="Sniglet"/>
                <a:ea typeface="Sniglet"/>
                <a:cs typeface="Sniglet"/>
                <a:sym typeface="Sniglet"/>
              </a:rPr>
              <a:t>ntry-level</a:t>
            </a:r>
            <a:r>
              <a:rPr lang="en" sz="1700">
                <a:solidFill>
                  <a:schemeClr val="dk1"/>
                </a:solidFill>
                <a:latin typeface="Sniglet"/>
                <a:ea typeface="Sniglet"/>
                <a:cs typeface="Sniglet"/>
                <a:sym typeface="Sniglet"/>
              </a:rPr>
              <a:t>, e</a:t>
            </a:r>
            <a:r>
              <a:rPr lang="en" sz="1700">
                <a:solidFill>
                  <a:schemeClr val="dk1"/>
                </a:solidFill>
                <a:latin typeface="Sniglet"/>
                <a:ea typeface="Sniglet"/>
                <a:cs typeface="Sniglet"/>
                <a:sym typeface="Sniglet"/>
              </a:rPr>
              <a:t>xecutive-level</a:t>
            </a:r>
            <a:endParaRPr sz="1700">
              <a:solidFill>
                <a:schemeClr val="dk1"/>
              </a:solidFill>
              <a:latin typeface="Sniglet"/>
              <a:ea typeface="Sniglet"/>
              <a:cs typeface="Sniglet"/>
              <a:sym typeface="Sniglet"/>
            </a:endParaRPr>
          </a:p>
          <a:p>
            <a:pPr indent="-336550" lvl="0" marL="457200" rtl="0" algn="l">
              <a:lnSpc>
                <a:spcPct val="15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Employment types</a:t>
            </a:r>
            <a:r>
              <a:rPr lang="en" sz="1700">
                <a:solidFill>
                  <a:schemeClr val="dk1"/>
                </a:solidFill>
                <a:latin typeface="Sniglet"/>
                <a:ea typeface="Sniglet"/>
                <a:cs typeface="Sniglet"/>
                <a:sym typeface="Sniglet"/>
              </a:rPr>
              <a:t>: f</a:t>
            </a:r>
            <a:r>
              <a:rPr lang="en" sz="1700">
                <a:solidFill>
                  <a:schemeClr val="dk1"/>
                </a:solidFill>
                <a:latin typeface="Sniglet"/>
                <a:ea typeface="Sniglet"/>
                <a:cs typeface="Sniglet"/>
                <a:sym typeface="Sniglet"/>
              </a:rPr>
              <a:t>ull-time</a:t>
            </a:r>
            <a:r>
              <a:rPr lang="en" sz="1700">
                <a:solidFill>
                  <a:schemeClr val="dk1"/>
                </a:solidFill>
                <a:latin typeface="Sniglet"/>
                <a:ea typeface="Sniglet"/>
                <a:cs typeface="Sniglet"/>
                <a:sym typeface="Sniglet"/>
              </a:rPr>
              <a:t>, p</a:t>
            </a:r>
            <a:r>
              <a:rPr lang="en" sz="1700">
                <a:solidFill>
                  <a:schemeClr val="dk1"/>
                </a:solidFill>
                <a:latin typeface="Sniglet"/>
                <a:ea typeface="Sniglet"/>
                <a:cs typeface="Sniglet"/>
                <a:sym typeface="Sniglet"/>
              </a:rPr>
              <a:t>art-time</a:t>
            </a:r>
            <a:r>
              <a:rPr lang="en" sz="1700">
                <a:solidFill>
                  <a:schemeClr val="dk1"/>
                </a:solidFill>
                <a:latin typeface="Sniglet"/>
                <a:ea typeface="Sniglet"/>
                <a:cs typeface="Sniglet"/>
                <a:sym typeface="Sniglet"/>
              </a:rPr>
              <a:t>, c</a:t>
            </a:r>
            <a:r>
              <a:rPr lang="en" sz="1700">
                <a:solidFill>
                  <a:schemeClr val="dk1"/>
                </a:solidFill>
                <a:latin typeface="Sniglet"/>
                <a:ea typeface="Sniglet"/>
                <a:cs typeface="Sniglet"/>
                <a:sym typeface="Sniglet"/>
              </a:rPr>
              <a:t>ontract</a:t>
            </a:r>
            <a:r>
              <a:rPr lang="en" sz="1700">
                <a:solidFill>
                  <a:schemeClr val="dk1"/>
                </a:solidFill>
                <a:latin typeface="Sniglet"/>
                <a:ea typeface="Sniglet"/>
                <a:cs typeface="Sniglet"/>
                <a:sym typeface="Sniglet"/>
              </a:rPr>
              <a:t>, </a:t>
            </a:r>
            <a:r>
              <a:rPr lang="en" sz="1700">
                <a:solidFill>
                  <a:schemeClr val="dk1"/>
                </a:solidFill>
                <a:latin typeface="Sniglet"/>
                <a:ea typeface="Sniglet"/>
                <a:cs typeface="Sniglet"/>
                <a:sym typeface="Sniglet"/>
              </a:rPr>
              <a:t>freelance</a:t>
            </a:r>
            <a:endParaRPr sz="1700">
              <a:solidFill>
                <a:schemeClr val="dk1"/>
              </a:solidFill>
              <a:latin typeface="Sniglet"/>
              <a:ea typeface="Sniglet"/>
              <a:cs typeface="Sniglet"/>
              <a:sym typeface="Sniglet"/>
            </a:endParaRPr>
          </a:p>
          <a:p>
            <a:pPr indent="0" lvl="0" marL="0" rtl="0" algn="l">
              <a:lnSpc>
                <a:spcPct val="150000"/>
              </a:lnSpc>
              <a:spcBef>
                <a:spcPts val="0"/>
              </a:spcBef>
              <a:spcAft>
                <a:spcPts val="0"/>
              </a:spcAft>
              <a:buNone/>
            </a:pPr>
            <a:r>
              <a:t/>
            </a:r>
            <a:endParaRPr sz="1700">
              <a:solidFill>
                <a:schemeClr val="dk1"/>
              </a:solidFill>
              <a:latin typeface="Sniglet"/>
              <a:ea typeface="Sniglet"/>
              <a:cs typeface="Sniglet"/>
              <a:sym typeface="Sniglet"/>
            </a:endParaRPr>
          </a:p>
          <a:p>
            <a:pPr indent="0" lvl="0" marL="457200" rtl="0" algn="l">
              <a:lnSpc>
                <a:spcPct val="100000"/>
              </a:lnSpc>
              <a:spcBef>
                <a:spcPts val="0"/>
              </a:spcBef>
              <a:spcAft>
                <a:spcPts val="0"/>
              </a:spcAft>
              <a:buNone/>
            </a:pPr>
            <a:r>
              <a:t/>
            </a:r>
            <a:endParaRPr sz="1700">
              <a:solidFill>
                <a:schemeClr val="dk1"/>
              </a:solidFill>
              <a:latin typeface="Sniglet"/>
              <a:ea typeface="Sniglet"/>
              <a:cs typeface="Sniglet"/>
              <a:sym typeface="Sniglet"/>
            </a:endParaRPr>
          </a:p>
        </p:txBody>
      </p:sp>
      <p:sp>
        <p:nvSpPr>
          <p:cNvPr id="106" name="Google Shape;106;p17"/>
          <p:cNvSpPr/>
          <p:nvPr/>
        </p:nvSpPr>
        <p:spPr>
          <a:xfrm>
            <a:off x="8310575" y="338950"/>
            <a:ext cx="579304" cy="445351"/>
          </a:xfrm>
          <a:custGeom>
            <a:rect b="b" l="l" r="r" t="t"/>
            <a:pathLst>
              <a:path extrusionOk="0" h="9201" w="9394">
                <a:moveTo>
                  <a:pt x="7104" y="7917"/>
                </a:moveTo>
                <a:lnTo>
                  <a:pt x="7104" y="7917"/>
                </a:lnTo>
                <a:lnTo>
                  <a:pt x="7361" y="7917"/>
                </a:lnTo>
                <a:lnTo>
                  <a:pt x="7639" y="7917"/>
                </a:lnTo>
                <a:lnTo>
                  <a:pt x="7939" y="7896"/>
                </a:lnTo>
                <a:lnTo>
                  <a:pt x="8067" y="7874"/>
                </a:lnTo>
                <a:lnTo>
                  <a:pt x="8174" y="7832"/>
                </a:lnTo>
                <a:lnTo>
                  <a:pt x="8174" y="7832"/>
                </a:lnTo>
                <a:lnTo>
                  <a:pt x="8238" y="7789"/>
                </a:lnTo>
                <a:lnTo>
                  <a:pt x="8281" y="7725"/>
                </a:lnTo>
                <a:lnTo>
                  <a:pt x="8324" y="7639"/>
                </a:lnTo>
                <a:lnTo>
                  <a:pt x="8366" y="7553"/>
                </a:lnTo>
                <a:lnTo>
                  <a:pt x="8388" y="7361"/>
                </a:lnTo>
                <a:lnTo>
                  <a:pt x="8409" y="7190"/>
                </a:lnTo>
                <a:lnTo>
                  <a:pt x="8409" y="7190"/>
                </a:lnTo>
                <a:lnTo>
                  <a:pt x="8409" y="6740"/>
                </a:lnTo>
                <a:lnTo>
                  <a:pt x="8409" y="6291"/>
                </a:lnTo>
                <a:lnTo>
                  <a:pt x="8409" y="5414"/>
                </a:lnTo>
                <a:lnTo>
                  <a:pt x="8409" y="5414"/>
                </a:lnTo>
                <a:lnTo>
                  <a:pt x="8366" y="4494"/>
                </a:lnTo>
                <a:lnTo>
                  <a:pt x="8366" y="3552"/>
                </a:lnTo>
                <a:lnTo>
                  <a:pt x="8366" y="3082"/>
                </a:lnTo>
                <a:lnTo>
                  <a:pt x="8366" y="2611"/>
                </a:lnTo>
                <a:lnTo>
                  <a:pt x="8409" y="2162"/>
                </a:lnTo>
                <a:lnTo>
                  <a:pt x="8452" y="1691"/>
                </a:lnTo>
                <a:lnTo>
                  <a:pt x="8452" y="1691"/>
                </a:lnTo>
                <a:lnTo>
                  <a:pt x="8538" y="1242"/>
                </a:lnTo>
                <a:lnTo>
                  <a:pt x="8602" y="792"/>
                </a:lnTo>
                <a:lnTo>
                  <a:pt x="8602" y="792"/>
                </a:lnTo>
                <a:lnTo>
                  <a:pt x="8687" y="407"/>
                </a:lnTo>
                <a:lnTo>
                  <a:pt x="8730" y="193"/>
                </a:lnTo>
                <a:lnTo>
                  <a:pt x="8709" y="108"/>
                </a:lnTo>
                <a:lnTo>
                  <a:pt x="8687" y="44"/>
                </a:lnTo>
                <a:lnTo>
                  <a:pt x="8687" y="44"/>
                </a:lnTo>
                <a:lnTo>
                  <a:pt x="8623" y="1"/>
                </a:lnTo>
                <a:lnTo>
                  <a:pt x="8559" y="1"/>
                </a:lnTo>
                <a:lnTo>
                  <a:pt x="8473" y="1"/>
                </a:lnTo>
                <a:lnTo>
                  <a:pt x="8388" y="44"/>
                </a:lnTo>
                <a:lnTo>
                  <a:pt x="8110" y="193"/>
                </a:lnTo>
                <a:lnTo>
                  <a:pt x="8110" y="193"/>
                </a:lnTo>
                <a:lnTo>
                  <a:pt x="7939" y="236"/>
                </a:lnTo>
                <a:lnTo>
                  <a:pt x="7767" y="279"/>
                </a:lnTo>
                <a:lnTo>
                  <a:pt x="7404" y="365"/>
                </a:lnTo>
                <a:lnTo>
                  <a:pt x="7404" y="365"/>
                </a:lnTo>
                <a:lnTo>
                  <a:pt x="6569" y="536"/>
                </a:lnTo>
                <a:lnTo>
                  <a:pt x="6141" y="600"/>
                </a:lnTo>
                <a:lnTo>
                  <a:pt x="5713" y="621"/>
                </a:lnTo>
                <a:lnTo>
                  <a:pt x="5713" y="621"/>
                </a:lnTo>
                <a:lnTo>
                  <a:pt x="4858" y="643"/>
                </a:lnTo>
                <a:lnTo>
                  <a:pt x="3980" y="643"/>
                </a:lnTo>
                <a:lnTo>
                  <a:pt x="3980" y="643"/>
                </a:lnTo>
                <a:lnTo>
                  <a:pt x="3595" y="621"/>
                </a:lnTo>
                <a:lnTo>
                  <a:pt x="3210" y="621"/>
                </a:lnTo>
                <a:lnTo>
                  <a:pt x="3039" y="643"/>
                </a:lnTo>
                <a:lnTo>
                  <a:pt x="2846" y="685"/>
                </a:lnTo>
                <a:lnTo>
                  <a:pt x="2675" y="728"/>
                </a:lnTo>
                <a:lnTo>
                  <a:pt x="2504" y="814"/>
                </a:lnTo>
                <a:lnTo>
                  <a:pt x="2504" y="814"/>
                </a:lnTo>
                <a:lnTo>
                  <a:pt x="2397" y="878"/>
                </a:lnTo>
                <a:lnTo>
                  <a:pt x="2333" y="878"/>
                </a:lnTo>
                <a:lnTo>
                  <a:pt x="2247" y="878"/>
                </a:lnTo>
                <a:lnTo>
                  <a:pt x="2247" y="878"/>
                </a:lnTo>
                <a:lnTo>
                  <a:pt x="2076" y="835"/>
                </a:lnTo>
                <a:lnTo>
                  <a:pt x="1926" y="814"/>
                </a:lnTo>
                <a:lnTo>
                  <a:pt x="1926" y="814"/>
                </a:lnTo>
                <a:lnTo>
                  <a:pt x="1798" y="835"/>
                </a:lnTo>
                <a:lnTo>
                  <a:pt x="1670" y="857"/>
                </a:lnTo>
                <a:lnTo>
                  <a:pt x="1563" y="921"/>
                </a:lnTo>
                <a:lnTo>
                  <a:pt x="1520" y="964"/>
                </a:lnTo>
                <a:lnTo>
                  <a:pt x="1498" y="1028"/>
                </a:lnTo>
                <a:lnTo>
                  <a:pt x="1498" y="1028"/>
                </a:lnTo>
                <a:lnTo>
                  <a:pt x="1456" y="1199"/>
                </a:lnTo>
                <a:lnTo>
                  <a:pt x="1456" y="1370"/>
                </a:lnTo>
                <a:lnTo>
                  <a:pt x="1456" y="1734"/>
                </a:lnTo>
                <a:lnTo>
                  <a:pt x="1456" y="1734"/>
                </a:lnTo>
                <a:lnTo>
                  <a:pt x="1477" y="2183"/>
                </a:lnTo>
                <a:lnTo>
                  <a:pt x="1541" y="2632"/>
                </a:lnTo>
                <a:lnTo>
                  <a:pt x="1541" y="2632"/>
                </a:lnTo>
                <a:lnTo>
                  <a:pt x="1605" y="3060"/>
                </a:lnTo>
                <a:lnTo>
                  <a:pt x="1648" y="3274"/>
                </a:lnTo>
                <a:lnTo>
                  <a:pt x="1670" y="3488"/>
                </a:lnTo>
                <a:lnTo>
                  <a:pt x="1670" y="3488"/>
                </a:lnTo>
                <a:lnTo>
                  <a:pt x="1670" y="3617"/>
                </a:lnTo>
                <a:lnTo>
                  <a:pt x="1648" y="3659"/>
                </a:lnTo>
                <a:lnTo>
                  <a:pt x="1584" y="3702"/>
                </a:lnTo>
                <a:lnTo>
                  <a:pt x="1584" y="3702"/>
                </a:lnTo>
                <a:lnTo>
                  <a:pt x="1498" y="3724"/>
                </a:lnTo>
                <a:lnTo>
                  <a:pt x="1349" y="3724"/>
                </a:lnTo>
                <a:lnTo>
                  <a:pt x="1113" y="3702"/>
                </a:lnTo>
                <a:lnTo>
                  <a:pt x="1113" y="3702"/>
                </a:lnTo>
                <a:lnTo>
                  <a:pt x="964" y="3702"/>
                </a:lnTo>
                <a:lnTo>
                  <a:pt x="835" y="3724"/>
                </a:lnTo>
                <a:lnTo>
                  <a:pt x="792" y="3766"/>
                </a:lnTo>
                <a:lnTo>
                  <a:pt x="750" y="3809"/>
                </a:lnTo>
                <a:lnTo>
                  <a:pt x="707" y="3852"/>
                </a:lnTo>
                <a:lnTo>
                  <a:pt x="707" y="3938"/>
                </a:lnTo>
                <a:lnTo>
                  <a:pt x="707" y="3938"/>
                </a:lnTo>
                <a:lnTo>
                  <a:pt x="707" y="4023"/>
                </a:lnTo>
                <a:lnTo>
                  <a:pt x="728" y="4130"/>
                </a:lnTo>
                <a:lnTo>
                  <a:pt x="728" y="4237"/>
                </a:lnTo>
                <a:lnTo>
                  <a:pt x="707" y="4280"/>
                </a:lnTo>
                <a:lnTo>
                  <a:pt x="685" y="4323"/>
                </a:lnTo>
                <a:lnTo>
                  <a:pt x="685" y="4323"/>
                </a:lnTo>
                <a:lnTo>
                  <a:pt x="621" y="4344"/>
                </a:lnTo>
                <a:lnTo>
                  <a:pt x="514" y="4366"/>
                </a:lnTo>
                <a:lnTo>
                  <a:pt x="407" y="4387"/>
                </a:lnTo>
                <a:lnTo>
                  <a:pt x="322" y="4408"/>
                </a:lnTo>
                <a:lnTo>
                  <a:pt x="322" y="4408"/>
                </a:lnTo>
                <a:lnTo>
                  <a:pt x="172" y="4473"/>
                </a:lnTo>
                <a:lnTo>
                  <a:pt x="108" y="4515"/>
                </a:lnTo>
                <a:lnTo>
                  <a:pt x="44" y="4579"/>
                </a:lnTo>
                <a:lnTo>
                  <a:pt x="44" y="4579"/>
                </a:lnTo>
                <a:lnTo>
                  <a:pt x="22" y="4644"/>
                </a:lnTo>
                <a:lnTo>
                  <a:pt x="1" y="4686"/>
                </a:lnTo>
                <a:lnTo>
                  <a:pt x="22" y="4729"/>
                </a:lnTo>
                <a:lnTo>
                  <a:pt x="65" y="4772"/>
                </a:lnTo>
                <a:lnTo>
                  <a:pt x="172" y="4836"/>
                </a:lnTo>
                <a:lnTo>
                  <a:pt x="279" y="4922"/>
                </a:lnTo>
                <a:lnTo>
                  <a:pt x="279" y="4922"/>
                </a:lnTo>
                <a:lnTo>
                  <a:pt x="429" y="5072"/>
                </a:lnTo>
                <a:lnTo>
                  <a:pt x="557" y="5200"/>
                </a:lnTo>
                <a:lnTo>
                  <a:pt x="600" y="5264"/>
                </a:lnTo>
                <a:lnTo>
                  <a:pt x="621" y="5350"/>
                </a:lnTo>
                <a:lnTo>
                  <a:pt x="643" y="5435"/>
                </a:lnTo>
                <a:lnTo>
                  <a:pt x="621" y="5542"/>
                </a:lnTo>
                <a:lnTo>
                  <a:pt x="621" y="5542"/>
                </a:lnTo>
                <a:lnTo>
                  <a:pt x="493" y="5906"/>
                </a:lnTo>
                <a:lnTo>
                  <a:pt x="429" y="6077"/>
                </a:lnTo>
                <a:lnTo>
                  <a:pt x="386" y="6270"/>
                </a:lnTo>
                <a:lnTo>
                  <a:pt x="386" y="6270"/>
                </a:lnTo>
                <a:lnTo>
                  <a:pt x="364" y="6462"/>
                </a:lnTo>
                <a:lnTo>
                  <a:pt x="364" y="6676"/>
                </a:lnTo>
                <a:lnTo>
                  <a:pt x="407" y="6869"/>
                </a:lnTo>
                <a:lnTo>
                  <a:pt x="450" y="7061"/>
                </a:lnTo>
                <a:lnTo>
                  <a:pt x="536" y="7254"/>
                </a:lnTo>
                <a:lnTo>
                  <a:pt x="621" y="7425"/>
                </a:lnTo>
                <a:lnTo>
                  <a:pt x="728" y="7596"/>
                </a:lnTo>
                <a:lnTo>
                  <a:pt x="878" y="7746"/>
                </a:lnTo>
                <a:lnTo>
                  <a:pt x="878" y="7746"/>
                </a:lnTo>
                <a:lnTo>
                  <a:pt x="1028" y="7853"/>
                </a:lnTo>
                <a:lnTo>
                  <a:pt x="1199" y="7939"/>
                </a:lnTo>
                <a:lnTo>
                  <a:pt x="1370" y="8003"/>
                </a:lnTo>
                <a:lnTo>
                  <a:pt x="1563" y="8046"/>
                </a:lnTo>
                <a:lnTo>
                  <a:pt x="1734" y="8088"/>
                </a:lnTo>
                <a:lnTo>
                  <a:pt x="1948" y="8088"/>
                </a:lnTo>
                <a:lnTo>
                  <a:pt x="2354" y="8067"/>
                </a:lnTo>
                <a:lnTo>
                  <a:pt x="2761" y="8024"/>
                </a:lnTo>
                <a:lnTo>
                  <a:pt x="3167" y="7960"/>
                </a:lnTo>
                <a:lnTo>
                  <a:pt x="3552" y="7896"/>
                </a:lnTo>
                <a:lnTo>
                  <a:pt x="3916" y="7874"/>
                </a:lnTo>
                <a:lnTo>
                  <a:pt x="3916" y="7874"/>
                </a:lnTo>
                <a:lnTo>
                  <a:pt x="4708" y="7853"/>
                </a:lnTo>
                <a:lnTo>
                  <a:pt x="5521" y="7853"/>
                </a:lnTo>
                <a:lnTo>
                  <a:pt x="6313" y="7874"/>
                </a:lnTo>
                <a:lnTo>
                  <a:pt x="7104" y="7917"/>
                </a:lnTo>
                <a:lnTo>
                  <a:pt x="7104" y="7917"/>
                </a:lnTo>
                <a:close/>
                <a:moveTo>
                  <a:pt x="471" y="4686"/>
                </a:moveTo>
                <a:lnTo>
                  <a:pt x="471" y="4686"/>
                </a:lnTo>
                <a:lnTo>
                  <a:pt x="536" y="4644"/>
                </a:lnTo>
                <a:lnTo>
                  <a:pt x="643" y="4622"/>
                </a:lnTo>
                <a:lnTo>
                  <a:pt x="750" y="4644"/>
                </a:lnTo>
                <a:lnTo>
                  <a:pt x="835" y="4665"/>
                </a:lnTo>
                <a:lnTo>
                  <a:pt x="835" y="4665"/>
                </a:lnTo>
                <a:lnTo>
                  <a:pt x="857" y="4708"/>
                </a:lnTo>
                <a:lnTo>
                  <a:pt x="857" y="4793"/>
                </a:lnTo>
                <a:lnTo>
                  <a:pt x="857" y="4943"/>
                </a:lnTo>
                <a:lnTo>
                  <a:pt x="857" y="4943"/>
                </a:lnTo>
                <a:lnTo>
                  <a:pt x="814" y="5050"/>
                </a:lnTo>
                <a:lnTo>
                  <a:pt x="792" y="5072"/>
                </a:lnTo>
                <a:lnTo>
                  <a:pt x="771" y="5093"/>
                </a:lnTo>
                <a:lnTo>
                  <a:pt x="707" y="5050"/>
                </a:lnTo>
                <a:lnTo>
                  <a:pt x="621" y="4986"/>
                </a:lnTo>
                <a:lnTo>
                  <a:pt x="514" y="4793"/>
                </a:lnTo>
                <a:lnTo>
                  <a:pt x="471" y="4686"/>
                </a:lnTo>
                <a:lnTo>
                  <a:pt x="471" y="4686"/>
                </a:lnTo>
                <a:close/>
                <a:moveTo>
                  <a:pt x="1712" y="7040"/>
                </a:moveTo>
                <a:lnTo>
                  <a:pt x="1712" y="7040"/>
                </a:lnTo>
                <a:lnTo>
                  <a:pt x="1884" y="7040"/>
                </a:lnTo>
                <a:lnTo>
                  <a:pt x="2076" y="7061"/>
                </a:lnTo>
                <a:lnTo>
                  <a:pt x="2162" y="7083"/>
                </a:lnTo>
                <a:lnTo>
                  <a:pt x="2226" y="7126"/>
                </a:lnTo>
                <a:lnTo>
                  <a:pt x="2247" y="7190"/>
                </a:lnTo>
                <a:lnTo>
                  <a:pt x="2226" y="7297"/>
                </a:lnTo>
                <a:lnTo>
                  <a:pt x="2226" y="7297"/>
                </a:lnTo>
                <a:lnTo>
                  <a:pt x="2205" y="7361"/>
                </a:lnTo>
                <a:lnTo>
                  <a:pt x="2140" y="7425"/>
                </a:lnTo>
                <a:lnTo>
                  <a:pt x="2076" y="7468"/>
                </a:lnTo>
                <a:lnTo>
                  <a:pt x="1991" y="7511"/>
                </a:lnTo>
                <a:lnTo>
                  <a:pt x="1841" y="7575"/>
                </a:lnTo>
                <a:lnTo>
                  <a:pt x="1670" y="7596"/>
                </a:lnTo>
                <a:lnTo>
                  <a:pt x="1670" y="7596"/>
                </a:lnTo>
                <a:lnTo>
                  <a:pt x="1584" y="7596"/>
                </a:lnTo>
                <a:lnTo>
                  <a:pt x="1498" y="7596"/>
                </a:lnTo>
                <a:lnTo>
                  <a:pt x="1349" y="7532"/>
                </a:lnTo>
                <a:lnTo>
                  <a:pt x="1199" y="7447"/>
                </a:lnTo>
                <a:lnTo>
                  <a:pt x="1071" y="7318"/>
                </a:lnTo>
                <a:lnTo>
                  <a:pt x="964" y="7168"/>
                </a:lnTo>
                <a:lnTo>
                  <a:pt x="899" y="6997"/>
                </a:lnTo>
                <a:lnTo>
                  <a:pt x="835" y="6847"/>
                </a:lnTo>
                <a:lnTo>
                  <a:pt x="814" y="6676"/>
                </a:lnTo>
                <a:lnTo>
                  <a:pt x="814" y="6676"/>
                </a:lnTo>
                <a:lnTo>
                  <a:pt x="792" y="6484"/>
                </a:lnTo>
                <a:lnTo>
                  <a:pt x="835" y="6291"/>
                </a:lnTo>
                <a:lnTo>
                  <a:pt x="878" y="6120"/>
                </a:lnTo>
                <a:lnTo>
                  <a:pt x="942" y="5949"/>
                </a:lnTo>
                <a:lnTo>
                  <a:pt x="1071" y="5606"/>
                </a:lnTo>
                <a:lnTo>
                  <a:pt x="1135" y="5435"/>
                </a:lnTo>
                <a:lnTo>
                  <a:pt x="1178" y="5264"/>
                </a:lnTo>
                <a:lnTo>
                  <a:pt x="1178" y="5264"/>
                </a:lnTo>
                <a:lnTo>
                  <a:pt x="1220" y="4879"/>
                </a:lnTo>
                <a:lnTo>
                  <a:pt x="1220" y="4686"/>
                </a:lnTo>
                <a:lnTo>
                  <a:pt x="1220" y="4494"/>
                </a:lnTo>
                <a:lnTo>
                  <a:pt x="1220" y="4494"/>
                </a:lnTo>
                <a:lnTo>
                  <a:pt x="1199" y="4280"/>
                </a:lnTo>
                <a:lnTo>
                  <a:pt x="1199" y="4216"/>
                </a:lnTo>
                <a:lnTo>
                  <a:pt x="1199" y="4173"/>
                </a:lnTo>
                <a:lnTo>
                  <a:pt x="1220" y="4130"/>
                </a:lnTo>
                <a:lnTo>
                  <a:pt x="1285" y="4109"/>
                </a:lnTo>
                <a:lnTo>
                  <a:pt x="1477" y="4109"/>
                </a:lnTo>
                <a:lnTo>
                  <a:pt x="1477" y="4109"/>
                </a:lnTo>
                <a:lnTo>
                  <a:pt x="1691" y="4130"/>
                </a:lnTo>
                <a:lnTo>
                  <a:pt x="1755" y="4152"/>
                </a:lnTo>
                <a:lnTo>
                  <a:pt x="1819" y="4216"/>
                </a:lnTo>
                <a:lnTo>
                  <a:pt x="1819" y="4216"/>
                </a:lnTo>
                <a:lnTo>
                  <a:pt x="1862" y="4301"/>
                </a:lnTo>
                <a:lnTo>
                  <a:pt x="1905" y="4408"/>
                </a:lnTo>
                <a:lnTo>
                  <a:pt x="1948" y="4579"/>
                </a:lnTo>
                <a:lnTo>
                  <a:pt x="1948" y="4579"/>
                </a:lnTo>
                <a:lnTo>
                  <a:pt x="2012" y="4793"/>
                </a:lnTo>
                <a:lnTo>
                  <a:pt x="2055" y="4986"/>
                </a:lnTo>
                <a:lnTo>
                  <a:pt x="2076" y="5200"/>
                </a:lnTo>
                <a:lnTo>
                  <a:pt x="2098" y="5414"/>
                </a:lnTo>
                <a:lnTo>
                  <a:pt x="2098" y="5414"/>
                </a:lnTo>
                <a:lnTo>
                  <a:pt x="2098" y="5521"/>
                </a:lnTo>
                <a:lnTo>
                  <a:pt x="2098" y="5606"/>
                </a:lnTo>
                <a:lnTo>
                  <a:pt x="2076" y="5692"/>
                </a:lnTo>
                <a:lnTo>
                  <a:pt x="2033" y="5713"/>
                </a:lnTo>
                <a:lnTo>
                  <a:pt x="1991" y="5735"/>
                </a:lnTo>
                <a:lnTo>
                  <a:pt x="1991" y="5735"/>
                </a:lnTo>
                <a:lnTo>
                  <a:pt x="1905" y="5756"/>
                </a:lnTo>
                <a:lnTo>
                  <a:pt x="1819" y="5756"/>
                </a:lnTo>
                <a:lnTo>
                  <a:pt x="1627" y="5713"/>
                </a:lnTo>
                <a:lnTo>
                  <a:pt x="1541" y="5692"/>
                </a:lnTo>
                <a:lnTo>
                  <a:pt x="1456" y="5692"/>
                </a:lnTo>
                <a:lnTo>
                  <a:pt x="1370" y="5713"/>
                </a:lnTo>
                <a:lnTo>
                  <a:pt x="1306" y="5756"/>
                </a:lnTo>
                <a:lnTo>
                  <a:pt x="1306" y="5756"/>
                </a:lnTo>
                <a:lnTo>
                  <a:pt x="1263" y="5842"/>
                </a:lnTo>
                <a:lnTo>
                  <a:pt x="1242" y="5906"/>
                </a:lnTo>
                <a:lnTo>
                  <a:pt x="1285" y="5949"/>
                </a:lnTo>
                <a:lnTo>
                  <a:pt x="1327" y="5970"/>
                </a:lnTo>
                <a:lnTo>
                  <a:pt x="1477" y="5970"/>
                </a:lnTo>
                <a:lnTo>
                  <a:pt x="1605" y="5970"/>
                </a:lnTo>
                <a:lnTo>
                  <a:pt x="1605" y="5970"/>
                </a:lnTo>
                <a:lnTo>
                  <a:pt x="1777" y="5970"/>
                </a:lnTo>
                <a:lnTo>
                  <a:pt x="1991" y="5992"/>
                </a:lnTo>
                <a:lnTo>
                  <a:pt x="2076" y="6013"/>
                </a:lnTo>
                <a:lnTo>
                  <a:pt x="2162" y="6056"/>
                </a:lnTo>
                <a:lnTo>
                  <a:pt x="2183" y="6120"/>
                </a:lnTo>
                <a:lnTo>
                  <a:pt x="2183" y="6227"/>
                </a:lnTo>
                <a:lnTo>
                  <a:pt x="2183" y="6227"/>
                </a:lnTo>
                <a:lnTo>
                  <a:pt x="2140" y="6291"/>
                </a:lnTo>
                <a:lnTo>
                  <a:pt x="2076" y="6334"/>
                </a:lnTo>
                <a:lnTo>
                  <a:pt x="1969" y="6355"/>
                </a:lnTo>
                <a:lnTo>
                  <a:pt x="1862" y="6355"/>
                </a:lnTo>
                <a:lnTo>
                  <a:pt x="1648" y="6334"/>
                </a:lnTo>
                <a:lnTo>
                  <a:pt x="1563" y="6313"/>
                </a:lnTo>
                <a:lnTo>
                  <a:pt x="1498" y="6334"/>
                </a:lnTo>
                <a:lnTo>
                  <a:pt x="1498" y="6334"/>
                </a:lnTo>
                <a:lnTo>
                  <a:pt x="1413" y="6355"/>
                </a:lnTo>
                <a:lnTo>
                  <a:pt x="1370" y="6398"/>
                </a:lnTo>
                <a:lnTo>
                  <a:pt x="1349" y="6441"/>
                </a:lnTo>
                <a:lnTo>
                  <a:pt x="1349" y="6484"/>
                </a:lnTo>
                <a:lnTo>
                  <a:pt x="1391" y="6505"/>
                </a:lnTo>
                <a:lnTo>
                  <a:pt x="1434" y="6548"/>
                </a:lnTo>
                <a:lnTo>
                  <a:pt x="1498" y="6569"/>
                </a:lnTo>
                <a:lnTo>
                  <a:pt x="1584" y="6591"/>
                </a:lnTo>
                <a:lnTo>
                  <a:pt x="1584" y="6591"/>
                </a:lnTo>
                <a:lnTo>
                  <a:pt x="1755" y="6591"/>
                </a:lnTo>
                <a:lnTo>
                  <a:pt x="1926" y="6591"/>
                </a:lnTo>
                <a:lnTo>
                  <a:pt x="1926" y="6591"/>
                </a:lnTo>
                <a:lnTo>
                  <a:pt x="2033" y="6569"/>
                </a:lnTo>
                <a:lnTo>
                  <a:pt x="2098" y="6548"/>
                </a:lnTo>
                <a:lnTo>
                  <a:pt x="2140" y="6526"/>
                </a:lnTo>
                <a:lnTo>
                  <a:pt x="2140" y="6526"/>
                </a:lnTo>
                <a:lnTo>
                  <a:pt x="2205" y="6569"/>
                </a:lnTo>
                <a:lnTo>
                  <a:pt x="2247" y="6612"/>
                </a:lnTo>
                <a:lnTo>
                  <a:pt x="2247" y="6655"/>
                </a:lnTo>
                <a:lnTo>
                  <a:pt x="2247" y="6698"/>
                </a:lnTo>
                <a:lnTo>
                  <a:pt x="2183" y="6762"/>
                </a:lnTo>
                <a:lnTo>
                  <a:pt x="2098" y="6805"/>
                </a:lnTo>
                <a:lnTo>
                  <a:pt x="2098" y="6805"/>
                </a:lnTo>
                <a:lnTo>
                  <a:pt x="2033" y="6826"/>
                </a:lnTo>
                <a:lnTo>
                  <a:pt x="1948" y="6805"/>
                </a:lnTo>
                <a:lnTo>
                  <a:pt x="1777" y="6783"/>
                </a:lnTo>
                <a:lnTo>
                  <a:pt x="1605" y="6783"/>
                </a:lnTo>
                <a:lnTo>
                  <a:pt x="1541" y="6783"/>
                </a:lnTo>
                <a:lnTo>
                  <a:pt x="1477" y="6826"/>
                </a:lnTo>
                <a:lnTo>
                  <a:pt x="1477" y="6826"/>
                </a:lnTo>
                <a:lnTo>
                  <a:pt x="1434" y="6869"/>
                </a:lnTo>
                <a:lnTo>
                  <a:pt x="1434" y="6933"/>
                </a:lnTo>
                <a:lnTo>
                  <a:pt x="1434" y="6954"/>
                </a:lnTo>
                <a:lnTo>
                  <a:pt x="1477" y="6997"/>
                </a:lnTo>
                <a:lnTo>
                  <a:pt x="1605" y="7019"/>
                </a:lnTo>
                <a:lnTo>
                  <a:pt x="1712" y="7040"/>
                </a:lnTo>
                <a:lnTo>
                  <a:pt x="1712" y="7040"/>
                </a:lnTo>
                <a:close/>
                <a:moveTo>
                  <a:pt x="2226" y="1691"/>
                </a:moveTo>
                <a:lnTo>
                  <a:pt x="2226" y="1691"/>
                </a:lnTo>
                <a:lnTo>
                  <a:pt x="2183" y="1948"/>
                </a:lnTo>
                <a:lnTo>
                  <a:pt x="2162" y="2205"/>
                </a:lnTo>
                <a:lnTo>
                  <a:pt x="2119" y="2697"/>
                </a:lnTo>
                <a:lnTo>
                  <a:pt x="2119" y="2697"/>
                </a:lnTo>
                <a:lnTo>
                  <a:pt x="2140" y="3146"/>
                </a:lnTo>
                <a:lnTo>
                  <a:pt x="2119" y="3381"/>
                </a:lnTo>
                <a:lnTo>
                  <a:pt x="2098" y="3488"/>
                </a:lnTo>
                <a:lnTo>
                  <a:pt x="2076" y="3595"/>
                </a:lnTo>
                <a:lnTo>
                  <a:pt x="2076" y="3595"/>
                </a:lnTo>
                <a:lnTo>
                  <a:pt x="2033" y="3531"/>
                </a:lnTo>
                <a:lnTo>
                  <a:pt x="1991" y="3446"/>
                </a:lnTo>
                <a:lnTo>
                  <a:pt x="1969" y="3232"/>
                </a:lnTo>
                <a:lnTo>
                  <a:pt x="1926" y="2846"/>
                </a:lnTo>
                <a:lnTo>
                  <a:pt x="1926" y="2846"/>
                </a:lnTo>
                <a:lnTo>
                  <a:pt x="1884" y="2419"/>
                </a:lnTo>
                <a:lnTo>
                  <a:pt x="1884" y="2205"/>
                </a:lnTo>
                <a:lnTo>
                  <a:pt x="1884" y="1991"/>
                </a:lnTo>
                <a:lnTo>
                  <a:pt x="1884" y="1991"/>
                </a:lnTo>
                <a:lnTo>
                  <a:pt x="1862" y="1734"/>
                </a:lnTo>
                <a:lnTo>
                  <a:pt x="1862" y="1477"/>
                </a:lnTo>
                <a:lnTo>
                  <a:pt x="1862" y="1477"/>
                </a:lnTo>
                <a:lnTo>
                  <a:pt x="1862" y="1349"/>
                </a:lnTo>
                <a:lnTo>
                  <a:pt x="1884" y="1306"/>
                </a:lnTo>
                <a:lnTo>
                  <a:pt x="1948" y="1285"/>
                </a:lnTo>
                <a:lnTo>
                  <a:pt x="2055" y="1263"/>
                </a:lnTo>
                <a:lnTo>
                  <a:pt x="2055" y="1263"/>
                </a:lnTo>
                <a:lnTo>
                  <a:pt x="2162" y="1263"/>
                </a:lnTo>
                <a:lnTo>
                  <a:pt x="2226" y="1285"/>
                </a:lnTo>
                <a:lnTo>
                  <a:pt x="2269" y="1327"/>
                </a:lnTo>
                <a:lnTo>
                  <a:pt x="2290" y="1392"/>
                </a:lnTo>
                <a:lnTo>
                  <a:pt x="2269" y="1520"/>
                </a:lnTo>
                <a:lnTo>
                  <a:pt x="2226" y="1691"/>
                </a:lnTo>
                <a:lnTo>
                  <a:pt x="2226" y="1691"/>
                </a:lnTo>
                <a:close/>
                <a:moveTo>
                  <a:pt x="4087" y="7532"/>
                </a:moveTo>
                <a:lnTo>
                  <a:pt x="4087" y="7532"/>
                </a:lnTo>
                <a:lnTo>
                  <a:pt x="3338" y="7553"/>
                </a:lnTo>
                <a:lnTo>
                  <a:pt x="3338" y="7553"/>
                </a:lnTo>
                <a:lnTo>
                  <a:pt x="3039" y="7575"/>
                </a:lnTo>
                <a:lnTo>
                  <a:pt x="2868" y="7596"/>
                </a:lnTo>
                <a:lnTo>
                  <a:pt x="2804" y="7575"/>
                </a:lnTo>
                <a:lnTo>
                  <a:pt x="2761" y="7553"/>
                </a:lnTo>
                <a:lnTo>
                  <a:pt x="2761" y="7553"/>
                </a:lnTo>
                <a:lnTo>
                  <a:pt x="2739" y="7511"/>
                </a:lnTo>
                <a:lnTo>
                  <a:pt x="2739" y="7468"/>
                </a:lnTo>
                <a:lnTo>
                  <a:pt x="2739" y="7361"/>
                </a:lnTo>
                <a:lnTo>
                  <a:pt x="2782" y="7126"/>
                </a:lnTo>
                <a:lnTo>
                  <a:pt x="2782" y="7126"/>
                </a:lnTo>
                <a:lnTo>
                  <a:pt x="2761" y="6420"/>
                </a:lnTo>
                <a:lnTo>
                  <a:pt x="2761" y="6420"/>
                </a:lnTo>
                <a:lnTo>
                  <a:pt x="2739" y="5029"/>
                </a:lnTo>
                <a:lnTo>
                  <a:pt x="2718" y="4323"/>
                </a:lnTo>
                <a:lnTo>
                  <a:pt x="2739" y="3617"/>
                </a:lnTo>
                <a:lnTo>
                  <a:pt x="2739" y="3617"/>
                </a:lnTo>
                <a:lnTo>
                  <a:pt x="2761" y="3018"/>
                </a:lnTo>
                <a:lnTo>
                  <a:pt x="2825" y="2419"/>
                </a:lnTo>
                <a:lnTo>
                  <a:pt x="2911" y="1841"/>
                </a:lnTo>
                <a:lnTo>
                  <a:pt x="2975" y="1541"/>
                </a:lnTo>
                <a:lnTo>
                  <a:pt x="3060" y="1263"/>
                </a:lnTo>
                <a:lnTo>
                  <a:pt x="3060" y="1263"/>
                </a:lnTo>
                <a:lnTo>
                  <a:pt x="3103" y="1113"/>
                </a:lnTo>
                <a:lnTo>
                  <a:pt x="3167" y="1028"/>
                </a:lnTo>
                <a:lnTo>
                  <a:pt x="3210" y="1006"/>
                </a:lnTo>
                <a:lnTo>
                  <a:pt x="3253" y="1006"/>
                </a:lnTo>
                <a:lnTo>
                  <a:pt x="3403" y="985"/>
                </a:lnTo>
                <a:lnTo>
                  <a:pt x="3403" y="985"/>
                </a:lnTo>
                <a:lnTo>
                  <a:pt x="3702" y="1028"/>
                </a:lnTo>
                <a:lnTo>
                  <a:pt x="4002" y="1049"/>
                </a:lnTo>
                <a:lnTo>
                  <a:pt x="4002" y="1049"/>
                </a:lnTo>
                <a:lnTo>
                  <a:pt x="4579" y="1071"/>
                </a:lnTo>
                <a:lnTo>
                  <a:pt x="4879" y="1049"/>
                </a:lnTo>
                <a:lnTo>
                  <a:pt x="5179" y="1028"/>
                </a:lnTo>
                <a:lnTo>
                  <a:pt x="5179" y="1028"/>
                </a:lnTo>
                <a:lnTo>
                  <a:pt x="6334" y="899"/>
                </a:lnTo>
                <a:lnTo>
                  <a:pt x="6912" y="814"/>
                </a:lnTo>
                <a:lnTo>
                  <a:pt x="7489" y="707"/>
                </a:lnTo>
                <a:lnTo>
                  <a:pt x="7489" y="707"/>
                </a:lnTo>
                <a:lnTo>
                  <a:pt x="7789" y="621"/>
                </a:lnTo>
                <a:lnTo>
                  <a:pt x="8088" y="557"/>
                </a:lnTo>
                <a:lnTo>
                  <a:pt x="8088" y="557"/>
                </a:lnTo>
                <a:lnTo>
                  <a:pt x="8238" y="536"/>
                </a:lnTo>
                <a:lnTo>
                  <a:pt x="8260" y="557"/>
                </a:lnTo>
                <a:lnTo>
                  <a:pt x="8281" y="578"/>
                </a:lnTo>
                <a:lnTo>
                  <a:pt x="8281" y="685"/>
                </a:lnTo>
                <a:lnTo>
                  <a:pt x="8260" y="835"/>
                </a:lnTo>
                <a:lnTo>
                  <a:pt x="8260" y="835"/>
                </a:lnTo>
                <a:lnTo>
                  <a:pt x="8174" y="1392"/>
                </a:lnTo>
                <a:lnTo>
                  <a:pt x="8110" y="1969"/>
                </a:lnTo>
                <a:lnTo>
                  <a:pt x="8110" y="1969"/>
                </a:lnTo>
                <a:lnTo>
                  <a:pt x="8046" y="2590"/>
                </a:lnTo>
                <a:lnTo>
                  <a:pt x="8024" y="3189"/>
                </a:lnTo>
                <a:lnTo>
                  <a:pt x="8003" y="3809"/>
                </a:lnTo>
                <a:lnTo>
                  <a:pt x="8003" y="4430"/>
                </a:lnTo>
                <a:lnTo>
                  <a:pt x="8003" y="4430"/>
                </a:lnTo>
                <a:lnTo>
                  <a:pt x="8088" y="5542"/>
                </a:lnTo>
                <a:lnTo>
                  <a:pt x="8110" y="6099"/>
                </a:lnTo>
                <a:lnTo>
                  <a:pt x="8088" y="6655"/>
                </a:lnTo>
                <a:lnTo>
                  <a:pt x="8088" y="6655"/>
                </a:lnTo>
                <a:lnTo>
                  <a:pt x="8067" y="6890"/>
                </a:lnTo>
                <a:lnTo>
                  <a:pt x="8046" y="7126"/>
                </a:lnTo>
                <a:lnTo>
                  <a:pt x="8003" y="7233"/>
                </a:lnTo>
                <a:lnTo>
                  <a:pt x="7939" y="7318"/>
                </a:lnTo>
                <a:lnTo>
                  <a:pt x="7874" y="7382"/>
                </a:lnTo>
                <a:lnTo>
                  <a:pt x="7767" y="7425"/>
                </a:lnTo>
                <a:lnTo>
                  <a:pt x="7767" y="7425"/>
                </a:lnTo>
                <a:lnTo>
                  <a:pt x="7639" y="7468"/>
                </a:lnTo>
                <a:lnTo>
                  <a:pt x="7511" y="7468"/>
                </a:lnTo>
                <a:lnTo>
                  <a:pt x="7211" y="7489"/>
                </a:lnTo>
                <a:lnTo>
                  <a:pt x="6933" y="7468"/>
                </a:lnTo>
                <a:lnTo>
                  <a:pt x="6655" y="7489"/>
                </a:lnTo>
                <a:lnTo>
                  <a:pt x="6655" y="7489"/>
                </a:lnTo>
                <a:lnTo>
                  <a:pt x="6013" y="7511"/>
                </a:lnTo>
                <a:lnTo>
                  <a:pt x="5371" y="7532"/>
                </a:lnTo>
                <a:lnTo>
                  <a:pt x="4087" y="7532"/>
                </a:lnTo>
                <a:lnTo>
                  <a:pt x="4087" y="7532"/>
                </a:lnTo>
                <a:close/>
                <a:moveTo>
                  <a:pt x="9372" y="8281"/>
                </a:moveTo>
                <a:lnTo>
                  <a:pt x="9372" y="8281"/>
                </a:lnTo>
                <a:lnTo>
                  <a:pt x="9351" y="8195"/>
                </a:lnTo>
                <a:lnTo>
                  <a:pt x="9308" y="8131"/>
                </a:lnTo>
                <a:lnTo>
                  <a:pt x="9265" y="8088"/>
                </a:lnTo>
                <a:lnTo>
                  <a:pt x="9222" y="8046"/>
                </a:lnTo>
                <a:lnTo>
                  <a:pt x="9094" y="7981"/>
                </a:lnTo>
                <a:lnTo>
                  <a:pt x="8944" y="7960"/>
                </a:lnTo>
                <a:lnTo>
                  <a:pt x="8794" y="7981"/>
                </a:lnTo>
                <a:lnTo>
                  <a:pt x="8645" y="7981"/>
                </a:lnTo>
                <a:lnTo>
                  <a:pt x="8324" y="8024"/>
                </a:lnTo>
                <a:lnTo>
                  <a:pt x="8324" y="8024"/>
                </a:lnTo>
                <a:lnTo>
                  <a:pt x="7939" y="8046"/>
                </a:lnTo>
                <a:lnTo>
                  <a:pt x="7553" y="8110"/>
                </a:lnTo>
                <a:lnTo>
                  <a:pt x="7168" y="8153"/>
                </a:lnTo>
                <a:lnTo>
                  <a:pt x="6783" y="8195"/>
                </a:lnTo>
                <a:lnTo>
                  <a:pt x="6783" y="8195"/>
                </a:lnTo>
                <a:lnTo>
                  <a:pt x="6377" y="8217"/>
                </a:lnTo>
                <a:lnTo>
                  <a:pt x="5992" y="8217"/>
                </a:lnTo>
                <a:lnTo>
                  <a:pt x="5585" y="8238"/>
                </a:lnTo>
                <a:lnTo>
                  <a:pt x="5392" y="8260"/>
                </a:lnTo>
                <a:lnTo>
                  <a:pt x="5200" y="8302"/>
                </a:lnTo>
                <a:lnTo>
                  <a:pt x="5200" y="8302"/>
                </a:lnTo>
                <a:lnTo>
                  <a:pt x="4943" y="8367"/>
                </a:lnTo>
                <a:lnTo>
                  <a:pt x="4558" y="8495"/>
                </a:lnTo>
                <a:lnTo>
                  <a:pt x="4387" y="8559"/>
                </a:lnTo>
                <a:lnTo>
                  <a:pt x="4237" y="8645"/>
                </a:lnTo>
                <a:lnTo>
                  <a:pt x="4194" y="8687"/>
                </a:lnTo>
                <a:lnTo>
                  <a:pt x="4173" y="8752"/>
                </a:lnTo>
                <a:lnTo>
                  <a:pt x="4152" y="8794"/>
                </a:lnTo>
                <a:lnTo>
                  <a:pt x="4173" y="8859"/>
                </a:lnTo>
                <a:lnTo>
                  <a:pt x="4173" y="8859"/>
                </a:lnTo>
                <a:lnTo>
                  <a:pt x="4216" y="8880"/>
                </a:lnTo>
                <a:lnTo>
                  <a:pt x="4280" y="8923"/>
                </a:lnTo>
                <a:lnTo>
                  <a:pt x="4451" y="8987"/>
                </a:lnTo>
                <a:lnTo>
                  <a:pt x="4772" y="9051"/>
                </a:lnTo>
                <a:lnTo>
                  <a:pt x="4772" y="9051"/>
                </a:lnTo>
                <a:lnTo>
                  <a:pt x="4943" y="9115"/>
                </a:lnTo>
                <a:lnTo>
                  <a:pt x="5136" y="9137"/>
                </a:lnTo>
                <a:lnTo>
                  <a:pt x="5499" y="9180"/>
                </a:lnTo>
                <a:lnTo>
                  <a:pt x="5499" y="9180"/>
                </a:lnTo>
                <a:lnTo>
                  <a:pt x="5885" y="9201"/>
                </a:lnTo>
                <a:lnTo>
                  <a:pt x="6270" y="9201"/>
                </a:lnTo>
                <a:lnTo>
                  <a:pt x="6633" y="9180"/>
                </a:lnTo>
                <a:lnTo>
                  <a:pt x="7019" y="9137"/>
                </a:lnTo>
                <a:lnTo>
                  <a:pt x="7767" y="9051"/>
                </a:lnTo>
                <a:lnTo>
                  <a:pt x="8153" y="9008"/>
                </a:lnTo>
                <a:lnTo>
                  <a:pt x="8516" y="8987"/>
                </a:lnTo>
                <a:lnTo>
                  <a:pt x="8516" y="8987"/>
                </a:lnTo>
                <a:lnTo>
                  <a:pt x="8923" y="8987"/>
                </a:lnTo>
                <a:lnTo>
                  <a:pt x="9137" y="8966"/>
                </a:lnTo>
                <a:lnTo>
                  <a:pt x="9244" y="8944"/>
                </a:lnTo>
                <a:lnTo>
                  <a:pt x="9308" y="8901"/>
                </a:lnTo>
                <a:lnTo>
                  <a:pt x="9308" y="8901"/>
                </a:lnTo>
                <a:lnTo>
                  <a:pt x="9351" y="8859"/>
                </a:lnTo>
                <a:lnTo>
                  <a:pt x="9393" y="8794"/>
                </a:lnTo>
                <a:lnTo>
                  <a:pt x="9393" y="8602"/>
                </a:lnTo>
                <a:lnTo>
                  <a:pt x="9393" y="8431"/>
                </a:lnTo>
                <a:lnTo>
                  <a:pt x="9372" y="8281"/>
                </a:lnTo>
                <a:lnTo>
                  <a:pt x="9372" y="8281"/>
                </a:lnTo>
                <a:close/>
                <a:moveTo>
                  <a:pt x="5307" y="8880"/>
                </a:moveTo>
                <a:lnTo>
                  <a:pt x="5307" y="8880"/>
                </a:lnTo>
                <a:lnTo>
                  <a:pt x="5157" y="8837"/>
                </a:lnTo>
                <a:lnTo>
                  <a:pt x="5072" y="8816"/>
                </a:lnTo>
                <a:lnTo>
                  <a:pt x="5029" y="8773"/>
                </a:lnTo>
                <a:lnTo>
                  <a:pt x="5007" y="8730"/>
                </a:lnTo>
                <a:lnTo>
                  <a:pt x="5029" y="8709"/>
                </a:lnTo>
                <a:lnTo>
                  <a:pt x="5072" y="8666"/>
                </a:lnTo>
                <a:lnTo>
                  <a:pt x="5179" y="8623"/>
                </a:lnTo>
                <a:lnTo>
                  <a:pt x="5179" y="8623"/>
                </a:lnTo>
                <a:lnTo>
                  <a:pt x="5286" y="8602"/>
                </a:lnTo>
                <a:lnTo>
                  <a:pt x="5350" y="8602"/>
                </a:lnTo>
                <a:lnTo>
                  <a:pt x="5392" y="8623"/>
                </a:lnTo>
                <a:lnTo>
                  <a:pt x="5414" y="8687"/>
                </a:lnTo>
                <a:lnTo>
                  <a:pt x="5414" y="8687"/>
                </a:lnTo>
                <a:lnTo>
                  <a:pt x="5435" y="8773"/>
                </a:lnTo>
                <a:lnTo>
                  <a:pt x="5435" y="8816"/>
                </a:lnTo>
                <a:lnTo>
                  <a:pt x="5392" y="8859"/>
                </a:lnTo>
                <a:lnTo>
                  <a:pt x="5307" y="8880"/>
                </a:lnTo>
                <a:lnTo>
                  <a:pt x="5307" y="8880"/>
                </a:lnTo>
                <a:close/>
                <a:moveTo>
                  <a:pt x="5735" y="8794"/>
                </a:moveTo>
                <a:lnTo>
                  <a:pt x="5735" y="8794"/>
                </a:lnTo>
                <a:lnTo>
                  <a:pt x="5713" y="8794"/>
                </a:lnTo>
                <a:lnTo>
                  <a:pt x="5692" y="8752"/>
                </a:lnTo>
                <a:lnTo>
                  <a:pt x="5671" y="8687"/>
                </a:lnTo>
                <a:lnTo>
                  <a:pt x="5692" y="8623"/>
                </a:lnTo>
                <a:lnTo>
                  <a:pt x="5713" y="8602"/>
                </a:lnTo>
                <a:lnTo>
                  <a:pt x="5756" y="8580"/>
                </a:lnTo>
                <a:lnTo>
                  <a:pt x="5756" y="8580"/>
                </a:lnTo>
                <a:lnTo>
                  <a:pt x="5820" y="8602"/>
                </a:lnTo>
                <a:lnTo>
                  <a:pt x="5842" y="8645"/>
                </a:lnTo>
                <a:lnTo>
                  <a:pt x="5863" y="8666"/>
                </a:lnTo>
                <a:lnTo>
                  <a:pt x="5842" y="8709"/>
                </a:lnTo>
                <a:lnTo>
                  <a:pt x="5799" y="8773"/>
                </a:lnTo>
                <a:lnTo>
                  <a:pt x="5756" y="8794"/>
                </a:lnTo>
                <a:lnTo>
                  <a:pt x="5735" y="8794"/>
                </a:lnTo>
                <a:lnTo>
                  <a:pt x="5735" y="8794"/>
                </a:lnTo>
                <a:close/>
                <a:moveTo>
                  <a:pt x="6184" y="8794"/>
                </a:moveTo>
                <a:lnTo>
                  <a:pt x="6184" y="8794"/>
                </a:lnTo>
                <a:lnTo>
                  <a:pt x="6163" y="8752"/>
                </a:lnTo>
                <a:lnTo>
                  <a:pt x="6184" y="8709"/>
                </a:lnTo>
                <a:lnTo>
                  <a:pt x="6206" y="8687"/>
                </a:lnTo>
                <a:lnTo>
                  <a:pt x="6248" y="8666"/>
                </a:lnTo>
                <a:lnTo>
                  <a:pt x="6334" y="8645"/>
                </a:lnTo>
                <a:lnTo>
                  <a:pt x="6377" y="8645"/>
                </a:lnTo>
                <a:lnTo>
                  <a:pt x="6419" y="8666"/>
                </a:lnTo>
                <a:lnTo>
                  <a:pt x="6419" y="8666"/>
                </a:lnTo>
                <a:lnTo>
                  <a:pt x="6398" y="8752"/>
                </a:lnTo>
                <a:lnTo>
                  <a:pt x="6334" y="8816"/>
                </a:lnTo>
                <a:lnTo>
                  <a:pt x="6291" y="8837"/>
                </a:lnTo>
                <a:lnTo>
                  <a:pt x="6248" y="8837"/>
                </a:lnTo>
                <a:lnTo>
                  <a:pt x="6227" y="8837"/>
                </a:lnTo>
                <a:lnTo>
                  <a:pt x="6184" y="8794"/>
                </a:lnTo>
                <a:lnTo>
                  <a:pt x="6184" y="8794"/>
                </a:lnTo>
                <a:close/>
                <a:moveTo>
                  <a:pt x="6954" y="8837"/>
                </a:moveTo>
                <a:lnTo>
                  <a:pt x="6954" y="8837"/>
                </a:lnTo>
                <a:lnTo>
                  <a:pt x="6869" y="8816"/>
                </a:lnTo>
                <a:lnTo>
                  <a:pt x="6826" y="8773"/>
                </a:lnTo>
                <a:lnTo>
                  <a:pt x="6826" y="8730"/>
                </a:lnTo>
                <a:lnTo>
                  <a:pt x="6847" y="8666"/>
                </a:lnTo>
                <a:lnTo>
                  <a:pt x="6890" y="8623"/>
                </a:lnTo>
                <a:lnTo>
                  <a:pt x="6954" y="8580"/>
                </a:lnTo>
                <a:lnTo>
                  <a:pt x="7019" y="8538"/>
                </a:lnTo>
                <a:lnTo>
                  <a:pt x="7083" y="8538"/>
                </a:lnTo>
                <a:lnTo>
                  <a:pt x="7083" y="8538"/>
                </a:lnTo>
                <a:lnTo>
                  <a:pt x="7147" y="8559"/>
                </a:lnTo>
                <a:lnTo>
                  <a:pt x="7168" y="8602"/>
                </a:lnTo>
                <a:lnTo>
                  <a:pt x="7168" y="8645"/>
                </a:lnTo>
                <a:lnTo>
                  <a:pt x="7147" y="8709"/>
                </a:lnTo>
                <a:lnTo>
                  <a:pt x="7104" y="8752"/>
                </a:lnTo>
                <a:lnTo>
                  <a:pt x="7061" y="8816"/>
                </a:lnTo>
                <a:lnTo>
                  <a:pt x="6997" y="8837"/>
                </a:lnTo>
                <a:lnTo>
                  <a:pt x="6954" y="8837"/>
                </a:lnTo>
                <a:lnTo>
                  <a:pt x="6954" y="8837"/>
                </a:lnTo>
                <a:close/>
                <a:moveTo>
                  <a:pt x="7489" y="8773"/>
                </a:moveTo>
                <a:lnTo>
                  <a:pt x="7489" y="8773"/>
                </a:lnTo>
                <a:lnTo>
                  <a:pt x="7489" y="8752"/>
                </a:lnTo>
                <a:lnTo>
                  <a:pt x="7489" y="8730"/>
                </a:lnTo>
                <a:lnTo>
                  <a:pt x="7511" y="8666"/>
                </a:lnTo>
                <a:lnTo>
                  <a:pt x="7575" y="8580"/>
                </a:lnTo>
                <a:lnTo>
                  <a:pt x="7575" y="8580"/>
                </a:lnTo>
                <a:lnTo>
                  <a:pt x="7596" y="8538"/>
                </a:lnTo>
                <a:lnTo>
                  <a:pt x="7596" y="8538"/>
                </a:lnTo>
                <a:lnTo>
                  <a:pt x="7553" y="8666"/>
                </a:lnTo>
                <a:lnTo>
                  <a:pt x="7532" y="8730"/>
                </a:lnTo>
                <a:lnTo>
                  <a:pt x="7511" y="8752"/>
                </a:lnTo>
                <a:lnTo>
                  <a:pt x="7489" y="8773"/>
                </a:lnTo>
                <a:lnTo>
                  <a:pt x="7489" y="8773"/>
                </a:lnTo>
                <a:close/>
                <a:moveTo>
                  <a:pt x="8431" y="8602"/>
                </a:moveTo>
                <a:lnTo>
                  <a:pt x="8431" y="8602"/>
                </a:lnTo>
                <a:lnTo>
                  <a:pt x="8388" y="8666"/>
                </a:lnTo>
                <a:lnTo>
                  <a:pt x="8302" y="8687"/>
                </a:lnTo>
                <a:lnTo>
                  <a:pt x="8153" y="8687"/>
                </a:lnTo>
                <a:lnTo>
                  <a:pt x="8153" y="8687"/>
                </a:lnTo>
                <a:lnTo>
                  <a:pt x="8046" y="8687"/>
                </a:lnTo>
                <a:lnTo>
                  <a:pt x="7981" y="8687"/>
                </a:lnTo>
                <a:lnTo>
                  <a:pt x="7960" y="8645"/>
                </a:lnTo>
                <a:lnTo>
                  <a:pt x="7960" y="8602"/>
                </a:lnTo>
                <a:lnTo>
                  <a:pt x="8003" y="8538"/>
                </a:lnTo>
                <a:lnTo>
                  <a:pt x="8067" y="8495"/>
                </a:lnTo>
                <a:lnTo>
                  <a:pt x="8153" y="8474"/>
                </a:lnTo>
                <a:lnTo>
                  <a:pt x="8217" y="8452"/>
                </a:lnTo>
                <a:lnTo>
                  <a:pt x="8217" y="8452"/>
                </a:lnTo>
                <a:lnTo>
                  <a:pt x="8302" y="8452"/>
                </a:lnTo>
                <a:lnTo>
                  <a:pt x="8388" y="8474"/>
                </a:lnTo>
                <a:lnTo>
                  <a:pt x="8431" y="8495"/>
                </a:lnTo>
                <a:lnTo>
                  <a:pt x="8452" y="8516"/>
                </a:lnTo>
                <a:lnTo>
                  <a:pt x="8452" y="8559"/>
                </a:lnTo>
                <a:lnTo>
                  <a:pt x="8431" y="8602"/>
                </a:lnTo>
                <a:lnTo>
                  <a:pt x="8431" y="8602"/>
                </a:lnTo>
                <a:close/>
                <a:moveTo>
                  <a:pt x="8901" y="8324"/>
                </a:moveTo>
                <a:lnTo>
                  <a:pt x="8901" y="8324"/>
                </a:lnTo>
                <a:lnTo>
                  <a:pt x="8944" y="8260"/>
                </a:lnTo>
                <a:lnTo>
                  <a:pt x="8987" y="8260"/>
                </a:lnTo>
                <a:lnTo>
                  <a:pt x="9030" y="8302"/>
                </a:lnTo>
                <a:lnTo>
                  <a:pt x="9051" y="8367"/>
                </a:lnTo>
                <a:lnTo>
                  <a:pt x="9094" y="8516"/>
                </a:lnTo>
                <a:lnTo>
                  <a:pt x="9094" y="8645"/>
                </a:lnTo>
                <a:lnTo>
                  <a:pt x="9094" y="8645"/>
                </a:lnTo>
                <a:lnTo>
                  <a:pt x="9051" y="8666"/>
                </a:lnTo>
                <a:lnTo>
                  <a:pt x="9008" y="8666"/>
                </a:lnTo>
                <a:lnTo>
                  <a:pt x="8966" y="8623"/>
                </a:lnTo>
                <a:lnTo>
                  <a:pt x="8923" y="8580"/>
                </a:lnTo>
                <a:lnTo>
                  <a:pt x="8880" y="8431"/>
                </a:lnTo>
                <a:lnTo>
                  <a:pt x="8880" y="8367"/>
                </a:lnTo>
                <a:lnTo>
                  <a:pt x="8901" y="8324"/>
                </a:lnTo>
                <a:lnTo>
                  <a:pt x="8901" y="8324"/>
                </a:lnTo>
                <a:close/>
                <a:moveTo>
                  <a:pt x="3617" y="5157"/>
                </a:moveTo>
                <a:lnTo>
                  <a:pt x="3617" y="5157"/>
                </a:lnTo>
                <a:lnTo>
                  <a:pt x="4387" y="5179"/>
                </a:lnTo>
                <a:lnTo>
                  <a:pt x="4751" y="5179"/>
                </a:lnTo>
                <a:lnTo>
                  <a:pt x="5136" y="5157"/>
                </a:lnTo>
                <a:lnTo>
                  <a:pt x="5136" y="5157"/>
                </a:lnTo>
                <a:lnTo>
                  <a:pt x="5286" y="5114"/>
                </a:lnTo>
                <a:lnTo>
                  <a:pt x="5499" y="5072"/>
                </a:lnTo>
                <a:lnTo>
                  <a:pt x="5713" y="5029"/>
                </a:lnTo>
                <a:lnTo>
                  <a:pt x="5799" y="5050"/>
                </a:lnTo>
                <a:lnTo>
                  <a:pt x="5863" y="5072"/>
                </a:lnTo>
                <a:lnTo>
                  <a:pt x="5863" y="5072"/>
                </a:lnTo>
                <a:lnTo>
                  <a:pt x="5885" y="5157"/>
                </a:lnTo>
                <a:lnTo>
                  <a:pt x="5906" y="5286"/>
                </a:lnTo>
                <a:lnTo>
                  <a:pt x="5927" y="5542"/>
                </a:lnTo>
                <a:lnTo>
                  <a:pt x="5927" y="5542"/>
                </a:lnTo>
                <a:lnTo>
                  <a:pt x="6034" y="5628"/>
                </a:lnTo>
                <a:lnTo>
                  <a:pt x="6163" y="5692"/>
                </a:lnTo>
                <a:lnTo>
                  <a:pt x="6313" y="5735"/>
                </a:lnTo>
                <a:lnTo>
                  <a:pt x="6462" y="5735"/>
                </a:lnTo>
                <a:lnTo>
                  <a:pt x="6783" y="5756"/>
                </a:lnTo>
                <a:lnTo>
                  <a:pt x="7083" y="5735"/>
                </a:lnTo>
                <a:lnTo>
                  <a:pt x="7083" y="5735"/>
                </a:lnTo>
                <a:lnTo>
                  <a:pt x="7190" y="5756"/>
                </a:lnTo>
                <a:lnTo>
                  <a:pt x="7339" y="5756"/>
                </a:lnTo>
                <a:lnTo>
                  <a:pt x="7404" y="5735"/>
                </a:lnTo>
                <a:lnTo>
                  <a:pt x="7468" y="5713"/>
                </a:lnTo>
                <a:lnTo>
                  <a:pt x="7489" y="5692"/>
                </a:lnTo>
                <a:lnTo>
                  <a:pt x="7511" y="5628"/>
                </a:lnTo>
                <a:lnTo>
                  <a:pt x="7511" y="5628"/>
                </a:lnTo>
                <a:lnTo>
                  <a:pt x="7489" y="5585"/>
                </a:lnTo>
                <a:lnTo>
                  <a:pt x="7446" y="5564"/>
                </a:lnTo>
                <a:lnTo>
                  <a:pt x="7361" y="5542"/>
                </a:lnTo>
                <a:lnTo>
                  <a:pt x="7254" y="5542"/>
                </a:lnTo>
                <a:lnTo>
                  <a:pt x="7211" y="5521"/>
                </a:lnTo>
                <a:lnTo>
                  <a:pt x="7190" y="5500"/>
                </a:lnTo>
                <a:lnTo>
                  <a:pt x="7190" y="5500"/>
                </a:lnTo>
                <a:lnTo>
                  <a:pt x="7361" y="5307"/>
                </a:lnTo>
                <a:lnTo>
                  <a:pt x="7575" y="5114"/>
                </a:lnTo>
                <a:lnTo>
                  <a:pt x="7575" y="5114"/>
                </a:lnTo>
                <a:lnTo>
                  <a:pt x="7660" y="4986"/>
                </a:lnTo>
                <a:lnTo>
                  <a:pt x="7725" y="4836"/>
                </a:lnTo>
                <a:lnTo>
                  <a:pt x="7767" y="4686"/>
                </a:lnTo>
                <a:lnTo>
                  <a:pt x="7767" y="4622"/>
                </a:lnTo>
                <a:lnTo>
                  <a:pt x="7746" y="4558"/>
                </a:lnTo>
                <a:lnTo>
                  <a:pt x="7746" y="4558"/>
                </a:lnTo>
                <a:lnTo>
                  <a:pt x="7703" y="4473"/>
                </a:lnTo>
                <a:lnTo>
                  <a:pt x="7660" y="4430"/>
                </a:lnTo>
                <a:lnTo>
                  <a:pt x="7553" y="4366"/>
                </a:lnTo>
                <a:lnTo>
                  <a:pt x="7553" y="4366"/>
                </a:lnTo>
                <a:lnTo>
                  <a:pt x="7446" y="4259"/>
                </a:lnTo>
                <a:lnTo>
                  <a:pt x="7361" y="4173"/>
                </a:lnTo>
                <a:lnTo>
                  <a:pt x="7361" y="4173"/>
                </a:lnTo>
                <a:lnTo>
                  <a:pt x="7233" y="4152"/>
                </a:lnTo>
                <a:lnTo>
                  <a:pt x="7061" y="4152"/>
                </a:lnTo>
                <a:lnTo>
                  <a:pt x="6762" y="4173"/>
                </a:lnTo>
                <a:lnTo>
                  <a:pt x="6762" y="4173"/>
                </a:lnTo>
                <a:lnTo>
                  <a:pt x="6612" y="4173"/>
                </a:lnTo>
                <a:lnTo>
                  <a:pt x="6462" y="4173"/>
                </a:lnTo>
                <a:lnTo>
                  <a:pt x="6377" y="4194"/>
                </a:lnTo>
                <a:lnTo>
                  <a:pt x="6334" y="4216"/>
                </a:lnTo>
                <a:lnTo>
                  <a:pt x="6270" y="4259"/>
                </a:lnTo>
                <a:lnTo>
                  <a:pt x="6227" y="4323"/>
                </a:lnTo>
                <a:lnTo>
                  <a:pt x="6227" y="4323"/>
                </a:lnTo>
                <a:lnTo>
                  <a:pt x="6227" y="4387"/>
                </a:lnTo>
                <a:lnTo>
                  <a:pt x="6227" y="4451"/>
                </a:lnTo>
                <a:lnTo>
                  <a:pt x="6227" y="4451"/>
                </a:lnTo>
                <a:lnTo>
                  <a:pt x="6184" y="4515"/>
                </a:lnTo>
                <a:lnTo>
                  <a:pt x="6141" y="4579"/>
                </a:lnTo>
                <a:lnTo>
                  <a:pt x="6034" y="4686"/>
                </a:lnTo>
                <a:lnTo>
                  <a:pt x="6034" y="4686"/>
                </a:lnTo>
                <a:lnTo>
                  <a:pt x="5949" y="4793"/>
                </a:lnTo>
                <a:lnTo>
                  <a:pt x="5906" y="4815"/>
                </a:lnTo>
                <a:lnTo>
                  <a:pt x="5885" y="4836"/>
                </a:lnTo>
                <a:lnTo>
                  <a:pt x="5799" y="4815"/>
                </a:lnTo>
                <a:lnTo>
                  <a:pt x="5649" y="4815"/>
                </a:lnTo>
                <a:lnTo>
                  <a:pt x="5649" y="4815"/>
                </a:lnTo>
                <a:lnTo>
                  <a:pt x="5328" y="4815"/>
                </a:lnTo>
                <a:lnTo>
                  <a:pt x="4986" y="4858"/>
                </a:lnTo>
                <a:lnTo>
                  <a:pt x="4986" y="4858"/>
                </a:lnTo>
                <a:lnTo>
                  <a:pt x="4259" y="4922"/>
                </a:lnTo>
                <a:lnTo>
                  <a:pt x="3531" y="4943"/>
                </a:lnTo>
                <a:lnTo>
                  <a:pt x="3531" y="4943"/>
                </a:lnTo>
                <a:lnTo>
                  <a:pt x="3274" y="4943"/>
                </a:lnTo>
                <a:lnTo>
                  <a:pt x="3125" y="4965"/>
                </a:lnTo>
                <a:lnTo>
                  <a:pt x="3082" y="4986"/>
                </a:lnTo>
                <a:lnTo>
                  <a:pt x="3060" y="5029"/>
                </a:lnTo>
                <a:lnTo>
                  <a:pt x="3060" y="5029"/>
                </a:lnTo>
                <a:lnTo>
                  <a:pt x="3082" y="5072"/>
                </a:lnTo>
                <a:lnTo>
                  <a:pt x="3125" y="5114"/>
                </a:lnTo>
                <a:lnTo>
                  <a:pt x="3210" y="5136"/>
                </a:lnTo>
                <a:lnTo>
                  <a:pt x="3296" y="5157"/>
                </a:lnTo>
                <a:lnTo>
                  <a:pt x="3488" y="5157"/>
                </a:lnTo>
                <a:lnTo>
                  <a:pt x="3617" y="5157"/>
                </a:lnTo>
                <a:lnTo>
                  <a:pt x="3617" y="5157"/>
                </a:lnTo>
                <a:close/>
                <a:moveTo>
                  <a:pt x="6163" y="4986"/>
                </a:moveTo>
                <a:lnTo>
                  <a:pt x="6163" y="4986"/>
                </a:lnTo>
                <a:lnTo>
                  <a:pt x="6227" y="4965"/>
                </a:lnTo>
                <a:lnTo>
                  <a:pt x="6334" y="4943"/>
                </a:lnTo>
                <a:lnTo>
                  <a:pt x="6441" y="4965"/>
                </a:lnTo>
                <a:lnTo>
                  <a:pt x="6484" y="4986"/>
                </a:lnTo>
                <a:lnTo>
                  <a:pt x="6484" y="4986"/>
                </a:lnTo>
                <a:lnTo>
                  <a:pt x="6698" y="4965"/>
                </a:lnTo>
                <a:lnTo>
                  <a:pt x="7019" y="4943"/>
                </a:lnTo>
                <a:lnTo>
                  <a:pt x="7168" y="4922"/>
                </a:lnTo>
                <a:lnTo>
                  <a:pt x="7297" y="4879"/>
                </a:lnTo>
                <a:lnTo>
                  <a:pt x="7318" y="4858"/>
                </a:lnTo>
                <a:lnTo>
                  <a:pt x="7339" y="4815"/>
                </a:lnTo>
                <a:lnTo>
                  <a:pt x="7339" y="4793"/>
                </a:lnTo>
                <a:lnTo>
                  <a:pt x="7318" y="4751"/>
                </a:lnTo>
                <a:lnTo>
                  <a:pt x="7318" y="4751"/>
                </a:lnTo>
                <a:lnTo>
                  <a:pt x="7275" y="4708"/>
                </a:lnTo>
                <a:lnTo>
                  <a:pt x="7233" y="4686"/>
                </a:lnTo>
                <a:lnTo>
                  <a:pt x="7104" y="4665"/>
                </a:lnTo>
                <a:lnTo>
                  <a:pt x="6954" y="4686"/>
                </a:lnTo>
                <a:lnTo>
                  <a:pt x="6805" y="4708"/>
                </a:lnTo>
                <a:lnTo>
                  <a:pt x="6633" y="4751"/>
                </a:lnTo>
                <a:lnTo>
                  <a:pt x="6484" y="4772"/>
                </a:lnTo>
                <a:lnTo>
                  <a:pt x="6355" y="4772"/>
                </a:lnTo>
                <a:lnTo>
                  <a:pt x="6313" y="4751"/>
                </a:lnTo>
                <a:lnTo>
                  <a:pt x="6248" y="4729"/>
                </a:lnTo>
                <a:lnTo>
                  <a:pt x="6248" y="4729"/>
                </a:lnTo>
                <a:lnTo>
                  <a:pt x="6291" y="4686"/>
                </a:lnTo>
                <a:lnTo>
                  <a:pt x="6334" y="4686"/>
                </a:lnTo>
                <a:lnTo>
                  <a:pt x="6355" y="4708"/>
                </a:lnTo>
                <a:lnTo>
                  <a:pt x="6377" y="4686"/>
                </a:lnTo>
                <a:lnTo>
                  <a:pt x="6377" y="4686"/>
                </a:lnTo>
                <a:lnTo>
                  <a:pt x="6484" y="4601"/>
                </a:lnTo>
                <a:lnTo>
                  <a:pt x="6591" y="4537"/>
                </a:lnTo>
                <a:lnTo>
                  <a:pt x="6591" y="4537"/>
                </a:lnTo>
                <a:lnTo>
                  <a:pt x="6719" y="4473"/>
                </a:lnTo>
                <a:lnTo>
                  <a:pt x="6869" y="4451"/>
                </a:lnTo>
                <a:lnTo>
                  <a:pt x="7019" y="4451"/>
                </a:lnTo>
                <a:lnTo>
                  <a:pt x="7168" y="4473"/>
                </a:lnTo>
                <a:lnTo>
                  <a:pt x="7168" y="4473"/>
                </a:lnTo>
                <a:lnTo>
                  <a:pt x="7275" y="4494"/>
                </a:lnTo>
                <a:lnTo>
                  <a:pt x="7404" y="4515"/>
                </a:lnTo>
                <a:lnTo>
                  <a:pt x="7489" y="4579"/>
                </a:lnTo>
                <a:lnTo>
                  <a:pt x="7532" y="4601"/>
                </a:lnTo>
                <a:lnTo>
                  <a:pt x="7553" y="4665"/>
                </a:lnTo>
                <a:lnTo>
                  <a:pt x="7553" y="4665"/>
                </a:lnTo>
                <a:lnTo>
                  <a:pt x="7532" y="4729"/>
                </a:lnTo>
                <a:lnTo>
                  <a:pt x="7511" y="4793"/>
                </a:lnTo>
                <a:lnTo>
                  <a:pt x="7425" y="4922"/>
                </a:lnTo>
                <a:lnTo>
                  <a:pt x="7297" y="5050"/>
                </a:lnTo>
                <a:lnTo>
                  <a:pt x="7211" y="5157"/>
                </a:lnTo>
                <a:lnTo>
                  <a:pt x="7211" y="5157"/>
                </a:lnTo>
                <a:lnTo>
                  <a:pt x="7104" y="5221"/>
                </a:lnTo>
                <a:lnTo>
                  <a:pt x="6976" y="5307"/>
                </a:lnTo>
                <a:lnTo>
                  <a:pt x="6826" y="5393"/>
                </a:lnTo>
                <a:lnTo>
                  <a:pt x="6676" y="5457"/>
                </a:lnTo>
                <a:lnTo>
                  <a:pt x="6505" y="5500"/>
                </a:lnTo>
                <a:lnTo>
                  <a:pt x="6355" y="5500"/>
                </a:lnTo>
                <a:lnTo>
                  <a:pt x="6291" y="5500"/>
                </a:lnTo>
                <a:lnTo>
                  <a:pt x="6227" y="5457"/>
                </a:lnTo>
                <a:lnTo>
                  <a:pt x="6184" y="5414"/>
                </a:lnTo>
                <a:lnTo>
                  <a:pt x="6141" y="5350"/>
                </a:lnTo>
                <a:lnTo>
                  <a:pt x="6141" y="5350"/>
                </a:lnTo>
                <a:lnTo>
                  <a:pt x="6120" y="5286"/>
                </a:lnTo>
                <a:lnTo>
                  <a:pt x="6120" y="5179"/>
                </a:lnTo>
                <a:lnTo>
                  <a:pt x="6120" y="5050"/>
                </a:lnTo>
                <a:lnTo>
                  <a:pt x="6163" y="4986"/>
                </a:lnTo>
                <a:lnTo>
                  <a:pt x="6163" y="4986"/>
                </a:lnTo>
                <a:close/>
                <a:moveTo>
                  <a:pt x="5649" y="6013"/>
                </a:moveTo>
                <a:lnTo>
                  <a:pt x="5649" y="6013"/>
                </a:lnTo>
                <a:lnTo>
                  <a:pt x="5350" y="6013"/>
                </a:lnTo>
                <a:lnTo>
                  <a:pt x="5050" y="6013"/>
                </a:lnTo>
                <a:lnTo>
                  <a:pt x="5050" y="6013"/>
                </a:lnTo>
                <a:lnTo>
                  <a:pt x="4943" y="6056"/>
                </a:lnTo>
                <a:lnTo>
                  <a:pt x="4815" y="6077"/>
                </a:lnTo>
                <a:lnTo>
                  <a:pt x="4708" y="6120"/>
                </a:lnTo>
                <a:lnTo>
                  <a:pt x="4601" y="6141"/>
                </a:lnTo>
                <a:lnTo>
                  <a:pt x="4601" y="6141"/>
                </a:lnTo>
                <a:lnTo>
                  <a:pt x="4537" y="6120"/>
                </a:lnTo>
                <a:lnTo>
                  <a:pt x="4472" y="6099"/>
                </a:lnTo>
                <a:lnTo>
                  <a:pt x="4408" y="6056"/>
                </a:lnTo>
                <a:lnTo>
                  <a:pt x="4344" y="6034"/>
                </a:lnTo>
                <a:lnTo>
                  <a:pt x="4344" y="6034"/>
                </a:lnTo>
                <a:lnTo>
                  <a:pt x="4237" y="6034"/>
                </a:lnTo>
                <a:lnTo>
                  <a:pt x="4109" y="6034"/>
                </a:lnTo>
                <a:lnTo>
                  <a:pt x="3852" y="6077"/>
                </a:lnTo>
                <a:lnTo>
                  <a:pt x="3852" y="6077"/>
                </a:lnTo>
                <a:lnTo>
                  <a:pt x="3681" y="6077"/>
                </a:lnTo>
                <a:lnTo>
                  <a:pt x="3424" y="6099"/>
                </a:lnTo>
                <a:lnTo>
                  <a:pt x="3317" y="6141"/>
                </a:lnTo>
                <a:lnTo>
                  <a:pt x="3232" y="6163"/>
                </a:lnTo>
                <a:lnTo>
                  <a:pt x="3210" y="6206"/>
                </a:lnTo>
                <a:lnTo>
                  <a:pt x="3210" y="6227"/>
                </a:lnTo>
                <a:lnTo>
                  <a:pt x="3232" y="6270"/>
                </a:lnTo>
                <a:lnTo>
                  <a:pt x="3274" y="6313"/>
                </a:lnTo>
                <a:lnTo>
                  <a:pt x="3274" y="6313"/>
                </a:lnTo>
                <a:lnTo>
                  <a:pt x="3360" y="6355"/>
                </a:lnTo>
                <a:lnTo>
                  <a:pt x="3467" y="6377"/>
                </a:lnTo>
                <a:lnTo>
                  <a:pt x="3617" y="6377"/>
                </a:lnTo>
                <a:lnTo>
                  <a:pt x="3766" y="6377"/>
                </a:lnTo>
                <a:lnTo>
                  <a:pt x="4066" y="6334"/>
                </a:lnTo>
                <a:lnTo>
                  <a:pt x="4301" y="6291"/>
                </a:lnTo>
                <a:lnTo>
                  <a:pt x="4301" y="6291"/>
                </a:lnTo>
                <a:lnTo>
                  <a:pt x="4259" y="6377"/>
                </a:lnTo>
                <a:lnTo>
                  <a:pt x="4173" y="6484"/>
                </a:lnTo>
                <a:lnTo>
                  <a:pt x="4087" y="6591"/>
                </a:lnTo>
                <a:lnTo>
                  <a:pt x="4002" y="6655"/>
                </a:lnTo>
                <a:lnTo>
                  <a:pt x="4002" y="6655"/>
                </a:lnTo>
                <a:lnTo>
                  <a:pt x="3938" y="6676"/>
                </a:lnTo>
                <a:lnTo>
                  <a:pt x="3852" y="6676"/>
                </a:lnTo>
                <a:lnTo>
                  <a:pt x="3617" y="6655"/>
                </a:lnTo>
                <a:lnTo>
                  <a:pt x="3403" y="6655"/>
                </a:lnTo>
                <a:lnTo>
                  <a:pt x="3317" y="6676"/>
                </a:lnTo>
                <a:lnTo>
                  <a:pt x="3253" y="6719"/>
                </a:lnTo>
                <a:lnTo>
                  <a:pt x="3253" y="6719"/>
                </a:lnTo>
                <a:lnTo>
                  <a:pt x="3232" y="6783"/>
                </a:lnTo>
                <a:lnTo>
                  <a:pt x="3232" y="6805"/>
                </a:lnTo>
                <a:lnTo>
                  <a:pt x="3253" y="6847"/>
                </a:lnTo>
                <a:lnTo>
                  <a:pt x="3274" y="6869"/>
                </a:lnTo>
                <a:lnTo>
                  <a:pt x="3381" y="6890"/>
                </a:lnTo>
                <a:lnTo>
                  <a:pt x="3488" y="6912"/>
                </a:lnTo>
                <a:lnTo>
                  <a:pt x="3488" y="6912"/>
                </a:lnTo>
                <a:lnTo>
                  <a:pt x="3788" y="6912"/>
                </a:lnTo>
                <a:lnTo>
                  <a:pt x="3895" y="6933"/>
                </a:lnTo>
                <a:lnTo>
                  <a:pt x="3959" y="6976"/>
                </a:lnTo>
                <a:lnTo>
                  <a:pt x="4002" y="7019"/>
                </a:lnTo>
                <a:lnTo>
                  <a:pt x="4002" y="7019"/>
                </a:lnTo>
                <a:lnTo>
                  <a:pt x="4066" y="7126"/>
                </a:lnTo>
                <a:lnTo>
                  <a:pt x="4087" y="7168"/>
                </a:lnTo>
                <a:lnTo>
                  <a:pt x="4152" y="7211"/>
                </a:lnTo>
                <a:lnTo>
                  <a:pt x="4152" y="7211"/>
                </a:lnTo>
                <a:lnTo>
                  <a:pt x="4237" y="7233"/>
                </a:lnTo>
                <a:lnTo>
                  <a:pt x="4365" y="7254"/>
                </a:lnTo>
                <a:lnTo>
                  <a:pt x="4472" y="7233"/>
                </a:lnTo>
                <a:lnTo>
                  <a:pt x="4579" y="7211"/>
                </a:lnTo>
                <a:lnTo>
                  <a:pt x="4579" y="7211"/>
                </a:lnTo>
                <a:lnTo>
                  <a:pt x="4708" y="7168"/>
                </a:lnTo>
                <a:lnTo>
                  <a:pt x="4751" y="7147"/>
                </a:lnTo>
                <a:lnTo>
                  <a:pt x="4772" y="7104"/>
                </a:lnTo>
                <a:lnTo>
                  <a:pt x="4751" y="7083"/>
                </a:lnTo>
                <a:lnTo>
                  <a:pt x="4751" y="7083"/>
                </a:lnTo>
                <a:lnTo>
                  <a:pt x="4751" y="7061"/>
                </a:lnTo>
                <a:lnTo>
                  <a:pt x="4708" y="7040"/>
                </a:lnTo>
                <a:lnTo>
                  <a:pt x="4622" y="7040"/>
                </a:lnTo>
                <a:lnTo>
                  <a:pt x="4472" y="7040"/>
                </a:lnTo>
                <a:lnTo>
                  <a:pt x="4472" y="7040"/>
                </a:lnTo>
                <a:lnTo>
                  <a:pt x="4323" y="7019"/>
                </a:lnTo>
                <a:lnTo>
                  <a:pt x="4259" y="6976"/>
                </a:lnTo>
                <a:lnTo>
                  <a:pt x="4237" y="6954"/>
                </a:lnTo>
                <a:lnTo>
                  <a:pt x="4259" y="6933"/>
                </a:lnTo>
                <a:lnTo>
                  <a:pt x="4408" y="6890"/>
                </a:lnTo>
                <a:lnTo>
                  <a:pt x="4408" y="6890"/>
                </a:lnTo>
                <a:lnTo>
                  <a:pt x="4494" y="6847"/>
                </a:lnTo>
                <a:lnTo>
                  <a:pt x="4558" y="6826"/>
                </a:lnTo>
                <a:lnTo>
                  <a:pt x="4601" y="6783"/>
                </a:lnTo>
                <a:lnTo>
                  <a:pt x="4601" y="6740"/>
                </a:lnTo>
                <a:lnTo>
                  <a:pt x="4558" y="6698"/>
                </a:lnTo>
                <a:lnTo>
                  <a:pt x="4515" y="6676"/>
                </a:lnTo>
                <a:lnTo>
                  <a:pt x="4344" y="6591"/>
                </a:lnTo>
                <a:lnTo>
                  <a:pt x="4344" y="6591"/>
                </a:lnTo>
                <a:lnTo>
                  <a:pt x="4451" y="6505"/>
                </a:lnTo>
                <a:lnTo>
                  <a:pt x="4558" y="6441"/>
                </a:lnTo>
                <a:lnTo>
                  <a:pt x="4665" y="6377"/>
                </a:lnTo>
                <a:lnTo>
                  <a:pt x="4793" y="6334"/>
                </a:lnTo>
                <a:lnTo>
                  <a:pt x="5050" y="6313"/>
                </a:lnTo>
                <a:lnTo>
                  <a:pt x="5328" y="6313"/>
                </a:lnTo>
                <a:lnTo>
                  <a:pt x="5328" y="6313"/>
                </a:lnTo>
                <a:lnTo>
                  <a:pt x="5649" y="6291"/>
                </a:lnTo>
                <a:lnTo>
                  <a:pt x="5820" y="6313"/>
                </a:lnTo>
                <a:lnTo>
                  <a:pt x="5885" y="6355"/>
                </a:lnTo>
                <a:lnTo>
                  <a:pt x="5927" y="6377"/>
                </a:lnTo>
                <a:lnTo>
                  <a:pt x="5927" y="6377"/>
                </a:lnTo>
                <a:lnTo>
                  <a:pt x="5949" y="6462"/>
                </a:lnTo>
                <a:lnTo>
                  <a:pt x="5906" y="6505"/>
                </a:lnTo>
                <a:lnTo>
                  <a:pt x="5842" y="6548"/>
                </a:lnTo>
                <a:lnTo>
                  <a:pt x="5756" y="6548"/>
                </a:lnTo>
                <a:lnTo>
                  <a:pt x="5585" y="6569"/>
                </a:lnTo>
                <a:lnTo>
                  <a:pt x="5457" y="6569"/>
                </a:lnTo>
                <a:lnTo>
                  <a:pt x="5457" y="6569"/>
                </a:lnTo>
                <a:lnTo>
                  <a:pt x="5328" y="6569"/>
                </a:lnTo>
                <a:lnTo>
                  <a:pt x="5157" y="6591"/>
                </a:lnTo>
                <a:lnTo>
                  <a:pt x="5072" y="6612"/>
                </a:lnTo>
                <a:lnTo>
                  <a:pt x="5029" y="6655"/>
                </a:lnTo>
                <a:lnTo>
                  <a:pt x="5007" y="6698"/>
                </a:lnTo>
                <a:lnTo>
                  <a:pt x="5029" y="6762"/>
                </a:lnTo>
                <a:lnTo>
                  <a:pt x="5029" y="6762"/>
                </a:lnTo>
                <a:lnTo>
                  <a:pt x="5072" y="6805"/>
                </a:lnTo>
                <a:lnTo>
                  <a:pt x="5136" y="6826"/>
                </a:lnTo>
                <a:lnTo>
                  <a:pt x="5264" y="6826"/>
                </a:lnTo>
                <a:lnTo>
                  <a:pt x="5414" y="6805"/>
                </a:lnTo>
                <a:lnTo>
                  <a:pt x="5521" y="6805"/>
                </a:lnTo>
                <a:lnTo>
                  <a:pt x="5521" y="6805"/>
                </a:lnTo>
                <a:lnTo>
                  <a:pt x="5457" y="6847"/>
                </a:lnTo>
                <a:lnTo>
                  <a:pt x="5371" y="6912"/>
                </a:lnTo>
                <a:lnTo>
                  <a:pt x="5136" y="7019"/>
                </a:lnTo>
                <a:lnTo>
                  <a:pt x="5050" y="7083"/>
                </a:lnTo>
                <a:lnTo>
                  <a:pt x="5007" y="7126"/>
                </a:lnTo>
                <a:lnTo>
                  <a:pt x="5007" y="7168"/>
                </a:lnTo>
                <a:lnTo>
                  <a:pt x="5029" y="7190"/>
                </a:lnTo>
                <a:lnTo>
                  <a:pt x="5136" y="7233"/>
                </a:lnTo>
                <a:lnTo>
                  <a:pt x="5136" y="7233"/>
                </a:lnTo>
                <a:lnTo>
                  <a:pt x="5264" y="7254"/>
                </a:lnTo>
                <a:lnTo>
                  <a:pt x="5371" y="7233"/>
                </a:lnTo>
                <a:lnTo>
                  <a:pt x="5478" y="7190"/>
                </a:lnTo>
                <a:lnTo>
                  <a:pt x="5585" y="7126"/>
                </a:lnTo>
                <a:lnTo>
                  <a:pt x="5799" y="6976"/>
                </a:lnTo>
                <a:lnTo>
                  <a:pt x="5992" y="6826"/>
                </a:lnTo>
                <a:lnTo>
                  <a:pt x="5992" y="6826"/>
                </a:lnTo>
                <a:lnTo>
                  <a:pt x="6120" y="6740"/>
                </a:lnTo>
                <a:lnTo>
                  <a:pt x="6163" y="6698"/>
                </a:lnTo>
                <a:lnTo>
                  <a:pt x="6206" y="6633"/>
                </a:lnTo>
                <a:lnTo>
                  <a:pt x="6227" y="6569"/>
                </a:lnTo>
                <a:lnTo>
                  <a:pt x="6248" y="6505"/>
                </a:lnTo>
                <a:lnTo>
                  <a:pt x="6248" y="6420"/>
                </a:lnTo>
                <a:lnTo>
                  <a:pt x="6227" y="6313"/>
                </a:lnTo>
                <a:lnTo>
                  <a:pt x="6227" y="6313"/>
                </a:lnTo>
                <a:lnTo>
                  <a:pt x="6184" y="6227"/>
                </a:lnTo>
                <a:lnTo>
                  <a:pt x="6120" y="6163"/>
                </a:lnTo>
                <a:lnTo>
                  <a:pt x="6056" y="6120"/>
                </a:lnTo>
                <a:lnTo>
                  <a:pt x="5992" y="6077"/>
                </a:lnTo>
                <a:lnTo>
                  <a:pt x="5820" y="6034"/>
                </a:lnTo>
                <a:lnTo>
                  <a:pt x="5649" y="6013"/>
                </a:lnTo>
                <a:lnTo>
                  <a:pt x="5649" y="6013"/>
                </a:lnTo>
                <a:close/>
                <a:moveTo>
                  <a:pt x="5435" y="2804"/>
                </a:moveTo>
                <a:lnTo>
                  <a:pt x="5435" y="2804"/>
                </a:lnTo>
                <a:lnTo>
                  <a:pt x="5392" y="2953"/>
                </a:lnTo>
                <a:lnTo>
                  <a:pt x="5392" y="3018"/>
                </a:lnTo>
                <a:lnTo>
                  <a:pt x="5457" y="3082"/>
                </a:lnTo>
                <a:lnTo>
                  <a:pt x="5457" y="3082"/>
                </a:lnTo>
                <a:lnTo>
                  <a:pt x="5521" y="3103"/>
                </a:lnTo>
                <a:lnTo>
                  <a:pt x="5606" y="3125"/>
                </a:lnTo>
                <a:lnTo>
                  <a:pt x="5778" y="3103"/>
                </a:lnTo>
                <a:lnTo>
                  <a:pt x="5778" y="3103"/>
                </a:lnTo>
                <a:lnTo>
                  <a:pt x="5799" y="3125"/>
                </a:lnTo>
                <a:lnTo>
                  <a:pt x="5863" y="3125"/>
                </a:lnTo>
                <a:lnTo>
                  <a:pt x="6056" y="3103"/>
                </a:lnTo>
                <a:lnTo>
                  <a:pt x="6248" y="3039"/>
                </a:lnTo>
                <a:lnTo>
                  <a:pt x="6377" y="2975"/>
                </a:lnTo>
                <a:lnTo>
                  <a:pt x="6377" y="2975"/>
                </a:lnTo>
                <a:lnTo>
                  <a:pt x="6419" y="2911"/>
                </a:lnTo>
                <a:lnTo>
                  <a:pt x="6462" y="2846"/>
                </a:lnTo>
                <a:lnTo>
                  <a:pt x="6484" y="2718"/>
                </a:lnTo>
                <a:lnTo>
                  <a:pt x="6484" y="2568"/>
                </a:lnTo>
                <a:lnTo>
                  <a:pt x="6441" y="2440"/>
                </a:lnTo>
                <a:lnTo>
                  <a:pt x="6441" y="2440"/>
                </a:lnTo>
                <a:lnTo>
                  <a:pt x="6377" y="2376"/>
                </a:lnTo>
                <a:lnTo>
                  <a:pt x="6313" y="2312"/>
                </a:lnTo>
                <a:lnTo>
                  <a:pt x="6248" y="2269"/>
                </a:lnTo>
                <a:lnTo>
                  <a:pt x="6206" y="2226"/>
                </a:lnTo>
                <a:lnTo>
                  <a:pt x="6206" y="2226"/>
                </a:lnTo>
                <a:lnTo>
                  <a:pt x="6184" y="2140"/>
                </a:lnTo>
                <a:lnTo>
                  <a:pt x="6184" y="2119"/>
                </a:lnTo>
                <a:lnTo>
                  <a:pt x="6206" y="2033"/>
                </a:lnTo>
                <a:lnTo>
                  <a:pt x="6206" y="2033"/>
                </a:lnTo>
                <a:lnTo>
                  <a:pt x="6206" y="1926"/>
                </a:lnTo>
                <a:lnTo>
                  <a:pt x="6184" y="1819"/>
                </a:lnTo>
                <a:lnTo>
                  <a:pt x="6184" y="1755"/>
                </a:lnTo>
                <a:lnTo>
                  <a:pt x="6141" y="1712"/>
                </a:lnTo>
                <a:lnTo>
                  <a:pt x="6099" y="1670"/>
                </a:lnTo>
                <a:lnTo>
                  <a:pt x="6034" y="1648"/>
                </a:lnTo>
                <a:lnTo>
                  <a:pt x="6034" y="1648"/>
                </a:lnTo>
                <a:lnTo>
                  <a:pt x="5927" y="1605"/>
                </a:lnTo>
                <a:lnTo>
                  <a:pt x="5778" y="1584"/>
                </a:lnTo>
                <a:lnTo>
                  <a:pt x="5628" y="1584"/>
                </a:lnTo>
                <a:lnTo>
                  <a:pt x="5521" y="1584"/>
                </a:lnTo>
                <a:lnTo>
                  <a:pt x="5521" y="1584"/>
                </a:lnTo>
                <a:lnTo>
                  <a:pt x="5435" y="1627"/>
                </a:lnTo>
                <a:lnTo>
                  <a:pt x="5392" y="1670"/>
                </a:lnTo>
                <a:lnTo>
                  <a:pt x="5371" y="1734"/>
                </a:lnTo>
                <a:lnTo>
                  <a:pt x="5371" y="1798"/>
                </a:lnTo>
                <a:lnTo>
                  <a:pt x="5392" y="1948"/>
                </a:lnTo>
                <a:lnTo>
                  <a:pt x="5414" y="2076"/>
                </a:lnTo>
                <a:lnTo>
                  <a:pt x="5414" y="2076"/>
                </a:lnTo>
                <a:lnTo>
                  <a:pt x="5457" y="2440"/>
                </a:lnTo>
                <a:lnTo>
                  <a:pt x="5457" y="2632"/>
                </a:lnTo>
                <a:lnTo>
                  <a:pt x="5435" y="2804"/>
                </a:lnTo>
                <a:lnTo>
                  <a:pt x="5435" y="2804"/>
                </a:lnTo>
                <a:close/>
                <a:moveTo>
                  <a:pt x="5906" y="2804"/>
                </a:moveTo>
                <a:lnTo>
                  <a:pt x="5906" y="2804"/>
                </a:lnTo>
                <a:lnTo>
                  <a:pt x="5842" y="2782"/>
                </a:lnTo>
                <a:lnTo>
                  <a:pt x="5778" y="2739"/>
                </a:lnTo>
                <a:lnTo>
                  <a:pt x="5756" y="2697"/>
                </a:lnTo>
                <a:lnTo>
                  <a:pt x="5756" y="2632"/>
                </a:lnTo>
                <a:lnTo>
                  <a:pt x="5756" y="2568"/>
                </a:lnTo>
                <a:lnTo>
                  <a:pt x="5778" y="2504"/>
                </a:lnTo>
                <a:lnTo>
                  <a:pt x="5842" y="2461"/>
                </a:lnTo>
                <a:lnTo>
                  <a:pt x="5906" y="2440"/>
                </a:lnTo>
                <a:lnTo>
                  <a:pt x="5906" y="2440"/>
                </a:lnTo>
                <a:lnTo>
                  <a:pt x="6013" y="2440"/>
                </a:lnTo>
                <a:lnTo>
                  <a:pt x="6099" y="2483"/>
                </a:lnTo>
                <a:lnTo>
                  <a:pt x="6141" y="2525"/>
                </a:lnTo>
                <a:lnTo>
                  <a:pt x="6163" y="2590"/>
                </a:lnTo>
                <a:lnTo>
                  <a:pt x="6141" y="2654"/>
                </a:lnTo>
                <a:lnTo>
                  <a:pt x="6099" y="2718"/>
                </a:lnTo>
                <a:lnTo>
                  <a:pt x="6034" y="2782"/>
                </a:lnTo>
                <a:lnTo>
                  <a:pt x="5906" y="2804"/>
                </a:lnTo>
                <a:lnTo>
                  <a:pt x="5906" y="2804"/>
                </a:lnTo>
                <a:close/>
                <a:moveTo>
                  <a:pt x="5842" y="1862"/>
                </a:moveTo>
                <a:lnTo>
                  <a:pt x="5842" y="1862"/>
                </a:lnTo>
                <a:lnTo>
                  <a:pt x="5927" y="1884"/>
                </a:lnTo>
                <a:lnTo>
                  <a:pt x="5949" y="1905"/>
                </a:lnTo>
                <a:lnTo>
                  <a:pt x="5949" y="1948"/>
                </a:lnTo>
                <a:lnTo>
                  <a:pt x="5906" y="1991"/>
                </a:lnTo>
                <a:lnTo>
                  <a:pt x="5820" y="2076"/>
                </a:lnTo>
                <a:lnTo>
                  <a:pt x="5756" y="2098"/>
                </a:lnTo>
                <a:lnTo>
                  <a:pt x="5756" y="2098"/>
                </a:lnTo>
                <a:lnTo>
                  <a:pt x="5713" y="2076"/>
                </a:lnTo>
                <a:lnTo>
                  <a:pt x="5692" y="2033"/>
                </a:lnTo>
                <a:lnTo>
                  <a:pt x="5692" y="2012"/>
                </a:lnTo>
                <a:lnTo>
                  <a:pt x="5692" y="1969"/>
                </a:lnTo>
                <a:lnTo>
                  <a:pt x="5756" y="1884"/>
                </a:lnTo>
                <a:lnTo>
                  <a:pt x="5799" y="1862"/>
                </a:lnTo>
                <a:lnTo>
                  <a:pt x="5842" y="1862"/>
                </a:lnTo>
                <a:lnTo>
                  <a:pt x="5842" y="1862"/>
                </a:lnTo>
                <a:close/>
                <a:moveTo>
                  <a:pt x="3210" y="4023"/>
                </a:moveTo>
                <a:lnTo>
                  <a:pt x="3210" y="4023"/>
                </a:lnTo>
                <a:lnTo>
                  <a:pt x="3296" y="4045"/>
                </a:lnTo>
                <a:lnTo>
                  <a:pt x="3381" y="4066"/>
                </a:lnTo>
                <a:lnTo>
                  <a:pt x="3638" y="4066"/>
                </a:lnTo>
                <a:lnTo>
                  <a:pt x="4087" y="4023"/>
                </a:lnTo>
                <a:lnTo>
                  <a:pt x="4087" y="4023"/>
                </a:lnTo>
                <a:lnTo>
                  <a:pt x="4815" y="4002"/>
                </a:lnTo>
                <a:lnTo>
                  <a:pt x="5350" y="3980"/>
                </a:lnTo>
                <a:lnTo>
                  <a:pt x="5542" y="3959"/>
                </a:lnTo>
                <a:lnTo>
                  <a:pt x="5649" y="3938"/>
                </a:lnTo>
                <a:lnTo>
                  <a:pt x="5649" y="3938"/>
                </a:lnTo>
                <a:lnTo>
                  <a:pt x="5735" y="3895"/>
                </a:lnTo>
                <a:lnTo>
                  <a:pt x="5778" y="3852"/>
                </a:lnTo>
                <a:lnTo>
                  <a:pt x="5799" y="3788"/>
                </a:lnTo>
                <a:lnTo>
                  <a:pt x="5799" y="3745"/>
                </a:lnTo>
                <a:lnTo>
                  <a:pt x="5778" y="3702"/>
                </a:lnTo>
                <a:lnTo>
                  <a:pt x="5713" y="3681"/>
                </a:lnTo>
                <a:lnTo>
                  <a:pt x="5649" y="3659"/>
                </a:lnTo>
                <a:lnTo>
                  <a:pt x="5564" y="3638"/>
                </a:lnTo>
                <a:lnTo>
                  <a:pt x="5564" y="3638"/>
                </a:lnTo>
                <a:lnTo>
                  <a:pt x="5414" y="3638"/>
                </a:lnTo>
                <a:lnTo>
                  <a:pt x="5264" y="3659"/>
                </a:lnTo>
                <a:lnTo>
                  <a:pt x="5093" y="3681"/>
                </a:lnTo>
                <a:lnTo>
                  <a:pt x="4943" y="3681"/>
                </a:lnTo>
                <a:lnTo>
                  <a:pt x="4943" y="3681"/>
                </a:lnTo>
                <a:lnTo>
                  <a:pt x="4515" y="3702"/>
                </a:lnTo>
                <a:lnTo>
                  <a:pt x="4109" y="3724"/>
                </a:lnTo>
                <a:lnTo>
                  <a:pt x="4109" y="3724"/>
                </a:lnTo>
                <a:lnTo>
                  <a:pt x="3724" y="3724"/>
                </a:lnTo>
                <a:lnTo>
                  <a:pt x="3531" y="3724"/>
                </a:lnTo>
                <a:lnTo>
                  <a:pt x="3338" y="3745"/>
                </a:lnTo>
                <a:lnTo>
                  <a:pt x="3338" y="3745"/>
                </a:lnTo>
                <a:lnTo>
                  <a:pt x="3210" y="3766"/>
                </a:lnTo>
                <a:lnTo>
                  <a:pt x="3167" y="3809"/>
                </a:lnTo>
                <a:lnTo>
                  <a:pt x="3125" y="3831"/>
                </a:lnTo>
                <a:lnTo>
                  <a:pt x="3103" y="3873"/>
                </a:lnTo>
                <a:lnTo>
                  <a:pt x="3103" y="3916"/>
                </a:lnTo>
                <a:lnTo>
                  <a:pt x="3146" y="3959"/>
                </a:lnTo>
                <a:lnTo>
                  <a:pt x="3210" y="4023"/>
                </a:lnTo>
                <a:lnTo>
                  <a:pt x="3210" y="4023"/>
                </a:lnTo>
                <a:close/>
                <a:moveTo>
                  <a:pt x="6591" y="2247"/>
                </a:moveTo>
                <a:lnTo>
                  <a:pt x="6591" y="2247"/>
                </a:lnTo>
                <a:lnTo>
                  <a:pt x="6676" y="2312"/>
                </a:lnTo>
                <a:lnTo>
                  <a:pt x="6740" y="2333"/>
                </a:lnTo>
                <a:lnTo>
                  <a:pt x="6933" y="2419"/>
                </a:lnTo>
                <a:lnTo>
                  <a:pt x="6997" y="2461"/>
                </a:lnTo>
                <a:lnTo>
                  <a:pt x="7061" y="2525"/>
                </a:lnTo>
                <a:lnTo>
                  <a:pt x="7104" y="2611"/>
                </a:lnTo>
                <a:lnTo>
                  <a:pt x="7104" y="2718"/>
                </a:lnTo>
                <a:lnTo>
                  <a:pt x="7104" y="2718"/>
                </a:lnTo>
                <a:lnTo>
                  <a:pt x="7061" y="2804"/>
                </a:lnTo>
                <a:lnTo>
                  <a:pt x="7019" y="2846"/>
                </a:lnTo>
                <a:lnTo>
                  <a:pt x="6976" y="2846"/>
                </a:lnTo>
                <a:lnTo>
                  <a:pt x="6890" y="2825"/>
                </a:lnTo>
                <a:lnTo>
                  <a:pt x="6762" y="2782"/>
                </a:lnTo>
                <a:lnTo>
                  <a:pt x="6698" y="2782"/>
                </a:lnTo>
                <a:lnTo>
                  <a:pt x="6633" y="2825"/>
                </a:lnTo>
                <a:lnTo>
                  <a:pt x="6633" y="2825"/>
                </a:lnTo>
                <a:lnTo>
                  <a:pt x="6591" y="2868"/>
                </a:lnTo>
                <a:lnTo>
                  <a:pt x="6591" y="2932"/>
                </a:lnTo>
                <a:lnTo>
                  <a:pt x="6591" y="2975"/>
                </a:lnTo>
                <a:lnTo>
                  <a:pt x="6612" y="2996"/>
                </a:lnTo>
                <a:lnTo>
                  <a:pt x="6676" y="3060"/>
                </a:lnTo>
                <a:lnTo>
                  <a:pt x="6762" y="3103"/>
                </a:lnTo>
                <a:lnTo>
                  <a:pt x="6890" y="3125"/>
                </a:lnTo>
                <a:lnTo>
                  <a:pt x="6997" y="3146"/>
                </a:lnTo>
                <a:lnTo>
                  <a:pt x="7104" y="3146"/>
                </a:lnTo>
                <a:lnTo>
                  <a:pt x="7190" y="3125"/>
                </a:lnTo>
                <a:lnTo>
                  <a:pt x="7190" y="3125"/>
                </a:lnTo>
                <a:lnTo>
                  <a:pt x="7275" y="3060"/>
                </a:lnTo>
                <a:lnTo>
                  <a:pt x="7339" y="3018"/>
                </a:lnTo>
                <a:lnTo>
                  <a:pt x="7382" y="2953"/>
                </a:lnTo>
                <a:lnTo>
                  <a:pt x="7404" y="2889"/>
                </a:lnTo>
                <a:lnTo>
                  <a:pt x="7425" y="2804"/>
                </a:lnTo>
                <a:lnTo>
                  <a:pt x="7404" y="2739"/>
                </a:lnTo>
                <a:lnTo>
                  <a:pt x="7361" y="2590"/>
                </a:lnTo>
                <a:lnTo>
                  <a:pt x="7297" y="2440"/>
                </a:lnTo>
                <a:lnTo>
                  <a:pt x="7190" y="2290"/>
                </a:lnTo>
                <a:lnTo>
                  <a:pt x="7083" y="2162"/>
                </a:lnTo>
                <a:lnTo>
                  <a:pt x="6954" y="2076"/>
                </a:lnTo>
                <a:lnTo>
                  <a:pt x="6954" y="2076"/>
                </a:lnTo>
                <a:lnTo>
                  <a:pt x="6954" y="2076"/>
                </a:lnTo>
                <a:lnTo>
                  <a:pt x="6954" y="2076"/>
                </a:lnTo>
                <a:lnTo>
                  <a:pt x="6954" y="2076"/>
                </a:lnTo>
                <a:lnTo>
                  <a:pt x="6954" y="2076"/>
                </a:lnTo>
                <a:lnTo>
                  <a:pt x="6847" y="2055"/>
                </a:lnTo>
                <a:lnTo>
                  <a:pt x="6783" y="1991"/>
                </a:lnTo>
                <a:lnTo>
                  <a:pt x="6783" y="1991"/>
                </a:lnTo>
                <a:lnTo>
                  <a:pt x="6847" y="1905"/>
                </a:lnTo>
                <a:lnTo>
                  <a:pt x="6890" y="1884"/>
                </a:lnTo>
                <a:lnTo>
                  <a:pt x="6912" y="1905"/>
                </a:lnTo>
                <a:lnTo>
                  <a:pt x="6933" y="1948"/>
                </a:lnTo>
                <a:lnTo>
                  <a:pt x="6954" y="2076"/>
                </a:lnTo>
                <a:lnTo>
                  <a:pt x="6954" y="2076"/>
                </a:lnTo>
                <a:lnTo>
                  <a:pt x="6954" y="2076"/>
                </a:lnTo>
                <a:lnTo>
                  <a:pt x="6954" y="2076"/>
                </a:lnTo>
                <a:lnTo>
                  <a:pt x="6954" y="2076"/>
                </a:lnTo>
                <a:lnTo>
                  <a:pt x="6954" y="2076"/>
                </a:lnTo>
                <a:lnTo>
                  <a:pt x="7040" y="2055"/>
                </a:lnTo>
                <a:lnTo>
                  <a:pt x="7104" y="2033"/>
                </a:lnTo>
                <a:lnTo>
                  <a:pt x="7147" y="2012"/>
                </a:lnTo>
                <a:lnTo>
                  <a:pt x="7190" y="1948"/>
                </a:lnTo>
                <a:lnTo>
                  <a:pt x="7211" y="1905"/>
                </a:lnTo>
                <a:lnTo>
                  <a:pt x="7233" y="1841"/>
                </a:lnTo>
                <a:lnTo>
                  <a:pt x="7233" y="1777"/>
                </a:lnTo>
                <a:lnTo>
                  <a:pt x="7211" y="1691"/>
                </a:lnTo>
                <a:lnTo>
                  <a:pt x="7211" y="1691"/>
                </a:lnTo>
                <a:lnTo>
                  <a:pt x="7168" y="1627"/>
                </a:lnTo>
                <a:lnTo>
                  <a:pt x="7104" y="1563"/>
                </a:lnTo>
                <a:lnTo>
                  <a:pt x="7040" y="1541"/>
                </a:lnTo>
                <a:lnTo>
                  <a:pt x="6976" y="1541"/>
                </a:lnTo>
                <a:lnTo>
                  <a:pt x="6890" y="1563"/>
                </a:lnTo>
                <a:lnTo>
                  <a:pt x="6826" y="1584"/>
                </a:lnTo>
                <a:lnTo>
                  <a:pt x="6676" y="1670"/>
                </a:lnTo>
                <a:lnTo>
                  <a:pt x="6676" y="1670"/>
                </a:lnTo>
                <a:lnTo>
                  <a:pt x="6612" y="1734"/>
                </a:lnTo>
                <a:lnTo>
                  <a:pt x="6548" y="1798"/>
                </a:lnTo>
                <a:lnTo>
                  <a:pt x="6505" y="1862"/>
                </a:lnTo>
                <a:lnTo>
                  <a:pt x="6484" y="1948"/>
                </a:lnTo>
                <a:lnTo>
                  <a:pt x="6484" y="2033"/>
                </a:lnTo>
                <a:lnTo>
                  <a:pt x="6505" y="2119"/>
                </a:lnTo>
                <a:lnTo>
                  <a:pt x="6526" y="2183"/>
                </a:lnTo>
                <a:lnTo>
                  <a:pt x="6591" y="2247"/>
                </a:lnTo>
                <a:lnTo>
                  <a:pt x="6591" y="2247"/>
                </a:lnTo>
                <a:close/>
                <a:moveTo>
                  <a:pt x="4472" y="2846"/>
                </a:moveTo>
                <a:lnTo>
                  <a:pt x="4472" y="2846"/>
                </a:lnTo>
                <a:lnTo>
                  <a:pt x="4515" y="2953"/>
                </a:lnTo>
                <a:lnTo>
                  <a:pt x="4558" y="3018"/>
                </a:lnTo>
                <a:lnTo>
                  <a:pt x="4644" y="3082"/>
                </a:lnTo>
                <a:lnTo>
                  <a:pt x="4729" y="3125"/>
                </a:lnTo>
                <a:lnTo>
                  <a:pt x="4729" y="3125"/>
                </a:lnTo>
                <a:lnTo>
                  <a:pt x="4836" y="3146"/>
                </a:lnTo>
                <a:lnTo>
                  <a:pt x="4943" y="3146"/>
                </a:lnTo>
                <a:lnTo>
                  <a:pt x="5007" y="3103"/>
                </a:lnTo>
                <a:lnTo>
                  <a:pt x="5072" y="3039"/>
                </a:lnTo>
                <a:lnTo>
                  <a:pt x="5136" y="2953"/>
                </a:lnTo>
                <a:lnTo>
                  <a:pt x="5157" y="2868"/>
                </a:lnTo>
                <a:lnTo>
                  <a:pt x="5200" y="2761"/>
                </a:lnTo>
                <a:lnTo>
                  <a:pt x="5200" y="2654"/>
                </a:lnTo>
                <a:lnTo>
                  <a:pt x="5200" y="2654"/>
                </a:lnTo>
                <a:lnTo>
                  <a:pt x="5200" y="2419"/>
                </a:lnTo>
                <a:lnTo>
                  <a:pt x="5157" y="2119"/>
                </a:lnTo>
                <a:lnTo>
                  <a:pt x="5114" y="1969"/>
                </a:lnTo>
                <a:lnTo>
                  <a:pt x="5050" y="1841"/>
                </a:lnTo>
                <a:lnTo>
                  <a:pt x="4965" y="1734"/>
                </a:lnTo>
                <a:lnTo>
                  <a:pt x="4922" y="1712"/>
                </a:lnTo>
                <a:lnTo>
                  <a:pt x="4858" y="1691"/>
                </a:lnTo>
                <a:lnTo>
                  <a:pt x="4858" y="1691"/>
                </a:lnTo>
                <a:lnTo>
                  <a:pt x="4793" y="1670"/>
                </a:lnTo>
                <a:lnTo>
                  <a:pt x="4729" y="1670"/>
                </a:lnTo>
                <a:lnTo>
                  <a:pt x="4686" y="1691"/>
                </a:lnTo>
                <a:lnTo>
                  <a:pt x="4644" y="1712"/>
                </a:lnTo>
                <a:lnTo>
                  <a:pt x="4558" y="1798"/>
                </a:lnTo>
                <a:lnTo>
                  <a:pt x="4515" y="1926"/>
                </a:lnTo>
                <a:lnTo>
                  <a:pt x="4494" y="2055"/>
                </a:lnTo>
                <a:lnTo>
                  <a:pt x="4472" y="2183"/>
                </a:lnTo>
                <a:lnTo>
                  <a:pt x="4451" y="2419"/>
                </a:lnTo>
                <a:lnTo>
                  <a:pt x="4451" y="2419"/>
                </a:lnTo>
                <a:lnTo>
                  <a:pt x="4472" y="2461"/>
                </a:lnTo>
                <a:lnTo>
                  <a:pt x="4472" y="2611"/>
                </a:lnTo>
                <a:lnTo>
                  <a:pt x="4472" y="2761"/>
                </a:lnTo>
                <a:lnTo>
                  <a:pt x="4472" y="2846"/>
                </a:lnTo>
                <a:lnTo>
                  <a:pt x="4472" y="2846"/>
                </a:lnTo>
                <a:close/>
                <a:moveTo>
                  <a:pt x="4751" y="2354"/>
                </a:moveTo>
                <a:lnTo>
                  <a:pt x="4751" y="2354"/>
                </a:lnTo>
                <a:lnTo>
                  <a:pt x="4751" y="2162"/>
                </a:lnTo>
                <a:lnTo>
                  <a:pt x="4772" y="2076"/>
                </a:lnTo>
                <a:lnTo>
                  <a:pt x="4772" y="2055"/>
                </a:lnTo>
                <a:lnTo>
                  <a:pt x="4793" y="2055"/>
                </a:lnTo>
                <a:lnTo>
                  <a:pt x="4815" y="2119"/>
                </a:lnTo>
                <a:lnTo>
                  <a:pt x="4879" y="2354"/>
                </a:lnTo>
                <a:lnTo>
                  <a:pt x="4900" y="2590"/>
                </a:lnTo>
                <a:lnTo>
                  <a:pt x="4900" y="2590"/>
                </a:lnTo>
                <a:lnTo>
                  <a:pt x="4879" y="2761"/>
                </a:lnTo>
                <a:lnTo>
                  <a:pt x="4879" y="2804"/>
                </a:lnTo>
                <a:lnTo>
                  <a:pt x="4858" y="2825"/>
                </a:lnTo>
                <a:lnTo>
                  <a:pt x="4836" y="2825"/>
                </a:lnTo>
                <a:lnTo>
                  <a:pt x="4815" y="2804"/>
                </a:lnTo>
                <a:lnTo>
                  <a:pt x="4772" y="2718"/>
                </a:lnTo>
                <a:lnTo>
                  <a:pt x="4729" y="2483"/>
                </a:lnTo>
                <a:lnTo>
                  <a:pt x="4729" y="2397"/>
                </a:lnTo>
                <a:lnTo>
                  <a:pt x="4729" y="2354"/>
                </a:lnTo>
                <a:lnTo>
                  <a:pt x="4751" y="2354"/>
                </a:lnTo>
                <a:lnTo>
                  <a:pt x="4751" y="2354"/>
                </a:lnTo>
                <a:close/>
                <a:moveTo>
                  <a:pt x="3445" y="3146"/>
                </a:moveTo>
                <a:lnTo>
                  <a:pt x="3445" y="3146"/>
                </a:lnTo>
                <a:lnTo>
                  <a:pt x="3552" y="3189"/>
                </a:lnTo>
                <a:lnTo>
                  <a:pt x="3659" y="3232"/>
                </a:lnTo>
                <a:lnTo>
                  <a:pt x="3745" y="3232"/>
                </a:lnTo>
                <a:lnTo>
                  <a:pt x="3831" y="3210"/>
                </a:lnTo>
                <a:lnTo>
                  <a:pt x="3895" y="3167"/>
                </a:lnTo>
                <a:lnTo>
                  <a:pt x="3938" y="3103"/>
                </a:lnTo>
                <a:lnTo>
                  <a:pt x="4002" y="3018"/>
                </a:lnTo>
                <a:lnTo>
                  <a:pt x="4045" y="2932"/>
                </a:lnTo>
                <a:lnTo>
                  <a:pt x="4087" y="2739"/>
                </a:lnTo>
                <a:lnTo>
                  <a:pt x="4130" y="2547"/>
                </a:lnTo>
                <a:lnTo>
                  <a:pt x="4152" y="2205"/>
                </a:lnTo>
                <a:lnTo>
                  <a:pt x="4152" y="2205"/>
                </a:lnTo>
                <a:lnTo>
                  <a:pt x="4173" y="2183"/>
                </a:lnTo>
                <a:lnTo>
                  <a:pt x="4173" y="2119"/>
                </a:lnTo>
                <a:lnTo>
                  <a:pt x="4152" y="1926"/>
                </a:lnTo>
                <a:lnTo>
                  <a:pt x="4130" y="1712"/>
                </a:lnTo>
                <a:lnTo>
                  <a:pt x="4087" y="1648"/>
                </a:lnTo>
                <a:lnTo>
                  <a:pt x="4045" y="1605"/>
                </a:lnTo>
                <a:lnTo>
                  <a:pt x="4045" y="1605"/>
                </a:lnTo>
                <a:lnTo>
                  <a:pt x="4002" y="1584"/>
                </a:lnTo>
                <a:lnTo>
                  <a:pt x="3916" y="1584"/>
                </a:lnTo>
                <a:lnTo>
                  <a:pt x="3702" y="1627"/>
                </a:lnTo>
                <a:lnTo>
                  <a:pt x="3510" y="1691"/>
                </a:lnTo>
                <a:lnTo>
                  <a:pt x="3424" y="1712"/>
                </a:lnTo>
                <a:lnTo>
                  <a:pt x="3381" y="1755"/>
                </a:lnTo>
                <a:lnTo>
                  <a:pt x="3381" y="1755"/>
                </a:lnTo>
                <a:lnTo>
                  <a:pt x="3338" y="1841"/>
                </a:lnTo>
                <a:lnTo>
                  <a:pt x="3338" y="1884"/>
                </a:lnTo>
                <a:lnTo>
                  <a:pt x="3338" y="1905"/>
                </a:lnTo>
                <a:lnTo>
                  <a:pt x="3381" y="1926"/>
                </a:lnTo>
                <a:lnTo>
                  <a:pt x="3467" y="1948"/>
                </a:lnTo>
                <a:lnTo>
                  <a:pt x="3659" y="1948"/>
                </a:lnTo>
                <a:lnTo>
                  <a:pt x="3724" y="1926"/>
                </a:lnTo>
                <a:lnTo>
                  <a:pt x="3788" y="1948"/>
                </a:lnTo>
                <a:lnTo>
                  <a:pt x="3788" y="1948"/>
                </a:lnTo>
                <a:lnTo>
                  <a:pt x="3831" y="1991"/>
                </a:lnTo>
                <a:lnTo>
                  <a:pt x="3852" y="2076"/>
                </a:lnTo>
                <a:lnTo>
                  <a:pt x="3873" y="2269"/>
                </a:lnTo>
                <a:lnTo>
                  <a:pt x="3852" y="2483"/>
                </a:lnTo>
                <a:lnTo>
                  <a:pt x="3831" y="2654"/>
                </a:lnTo>
                <a:lnTo>
                  <a:pt x="3831" y="2654"/>
                </a:lnTo>
                <a:lnTo>
                  <a:pt x="3788" y="2782"/>
                </a:lnTo>
                <a:lnTo>
                  <a:pt x="3745" y="2846"/>
                </a:lnTo>
                <a:lnTo>
                  <a:pt x="3702" y="2868"/>
                </a:lnTo>
                <a:lnTo>
                  <a:pt x="3659" y="2846"/>
                </a:lnTo>
                <a:lnTo>
                  <a:pt x="3531" y="2739"/>
                </a:lnTo>
                <a:lnTo>
                  <a:pt x="3467" y="2697"/>
                </a:lnTo>
                <a:lnTo>
                  <a:pt x="3403" y="2675"/>
                </a:lnTo>
                <a:lnTo>
                  <a:pt x="3403" y="2675"/>
                </a:lnTo>
                <a:lnTo>
                  <a:pt x="3296" y="2697"/>
                </a:lnTo>
                <a:lnTo>
                  <a:pt x="3253" y="2739"/>
                </a:lnTo>
                <a:lnTo>
                  <a:pt x="3232" y="2804"/>
                </a:lnTo>
                <a:lnTo>
                  <a:pt x="3253" y="2889"/>
                </a:lnTo>
                <a:lnTo>
                  <a:pt x="3296" y="2953"/>
                </a:lnTo>
                <a:lnTo>
                  <a:pt x="3338" y="3039"/>
                </a:lnTo>
                <a:lnTo>
                  <a:pt x="3445" y="3146"/>
                </a:lnTo>
                <a:lnTo>
                  <a:pt x="3445" y="3146"/>
                </a:lnTo>
                <a:close/>
                <a:moveTo>
                  <a:pt x="3189" y="4494"/>
                </a:moveTo>
                <a:lnTo>
                  <a:pt x="3189" y="4494"/>
                </a:lnTo>
                <a:lnTo>
                  <a:pt x="3253" y="4537"/>
                </a:lnTo>
                <a:lnTo>
                  <a:pt x="3338" y="4558"/>
                </a:lnTo>
                <a:lnTo>
                  <a:pt x="3552" y="4579"/>
                </a:lnTo>
                <a:lnTo>
                  <a:pt x="3959" y="4537"/>
                </a:lnTo>
                <a:lnTo>
                  <a:pt x="3959" y="4537"/>
                </a:lnTo>
                <a:lnTo>
                  <a:pt x="5564" y="4494"/>
                </a:lnTo>
                <a:lnTo>
                  <a:pt x="5564" y="4494"/>
                </a:lnTo>
                <a:lnTo>
                  <a:pt x="5671" y="4494"/>
                </a:lnTo>
                <a:lnTo>
                  <a:pt x="5778" y="4451"/>
                </a:lnTo>
                <a:lnTo>
                  <a:pt x="5820" y="4430"/>
                </a:lnTo>
                <a:lnTo>
                  <a:pt x="5842" y="4387"/>
                </a:lnTo>
                <a:lnTo>
                  <a:pt x="5820" y="4344"/>
                </a:lnTo>
                <a:lnTo>
                  <a:pt x="5799" y="4280"/>
                </a:lnTo>
                <a:lnTo>
                  <a:pt x="5799" y="4280"/>
                </a:lnTo>
                <a:lnTo>
                  <a:pt x="5735" y="4237"/>
                </a:lnTo>
                <a:lnTo>
                  <a:pt x="5649" y="4194"/>
                </a:lnTo>
                <a:lnTo>
                  <a:pt x="5457" y="4173"/>
                </a:lnTo>
                <a:lnTo>
                  <a:pt x="5243" y="4173"/>
                </a:lnTo>
                <a:lnTo>
                  <a:pt x="5072" y="4194"/>
                </a:lnTo>
                <a:lnTo>
                  <a:pt x="5072" y="4194"/>
                </a:lnTo>
                <a:lnTo>
                  <a:pt x="4237" y="4259"/>
                </a:lnTo>
                <a:lnTo>
                  <a:pt x="3809" y="4280"/>
                </a:lnTo>
                <a:lnTo>
                  <a:pt x="3403" y="4301"/>
                </a:lnTo>
                <a:lnTo>
                  <a:pt x="3403" y="4301"/>
                </a:lnTo>
                <a:lnTo>
                  <a:pt x="3274" y="4301"/>
                </a:lnTo>
                <a:lnTo>
                  <a:pt x="3146" y="4323"/>
                </a:lnTo>
                <a:lnTo>
                  <a:pt x="3103" y="4344"/>
                </a:lnTo>
                <a:lnTo>
                  <a:pt x="3103" y="4387"/>
                </a:lnTo>
                <a:lnTo>
                  <a:pt x="3125" y="4430"/>
                </a:lnTo>
                <a:lnTo>
                  <a:pt x="3189" y="4494"/>
                </a:lnTo>
                <a:lnTo>
                  <a:pt x="3189" y="4494"/>
                </a:lnTo>
                <a:close/>
                <a:moveTo>
                  <a:pt x="3702" y="5799"/>
                </a:moveTo>
                <a:lnTo>
                  <a:pt x="3702" y="5799"/>
                </a:lnTo>
                <a:lnTo>
                  <a:pt x="3788" y="5799"/>
                </a:lnTo>
                <a:lnTo>
                  <a:pt x="4002" y="5799"/>
                </a:lnTo>
                <a:lnTo>
                  <a:pt x="4216" y="5778"/>
                </a:lnTo>
                <a:lnTo>
                  <a:pt x="4301" y="5735"/>
                </a:lnTo>
                <a:lnTo>
                  <a:pt x="4344" y="5692"/>
                </a:lnTo>
                <a:lnTo>
                  <a:pt x="4344" y="5692"/>
                </a:lnTo>
                <a:lnTo>
                  <a:pt x="4365" y="5649"/>
                </a:lnTo>
                <a:lnTo>
                  <a:pt x="4365" y="5606"/>
                </a:lnTo>
                <a:lnTo>
                  <a:pt x="4365" y="5564"/>
                </a:lnTo>
                <a:lnTo>
                  <a:pt x="4344" y="5542"/>
                </a:lnTo>
                <a:lnTo>
                  <a:pt x="4259" y="5521"/>
                </a:lnTo>
                <a:lnTo>
                  <a:pt x="4152" y="5500"/>
                </a:lnTo>
                <a:lnTo>
                  <a:pt x="3916" y="5500"/>
                </a:lnTo>
                <a:lnTo>
                  <a:pt x="3766" y="5521"/>
                </a:lnTo>
                <a:lnTo>
                  <a:pt x="3766" y="5521"/>
                </a:lnTo>
                <a:lnTo>
                  <a:pt x="3617" y="5521"/>
                </a:lnTo>
                <a:lnTo>
                  <a:pt x="3403" y="5521"/>
                </a:lnTo>
                <a:lnTo>
                  <a:pt x="3296" y="5542"/>
                </a:lnTo>
                <a:lnTo>
                  <a:pt x="3189" y="5564"/>
                </a:lnTo>
                <a:lnTo>
                  <a:pt x="3146" y="5628"/>
                </a:lnTo>
                <a:lnTo>
                  <a:pt x="3125" y="5649"/>
                </a:lnTo>
                <a:lnTo>
                  <a:pt x="3125" y="5692"/>
                </a:lnTo>
                <a:lnTo>
                  <a:pt x="3125" y="5692"/>
                </a:lnTo>
                <a:lnTo>
                  <a:pt x="3146" y="5756"/>
                </a:lnTo>
                <a:lnTo>
                  <a:pt x="3210" y="5778"/>
                </a:lnTo>
                <a:lnTo>
                  <a:pt x="3296" y="5799"/>
                </a:lnTo>
                <a:lnTo>
                  <a:pt x="3381" y="5820"/>
                </a:lnTo>
                <a:lnTo>
                  <a:pt x="3552" y="5820"/>
                </a:lnTo>
                <a:lnTo>
                  <a:pt x="3702" y="5799"/>
                </a:lnTo>
                <a:lnTo>
                  <a:pt x="3702" y="5799"/>
                </a:lnTo>
                <a:close/>
                <a:moveTo>
                  <a:pt x="4751" y="5735"/>
                </a:moveTo>
                <a:lnTo>
                  <a:pt x="4751" y="5735"/>
                </a:lnTo>
                <a:lnTo>
                  <a:pt x="4815" y="5778"/>
                </a:lnTo>
                <a:lnTo>
                  <a:pt x="4900" y="5799"/>
                </a:lnTo>
                <a:lnTo>
                  <a:pt x="5093" y="5799"/>
                </a:lnTo>
                <a:lnTo>
                  <a:pt x="5457" y="5756"/>
                </a:lnTo>
                <a:lnTo>
                  <a:pt x="5457" y="5756"/>
                </a:lnTo>
                <a:lnTo>
                  <a:pt x="5628" y="5756"/>
                </a:lnTo>
                <a:lnTo>
                  <a:pt x="5756" y="5735"/>
                </a:lnTo>
                <a:lnTo>
                  <a:pt x="5820" y="5713"/>
                </a:lnTo>
                <a:lnTo>
                  <a:pt x="5863" y="5671"/>
                </a:lnTo>
                <a:lnTo>
                  <a:pt x="5906" y="5606"/>
                </a:lnTo>
                <a:lnTo>
                  <a:pt x="5906" y="5521"/>
                </a:lnTo>
                <a:lnTo>
                  <a:pt x="5906" y="5521"/>
                </a:lnTo>
                <a:lnTo>
                  <a:pt x="5671" y="5521"/>
                </a:lnTo>
                <a:lnTo>
                  <a:pt x="5243" y="5542"/>
                </a:lnTo>
                <a:lnTo>
                  <a:pt x="5029" y="5564"/>
                </a:lnTo>
                <a:lnTo>
                  <a:pt x="4858" y="5585"/>
                </a:lnTo>
                <a:lnTo>
                  <a:pt x="4793" y="5606"/>
                </a:lnTo>
                <a:lnTo>
                  <a:pt x="4751" y="5649"/>
                </a:lnTo>
                <a:lnTo>
                  <a:pt x="4751" y="5692"/>
                </a:lnTo>
                <a:lnTo>
                  <a:pt x="4751" y="5735"/>
                </a:lnTo>
                <a:lnTo>
                  <a:pt x="4751" y="5735"/>
                </a:lnTo>
                <a:close/>
                <a:moveTo>
                  <a:pt x="6954" y="3681"/>
                </a:moveTo>
                <a:lnTo>
                  <a:pt x="6954" y="3681"/>
                </a:lnTo>
                <a:lnTo>
                  <a:pt x="6548" y="3659"/>
                </a:lnTo>
                <a:lnTo>
                  <a:pt x="6334" y="3659"/>
                </a:lnTo>
                <a:lnTo>
                  <a:pt x="6248" y="3681"/>
                </a:lnTo>
                <a:lnTo>
                  <a:pt x="6206" y="3745"/>
                </a:lnTo>
                <a:lnTo>
                  <a:pt x="6206" y="3745"/>
                </a:lnTo>
                <a:lnTo>
                  <a:pt x="6184" y="3766"/>
                </a:lnTo>
                <a:lnTo>
                  <a:pt x="6184" y="3788"/>
                </a:lnTo>
                <a:lnTo>
                  <a:pt x="6227" y="3831"/>
                </a:lnTo>
                <a:lnTo>
                  <a:pt x="6313" y="3852"/>
                </a:lnTo>
                <a:lnTo>
                  <a:pt x="6398" y="3873"/>
                </a:lnTo>
                <a:lnTo>
                  <a:pt x="6612" y="3873"/>
                </a:lnTo>
                <a:lnTo>
                  <a:pt x="6740" y="3873"/>
                </a:lnTo>
                <a:lnTo>
                  <a:pt x="6740" y="3873"/>
                </a:lnTo>
                <a:lnTo>
                  <a:pt x="7019" y="3873"/>
                </a:lnTo>
                <a:lnTo>
                  <a:pt x="7211" y="3873"/>
                </a:lnTo>
                <a:lnTo>
                  <a:pt x="7275" y="3852"/>
                </a:lnTo>
                <a:lnTo>
                  <a:pt x="7318" y="3831"/>
                </a:lnTo>
                <a:lnTo>
                  <a:pt x="7318" y="3831"/>
                </a:lnTo>
                <a:lnTo>
                  <a:pt x="7361" y="3766"/>
                </a:lnTo>
                <a:lnTo>
                  <a:pt x="7339" y="3724"/>
                </a:lnTo>
                <a:lnTo>
                  <a:pt x="7297" y="3681"/>
                </a:lnTo>
                <a:lnTo>
                  <a:pt x="7233" y="3681"/>
                </a:lnTo>
                <a:lnTo>
                  <a:pt x="7061" y="3659"/>
                </a:lnTo>
                <a:lnTo>
                  <a:pt x="6954" y="3681"/>
                </a:lnTo>
                <a:lnTo>
                  <a:pt x="6954" y="3681"/>
                </a:lnTo>
                <a:close/>
                <a:moveTo>
                  <a:pt x="7425" y="6163"/>
                </a:moveTo>
                <a:lnTo>
                  <a:pt x="7425" y="6163"/>
                </a:lnTo>
                <a:lnTo>
                  <a:pt x="7468" y="6120"/>
                </a:lnTo>
                <a:lnTo>
                  <a:pt x="7468" y="6077"/>
                </a:lnTo>
                <a:lnTo>
                  <a:pt x="7446" y="6056"/>
                </a:lnTo>
                <a:lnTo>
                  <a:pt x="7404" y="6034"/>
                </a:lnTo>
                <a:lnTo>
                  <a:pt x="7297" y="6013"/>
                </a:lnTo>
                <a:lnTo>
                  <a:pt x="7211" y="6013"/>
                </a:lnTo>
                <a:lnTo>
                  <a:pt x="7211" y="6013"/>
                </a:lnTo>
                <a:lnTo>
                  <a:pt x="6847" y="5992"/>
                </a:lnTo>
                <a:lnTo>
                  <a:pt x="6655" y="6013"/>
                </a:lnTo>
                <a:lnTo>
                  <a:pt x="6569" y="6034"/>
                </a:lnTo>
                <a:lnTo>
                  <a:pt x="6505" y="6077"/>
                </a:lnTo>
                <a:lnTo>
                  <a:pt x="6505" y="6077"/>
                </a:lnTo>
                <a:lnTo>
                  <a:pt x="6462" y="6141"/>
                </a:lnTo>
                <a:lnTo>
                  <a:pt x="6462" y="6184"/>
                </a:lnTo>
                <a:lnTo>
                  <a:pt x="6505" y="6206"/>
                </a:lnTo>
                <a:lnTo>
                  <a:pt x="6569" y="6227"/>
                </a:lnTo>
                <a:lnTo>
                  <a:pt x="6719" y="6248"/>
                </a:lnTo>
                <a:lnTo>
                  <a:pt x="6826" y="6248"/>
                </a:lnTo>
                <a:lnTo>
                  <a:pt x="6826" y="6248"/>
                </a:lnTo>
                <a:lnTo>
                  <a:pt x="7126" y="6227"/>
                </a:lnTo>
                <a:lnTo>
                  <a:pt x="7318" y="6206"/>
                </a:lnTo>
                <a:lnTo>
                  <a:pt x="7404" y="6184"/>
                </a:lnTo>
                <a:lnTo>
                  <a:pt x="7425" y="6163"/>
                </a:lnTo>
                <a:lnTo>
                  <a:pt x="7425" y="6163"/>
                </a:lnTo>
                <a:close/>
                <a:moveTo>
                  <a:pt x="7147" y="6783"/>
                </a:moveTo>
                <a:lnTo>
                  <a:pt x="7147" y="6783"/>
                </a:lnTo>
                <a:lnTo>
                  <a:pt x="7233" y="6783"/>
                </a:lnTo>
                <a:lnTo>
                  <a:pt x="7404" y="6805"/>
                </a:lnTo>
                <a:lnTo>
                  <a:pt x="7468" y="6783"/>
                </a:lnTo>
                <a:lnTo>
                  <a:pt x="7511" y="6762"/>
                </a:lnTo>
                <a:lnTo>
                  <a:pt x="7532" y="6719"/>
                </a:lnTo>
                <a:lnTo>
                  <a:pt x="7511" y="6655"/>
                </a:lnTo>
                <a:lnTo>
                  <a:pt x="7511" y="6655"/>
                </a:lnTo>
                <a:lnTo>
                  <a:pt x="7468" y="6612"/>
                </a:lnTo>
                <a:lnTo>
                  <a:pt x="7404" y="6591"/>
                </a:lnTo>
                <a:lnTo>
                  <a:pt x="7254" y="6569"/>
                </a:lnTo>
                <a:lnTo>
                  <a:pt x="7104" y="6569"/>
                </a:lnTo>
                <a:lnTo>
                  <a:pt x="6976" y="6569"/>
                </a:lnTo>
                <a:lnTo>
                  <a:pt x="6976" y="6569"/>
                </a:lnTo>
                <a:lnTo>
                  <a:pt x="6890" y="6569"/>
                </a:lnTo>
                <a:lnTo>
                  <a:pt x="6740" y="6569"/>
                </a:lnTo>
                <a:lnTo>
                  <a:pt x="6676" y="6569"/>
                </a:lnTo>
                <a:lnTo>
                  <a:pt x="6633" y="6591"/>
                </a:lnTo>
                <a:lnTo>
                  <a:pt x="6612" y="6633"/>
                </a:lnTo>
                <a:lnTo>
                  <a:pt x="6612" y="6698"/>
                </a:lnTo>
                <a:lnTo>
                  <a:pt x="6612" y="6698"/>
                </a:lnTo>
                <a:lnTo>
                  <a:pt x="6633" y="6740"/>
                </a:lnTo>
                <a:lnTo>
                  <a:pt x="6698" y="6762"/>
                </a:lnTo>
                <a:lnTo>
                  <a:pt x="6847" y="6783"/>
                </a:lnTo>
                <a:lnTo>
                  <a:pt x="7147" y="6783"/>
                </a:lnTo>
                <a:lnTo>
                  <a:pt x="7147" y="6783"/>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6009600" y="1593125"/>
            <a:ext cx="2578200" cy="28170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Work models: Hybrid, on-site, remote</a:t>
            </a:r>
            <a:endParaRPr sz="1700">
              <a:solidFill>
                <a:schemeClr val="dk1"/>
              </a:solidFill>
              <a:latin typeface="Sniglet"/>
              <a:ea typeface="Sniglet"/>
              <a:cs typeface="Sniglet"/>
              <a:sym typeface="Sniglet"/>
            </a:endParaRPr>
          </a:p>
          <a:p>
            <a:pPr indent="-336550" lvl="0" marL="457200" rtl="0" algn="l">
              <a:lnSpc>
                <a:spcPct val="14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Company Location</a:t>
            </a:r>
            <a:endParaRPr sz="1700">
              <a:solidFill>
                <a:schemeClr val="dk1"/>
              </a:solidFill>
              <a:latin typeface="Sniglet"/>
              <a:ea typeface="Sniglet"/>
              <a:cs typeface="Sniglet"/>
              <a:sym typeface="Sniglet"/>
            </a:endParaRPr>
          </a:p>
          <a:p>
            <a:pPr indent="-336550" lvl="0" marL="457200" rtl="0" algn="l">
              <a:lnSpc>
                <a:spcPct val="14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Company Size: large, medium, small</a:t>
            </a:r>
            <a:endParaRPr sz="1700">
              <a:solidFill>
                <a:schemeClr val="dk2"/>
              </a:solidFill>
            </a:endParaRPr>
          </a:p>
          <a:p>
            <a:pPr indent="0" lvl="0" marL="0" rtl="0" algn="l">
              <a:lnSpc>
                <a:spcPct val="150000"/>
              </a:lnSpc>
              <a:spcBef>
                <a:spcPts val="0"/>
              </a:spcBef>
              <a:spcAft>
                <a:spcPts val="0"/>
              </a:spcAft>
              <a:buNone/>
            </a:pPr>
            <a:r>
              <a:t/>
            </a:r>
            <a:endParaRPr sz="1700">
              <a:solidFill>
                <a:schemeClr val="dk1"/>
              </a:solidFill>
              <a:latin typeface="Sniglet"/>
              <a:ea typeface="Sniglet"/>
              <a:cs typeface="Sniglet"/>
              <a:sym typeface="Sniglet"/>
            </a:endParaRPr>
          </a:p>
          <a:p>
            <a:pPr indent="0" lvl="0" marL="0" rtl="0" algn="l">
              <a:lnSpc>
                <a:spcPct val="150000"/>
              </a:lnSpc>
              <a:spcBef>
                <a:spcPts val="0"/>
              </a:spcBef>
              <a:spcAft>
                <a:spcPts val="0"/>
              </a:spcAft>
              <a:buNone/>
            </a:pPr>
            <a:r>
              <a:t/>
            </a:r>
            <a:endParaRPr sz="1700">
              <a:solidFill>
                <a:schemeClr val="dk1"/>
              </a:solidFill>
            </a:endParaRPr>
          </a:p>
        </p:txBody>
      </p:sp>
      <p:sp>
        <p:nvSpPr>
          <p:cNvPr id="108" name="Google Shape;108;p17"/>
          <p:cNvSpPr/>
          <p:nvPr/>
        </p:nvSpPr>
        <p:spPr>
          <a:xfrm>
            <a:off x="1338725" y="998475"/>
            <a:ext cx="377255" cy="445347"/>
          </a:xfrm>
          <a:custGeom>
            <a:rect b="b" l="l" r="r" t="t"/>
            <a:pathLst>
              <a:path extrusionOk="0" h="8602" w="6549">
                <a:moveTo>
                  <a:pt x="6527" y="7211"/>
                </a:moveTo>
                <a:lnTo>
                  <a:pt x="6527" y="7211"/>
                </a:lnTo>
                <a:lnTo>
                  <a:pt x="6505" y="5756"/>
                </a:lnTo>
                <a:lnTo>
                  <a:pt x="6505" y="5756"/>
                </a:lnTo>
                <a:lnTo>
                  <a:pt x="6484" y="4943"/>
                </a:lnTo>
                <a:lnTo>
                  <a:pt x="6484" y="4109"/>
                </a:lnTo>
                <a:lnTo>
                  <a:pt x="6484" y="4109"/>
                </a:lnTo>
                <a:lnTo>
                  <a:pt x="6505" y="3766"/>
                </a:lnTo>
                <a:lnTo>
                  <a:pt x="6527" y="3424"/>
                </a:lnTo>
                <a:lnTo>
                  <a:pt x="6527" y="3424"/>
                </a:lnTo>
                <a:lnTo>
                  <a:pt x="6527" y="3231"/>
                </a:lnTo>
                <a:lnTo>
                  <a:pt x="6505" y="3018"/>
                </a:lnTo>
                <a:lnTo>
                  <a:pt x="6463" y="2632"/>
                </a:lnTo>
                <a:lnTo>
                  <a:pt x="6463" y="2632"/>
                </a:lnTo>
                <a:lnTo>
                  <a:pt x="6463" y="2440"/>
                </a:lnTo>
                <a:lnTo>
                  <a:pt x="6463" y="2247"/>
                </a:lnTo>
                <a:lnTo>
                  <a:pt x="6484" y="1841"/>
                </a:lnTo>
                <a:lnTo>
                  <a:pt x="6484" y="1841"/>
                </a:lnTo>
                <a:lnTo>
                  <a:pt x="6463" y="1049"/>
                </a:lnTo>
                <a:lnTo>
                  <a:pt x="6463" y="1049"/>
                </a:lnTo>
                <a:lnTo>
                  <a:pt x="6484" y="814"/>
                </a:lnTo>
                <a:lnTo>
                  <a:pt x="6484" y="514"/>
                </a:lnTo>
                <a:lnTo>
                  <a:pt x="6484" y="364"/>
                </a:lnTo>
                <a:lnTo>
                  <a:pt x="6463" y="236"/>
                </a:lnTo>
                <a:lnTo>
                  <a:pt x="6420" y="129"/>
                </a:lnTo>
                <a:lnTo>
                  <a:pt x="6356" y="65"/>
                </a:lnTo>
                <a:lnTo>
                  <a:pt x="6356" y="65"/>
                </a:lnTo>
                <a:lnTo>
                  <a:pt x="6313" y="44"/>
                </a:lnTo>
                <a:lnTo>
                  <a:pt x="6249" y="22"/>
                </a:lnTo>
                <a:lnTo>
                  <a:pt x="6099" y="22"/>
                </a:lnTo>
                <a:lnTo>
                  <a:pt x="5949" y="44"/>
                </a:lnTo>
                <a:lnTo>
                  <a:pt x="5842" y="44"/>
                </a:lnTo>
                <a:lnTo>
                  <a:pt x="5842" y="44"/>
                </a:lnTo>
                <a:lnTo>
                  <a:pt x="5478" y="22"/>
                </a:lnTo>
                <a:lnTo>
                  <a:pt x="5115" y="22"/>
                </a:lnTo>
                <a:lnTo>
                  <a:pt x="5115" y="22"/>
                </a:lnTo>
                <a:lnTo>
                  <a:pt x="3595" y="22"/>
                </a:lnTo>
                <a:lnTo>
                  <a:pt x="3595" y="22"/>
                </a:lnTo>
                <a:lnTo>
                  <a:pt x="3360" y="1"/>
                </a:lnTo>
                <a:lnTo>
                  <a:pt x="2847" y="1"/>
                </a:lnTo>
                <a:lnTo>
                  <a:pt x="1969" y="1"/>
                </a:lnTo>
                <a:lnTo>
                  <a:pt x="1969" y="1"/>
                </a:lnTo>
                <a:lnTo>
                  <a:pt x="1798" y="1"/>
                </a:lnTo>
                <a:lnTo>
                  <a:pt x="1606" y="1"/>
                </a:lnTo>
                <a:lnTo>
                  <a:pt x="1541" y="1"/>
                </a:lnTo>
                <a:lnTo>
                  <a:pt x="1456" y="22"/>
                </a:lnTo>
                <a:lnTo>
                  <a:pt x="1370" y="65"/>
                </a:lnTo>
                <a:lnTo>
                  <a:pt x="1306" y="129"/>
                </a:lnTo>
                <a:lnTo>
                  <a:pt x="1306" y="129"/>
                </a:lnTo>
                <a:lnTo>
                  <a:pt x="1242" y="215"/>
                </a:lnTo>
                <a:lnTo>
                  <a:pt x="1199" y="300"/>
                </a:lnTo>
                <a:lnTo>
                  <a:pt x="1092" y="471"/>
                </a:lnTo>
                <a:lnTo>
                  <a:pt x="1092" y="471"/>
                </a:lnTo>
                <a:lnTo>
                  <a:pt x="835" y="792"/>
                </a:lnTo>
                <a:lnTo>
                  <a:pt x="707" y="942"/>
                </a:lnTo>
                <a:lnTo>
                  <a:pt x="579" y="1113"/>
                </a:lnTo>
                <a:lnTo>
                  <a:pt x="579" y="1113"/>
                </a:lnTo>
                <a:lnTo>
                  <a:pt x="408" y="1413"/>
                </a:lnTo>
                <a:lnTo>
                  <a:pt x="322" y="1563"/>
                </a:lnTo>
                <a:lnTo>
                  <a:pt x="215" y="1712"/>
                </a:lnTo>
                <a:lnTo>
                  <a:pt x="215" y="1712"/>
                </a:lnTo>
                <a:lnTo>
                  <a:pt x="129" y="1841"/>
                </a:lnTo>
                <a:lnTo>
                  <a:pt x="65" y="1948"/>
                </a:lnTo>
                <a:lnTo>
                  <a:pt x="1" y="2055"/>
                </a:lnTo>
                <a:lnTo>
                  <a:pt x="1" y="2204"/>
                </a:lnTo>
                <a:lnTo>
                  <a:pt x="1" y="2204"/>
                </a:lnTo>
                <a:lnTo>
                  <a:pt x="1" y="3060"/>
                </a:lnTo>
                <a:lnTo>
                  <a:pt x="1" y="3060"/>
                </a:lnTo>
                <a:lnTo>
                  <a:pt x="22" y="4558"/>
                </a:lnTo>
                <a:lnTo>
                  <a:pt x="22" y="6034"/>
                </a:lnTo>
                <a:lnTo>
                  <a:pt x="22" y="6034"/>
                </a:lnTo>
                <a:lnTo>
                  <a:pt x="1" y="6826"/>
                </a:lnTo>
                <a:lnTo>
                  <a:pt x="1" y="7639"/>
                </a:lnTo>
                <a:lnTo>
                  <a:pt x="1" y="7639"/>
                </a:lnTo>
                <a:lnTo>
                  <a:pt x="22" y="7917"/>
                </a:lnTo>
                <a:lnTo>
                  <a:pt x="22" y="8046"/>
                </a:lnTo>
                <a:lnTo>
                  <a:pt x="44" y="8195"/>
                </a:lnTo>
                <a:lnTo>
                  <a:pt x="44" y="8195"/>
                </a:lnTo>
                <a:lnTo>
                  <a:pt x="22" y="8324"/>
                </a:lnTo>
                <a:lnTo>
                  <a:pt x="22" y="8452"/>
                </a:lnTo>
                <a:lnTo>
                  <a:pt x="44" y="8473"/>
                </a:lnTo>
                <a:lnTo>
                  <a:pt x="87" y="8516"/>
                </a:lnTo>
                <a:lnTo>
                  <a:pt x="151" y="8538"/>
                </a:lnTo>
                <a:lnTo>
                  <a:pt x="236" y="8538"/>
                </a:lnTo>
                <a:lnTo>
                  <a:pt x="236" y="8538"/>
                </a:lnTo>
                <a:lnTo>
                  <a:pt x="429" y="8538"/>
                </a:lnTo>
                <a:lnTo>
                  <a:pt x="600" y="8516"/>
                </a:lnTo>
                <a:lnTo>
                  <a:pt x="793" y="8473"/>
                </a:lnTo>
                <a:lnTo>
                  <a:pt x="964" y="8452"/>
                </a:lnTo>
                <a:lnTo>
                  <a:pt x="964" y="8452"/>
                </a:lnTo>
                <a:lnTo>
                  <a:pt x="1370" y="8452"/>
                </a:lnTo>
                <a:lnTo>
                  <a:pt x="1777" y="8452"/>
                </a:lnTo>
                <a:lnTo>
                  <a:pt x="1777" y="8452"/>
                </a:lnTo>
                <a:lnTo>
                  <a:pt x="3339" y="8452"/>
                </a:lnTo>
                <a:lnTo>
                  <a:pt x="3339" y="8452"/>
                </a:lnTo>
                <a:lnTo>
                  <a:pt x="3745" y="8473"/>
                </a:lnTo>
                <a:lnTo>
                  <a:pt x="4152" y="8495"/>
                </a:lnTo>
                <a:lnTo>
                  <a:pt x="4965" y="8538"/>
                </a:lnTo>
                <a:lnTo>
                  <a:pt x="4965" y="8538"/>
                </a:lnTo>
                <a:lnTo>
                  <a:pt x="5264" y="8559"/>
                </a:lnTo>
                <a:lnTo>
                  <a:pt x="5628" y="8602"/>
                </a:lnTo>
                <a:lnTo>
                  <a:pt x="5799" y="8602"/>
                </a:lnTo>
                <a:lnTo>
                  <a:pt x="5970" y="8580"/>
                </a:lnTo>
                <a:lnTo>
                  <a:pt x="6120" y="8538"/>
                </a:lnTo>
                <a:lnTo>
                  <a:pt x="6249" y="8473"/>
                </a:lnTo>
                <a:lnTo>
                  <a:pt x="6249" y="8473"/>
                </a:lnTo>
                <a:lnTo>
                  <a:pt x="6313" y="8431"/>
                </a:lnTo>
                <a:lnTo>
                  <a:pt x="6356" y="8366"/>
                </a:lnTo>
                <a:lnTo>
                  <a:pt x="6441" y="8238"/>
                </a:lnTo>
                <a:lnTo>
                  <a:pt x="6505" y="8067"/>
                </a:lnTo>
                <a:lnTo>
                  <a:pt x="6527" y="7896"/>
                </a:lnTo>
                <a:lnTo>
                  <a:pt x="6548" y="7725"/>
                </a:lnTo>
                <a:lnTo>
                  <a:pt x="6548" y="7553"/>
                </a:lnTo>
                <a:lnTo>
                  <a:pt x="6527" y="7211"/>
                </a:lnTo>
                <a:lnTo>
                  <a:pt x="6527" y="7211"/>
                </a:lnTo>
                <a:close/>
                <a:moveTo>
                  <a:pt x="1199" y="1006"/>
                </a:moveTo>
                <a:lnTo>
                  <a:pt x="1199" y="1006"/>
                </a:lnTo>
                <a:lnTo>
                  <a:pt x="1242" y="985"/>
                </a:lnTo>
                <a:lnTo>
                  <a:pt x="1306" y="1006"/>
                </a:lnTo>
                <a:lnTo>
                  <a:pt x="1370" y="1071"/>
                </a:lnTo>
                <a:lnTo>
                  <a:pt x="1413" y="1135"/>
                </a:lnTo>
                <a:lnTo>
                  <a:pt x="1499" y="1306"/>
                </a:lnTo>
                <a:lnTo>
                  <a:pt x="1520" y="1434"/>
                </a:lnTo>
                <a:lnTo>
                  <a:pt x="1520" y="1434"/>
                </a:lnTo>
                <a:lnTo>
                  <a:pt x="1520" y="1456"/>
                </a:lnTo>
                <a:lnTo>
                  <a:pt x="1499" y="1456"/>
                </a:lnTo>
                <a:lnTo>
                  <a:pt x="1435" y="1391"/>
                </a:lnTo>
                <a:lnTo>
                  <a:pt x="1328" y="1284"/>
                </a:lnTo>
                <a:lnTo>
                  <a:pt x="1328" y="1284"/>
                </a:lnTo>
                <a:lnTo>
                  <a:pt x="1199" y="1156"/>
                </a:lnTo>
                <a:lnTo>
                  <a:pt x="1178" y="1071"/>
                </a:lnTo>
                <a:lnTo>
                  <a:pt x="1178" y="1049"/>
                </a:lnTo>
                <a:lnTo>
                  <a:pt x="1199" y="1006"/>
                </a:lnTo>
                <a:lnTo>
                  <a:pt x="1199" y="1006"/>
                </a:lnTo>
                <a:close/>
                <a:moveTo>
                  <a:pt x="1135" y="1520"/>
                </a:moveTo>
                <a:lnTo>
                  <a:pt x="1135" y="1520"/>
                </a:lnTo>
                <a:lnTo>
                  <a:pt x="1199" y="1605"/>
                </a:lnTo>
                <a:lnTo>
                  <a:pt x="1199" y="1605"/>
                </a:lnTo>
                <a:lnTo>
                  <a:pt x="1221" y="1648"/>
                </a:lnTo>
                <a:lnTo>
                  <a:pt x="1221" y="1648"/>
                </a:lnTo>
                <a:lnTo>
                  <a:pt x="1221" y="1670"/>
                </a:lnTo>
                <a:lnTo>
                  <a:pt x="1199" y="1605"/>
                </a:lnTo>
                <a:lnTo>
                  <a:pt x="1199" y="1605"/>
                </a:lnTo>
                <a:lnTo>
                  <a:pt x="1092" y="1477"/>
                </a:lnTo>
                <a:lnTo>
                  <a:pt x="985" y="1349"/>
                </a:lnTo>
                <a:lnTo>
                  <a:pt x="985" y="1349"/>
                </a:lnTo>
                <a:lnTo>
                  <a:pt x="1071" y="1434"/>
                </a:lnTo>
                <a:lnTo>
                  <a:pt x="1135" y="1520"/>
                </a:lnTo>
                <a:lnTo>
                  <a:pt x="1135" y="1520"/>
                </a:lnTo>
                <a:close/>
                <a:moveTo>
                  <a:pt x="793" y="1627"/>
                </a:moveTo>
                <a:lnTo>
                  <a:pt x="793" y="1627"/>
                </a:lnTo>
                <a:lnTo>
                  <a:pt x="835" y="1648"/>
                </a:lnTo>
                <a:lnTo>
                  <a:pt x="857" y="1670"/>
                </a:lnTo>
                <a:lnTo>
                  <a:pt x="857" y="1712"/>
                </a:lnTo>
                <a:lnTo>
                  <a:pt x="835" y="1734"/>
                </a:lnTo>
                <a:lnTo>
                  <a:pt x="771" y="1777"/>
                </a:lnTo>
                <a:lnTo>
                  <a:pt x="686" y="1798"/>
                </a:lnTo>
                <a:lnTo>
                  <a:pt x="686" y="1798"/>
                </a:lnTo>
                <a:lnTo>
                  <a:pt x="664" y="1777"/>
                </a:lnTo>
                <a:lnTo>
                  <a:pt x="643" y="1734"/>
                </a:lnTo>
                <a:lnTo>
                  <a:pt x="643" y="1712"/>
                </a:lnTo>
                <a:lnTo>
                  <a:pt x="664" y="1670"/>
                </a:lnTo>
                <a:lnTo>
                  <a:pt x="707" y="1627"/>
                </a:lnTo>
                <a:lnTo>
                  <a:pt x="750" y="1605"/>
                </a:lnTo>
                <a:lnTo>
                  <a:pt x="793" y="1627"/>
                </a:lnTo>
                <a:lnTo>
                  <a:pt x="793" y="1627"/>
                </a:lnTo>
                <a:close/>
                <a:moveTo>
                  <a:pt x="5992" y="7874"/>
                </a:moveTo>
                <a:lnTo>
                  <a:pt x="5992" y="7874"/>
                </a:lnTo>
                <a:lnTo>
                  <a:pt x="5949" y="7917"/>
                </a:lnTo>
                <a:lnTo>
                  <a:pt x="5885" y="7939"/>
                </a:lnTo>
                <a:lnTo>
                  <a:pt x="5778" y="7960"/>
                </a:lnTo>
                <a:lnTo>
                  <a:pt x="5521" y="7939"/>
                </a:lnTo>
                <a:lnTo>
                  <a:pt x="5521" y="7939"/>
                </a:lnTo>
                <a:lnTo>
                  <a:pt x="4280" y="7853"/>
                </a:lnTo>
                <a:lnTo>
                  <a:pt x="4280" y="7853"/>
                </a:lnTo>
                <a:lnTo>
                  <a:pt x="3938" y="7832"/>
                </a:lnTo>
                <a:lnTo>
                  <a:pt x="3574" y="7832"/>
                </a:lnTo>
                <a:lnTo>
                  <a:pt x="2868" y="7853"/>
                </a:lnTo>
                <a:lnTo>
                  <a:pt x="2183" y="7874"/>
                </a:lnTo>
                <a:lnTo>
                  <a:pt x="1477" y="7896"/>
                </a:lnTo>
                <a:lnTo>
                  <a:pt x="1477" y="7896"/>
                </a:lnTo>
                <a:lnTo>
                  <a:pt x="1306" y="7874"/>
                </a:lnTo>
                <a:lnTo>
                  <a:pt x="1285" y="7853"/>
                </a:lnTo>
                <a:lnTo>
                  <a:pt x="1263" y="7832"/>
                </a:lnTo>
                <a:lnTo>
                  <a:pt x="1306" y="7746"/>
                </a:lnTo>
                <a:lnTo>
                  <a:pt x="1392" y="7618"/>
                </a:lnTo>
                <a:lnTo>
                  <a:pt x="1392" y="7618"/>
                </a:lnTo>
                <a:lnTo>
                  <a:pt x="1413" y="7511"/>
                </a:lnTo>
                <a:lnTo>
                  <a:pt x="1435" y="7404"/>
                </a:lnTo>
                <a:lnTo>
                  <a:pt x="1435" y="7361"/>
                </a:lnTo>
                <a:lnTo>
                  <a:pt x="1413" y="7318"/>
                </a:lnTo>
                <a:lnTo>
                  <a:pt x="1370" y="7275"/>
                </a:lnTo>
                <a:lnTo>
                  <a:pt x="1328" y="7275"/>
                </a:lnTo>
                <a:lnTo>
                  <a:pt x="1328" y="7275"/>
                </a:lnTo>
                <a:lnTo>
                  <a:pt x="1285" y="7275"/>
                </a:lnTo>
                <a:lnTo>
                  <a:pt x="1263" y="7297"/>
                </a:lnTo>
                <a:lnTo>
                  <a:pt x="1178" y="7361"/>
                </a:lnTo>
                <a:lnTo>
                  <a:pt x="985" y="7575"/>
                </a:lnTo>
                <a:lnTo>
                  <a:pt x="814" y="7767"/>
                </a:lnTo>
                <a:lnTo>
                  <a:pt x="750" y="7810"/>
                </a:lnTo>
                <a:lnTo>
                  <a:pt x="728" y="7832"/>
                </a:lnTo>
                <a:lnTo>
                  <a:pt x="707" y="7810"/>
                </a:lnTo>
                <a:lnTo>
                  <a:pt x="707" y="7810"/>
                </a:lnTo>
                <a:lnTo>
                  <a:pt x="707" y="7767"/>
                </a:lnTo>
                <a:lnTo>
                  <a:pt x="728" y="7703"/>
                </a:lnTo>
                <a:lnTo>
                  <a:pt x="814" y="7532"/>
                </a:lnTo>
                <a:lnTo>
                  <a:pt x="985" y="7275"/>
                </a:lnTo>
                <a:lnTo>
                  <a:pt x="985" y="7275"/>
                </a:lnTo>
                <a:lnTo>
                  <a:pt x="1114" y="7040"/>
                </a:lnTo>
                <a:lnTo>
                  <a:pt x="1178" y="6912"/>
                </a:lnTo>
                <a:lnTo>
                  <a:pt x="1221" y="6783"/>
                </a:lnTo>
                <a:lnTo>
                  <a:pt x="1221" y="6783"/>
                </a:lnTo>
                <a:lnTo>
                  <a:pt x="1199" y="6676"/>
                </a:lnTo>
                <a:lnTo>
                  <a:pt x="1178" y="6633"/>
                </a:lnTo>
                <a:lnTo>
                  <a:pt x="1156" y="6612"/>
                </a:lnTo>
                <a:lnTo>
                  <a:pt x="1114" y="6591"/>
                </a:lnTo>
                <a:lnTo>
                  <a:pt x="1071" y="6591"/>
                </a:lnTo>
                <a:lnTo>
                  <a:pt x="964" y="6612"/>
                </a:lnTo>
                <a:lnTo>
                  <a:pt x="964" y="6612"/>
                </a:lnTo>
                <a:lnTo>
                  <a:pt x="921" y="6633"/>
                </a:lnTo>
                <a:lnTo>
                  <a:pt x="878" y="6676"/>
                </a:lnTo>
                <a:lnTo>
                  <a:pt x="814" y="6783"/>
                </a:lnTo>
                <a:lnTo>
                  <a:pt x="750" y="6869"/>
                </a:lnTo>
                <a:lnTo>
                  <a:pt x="707" y="6912"/>
                </a:lnTo>
                <a:lnTo>
                  <a:pt x="664" y="6933"/>
                </a:lnTo>
                <a:lnTo>
                  <a:pt x="664" y="6933"/>
                </a:lnTo>
                <a:lnTo>
                  <a:pt x="664" y="6826"/>
                </a:lnTo>
                <a:lnTo>
                  <a:pt x="686" y="6698"/>
                </a:lnTo>
                <a:lnTo>
                  <a:pt x="728" y="6548"/>
                </a:lnTo>
                <a:lnTo>
                  <a:pt x="793" y="6398"/>
                </a:lnTo>
                <a:lnTo>
                  <a:pt x="942" y="6099"/>
                </a:lnTo>
                <a:lnTo>
                  <a:pt x="1071" y="5863"/>
                </a:lnTo>
                <a:lnTo>
                  <a:pt x="1071" y="5863"/>
                </a:lnTo>
                <a:lnTo>
                  <a:pt x="1092" y="5778"/>
                </a:lnTo>
                <a:lnTo>
                  <a:pt x="1092" y="5671"/>
                </a:lnTo>
                <a:lnTo>
                  <a:pt x="1092" y="5628"/>
                </a:lnTo>
                <a:lnTo>
                  <a:pt x="1071" y="5585"/>
                </a:lnTo>
                <a:lnTo>
                  <a:pt x="1028" y="5564"/>
                </a:lnTo>
                <a:lnTo>
                  <a:pt x="964" y="5564"/>
                </a:lnTo>
                <a:lnTo>
                  <a:pt x="964" y="5564"/>
                </a:lnTo>
                <a:lnTo>
                  <a:pt x="942" y="5585"/>
                </a:lnTo>
                <a:lnTo>
                  <a:pt x="900" y="5628"/>
                </a:lnTo>
                <a:lnTo>
                  <a:pt x="814" y="5735"/>
                </a:lnTo>
                <a:lnTo>
                  <a:pt x="750" y="5842"/>
                </a:lnTo>
                <a:lnTo>
                  <a:pt x="707" y="5863"/>
                </a:lnTo>
                <a:lnTo>
                  <a:pt x="664" y="5885"/>
                </a:lnTo>
                <a:lnTo>
                  <a:pt x="664" y="5885"/>
                </a:lnTo>
                <a:lnTo>
                  <a:pt x="664" y="5863"/>
                </a:lnTo>
                <a:lnTo>
                  <a:pt x="643" y="5799"/>
                </a:lnTo>
                <a:lnTo>
                  <a:pt x="621" y="5649"/>
                </a:lnTo>
                <a:lnTo>
                  <a:pt x="643" y="5200"/>
                </a:lnTo>
                <a:lnTo>
                  <a:pt x="664" y="4751"/>
                </a:lnTo>
                <a:lnTo>
                  <a:pt x="664" y="4601"/>
                </a:lnTo>
                <a:lnTo>
                  <a:pt x="664" y="4558"/>
                </a:lnTo>
                <a:lnTo>
                  <a:pt x="643" y="4558"/>
                </a:lnTo>
                <a:lnTo>
                  <a:pt x="643" y="4558"/>
                </a:lnTo>
                <a:lnTo>
                  <a:pt x="643" y="3766"/>
                </a:lnTo>
                <a:lnTo>
                  <a:pt x="621" y="2996"/>
                </a:lnTo>
                <a:lnTo>
                  <a:pt x="621" y="2996"/>
                </a:lnTo>
                <a:lnTo>
                  <a:pt x="600" y="2590"/>
                </a:lnTo>
                <a:lnTo>
                  <a:pt x="600" y="2590"/>
                </a:lnTo>
                <a:lnTo>
                  <a:pt x="579" y="2397"/>
                </a:lnTo>
                <a:lnTo>
                  <a:pt x="536" y="2290"/>
                </a:lnTo>
                <a:lnTo>
                  <a:pt x="536" y="2226"/>
                </a:lnTo>
                <a:lnTo>
                  <a:pt x="536" y="2226"/>
                </a:lnTo>
                <a:lnTo>
                  <a:pt x="579" y="2183"/>
                </a:lnTo>
                <a:lnTo>
                  <a:pt x="621" y="2140"/>
                </a:lnTo>
                <a:lnTo>
                  <a:pt x="664" y="2119"/>
                </a:lnTo>
                <a:lnTo>
                  <a:pt x="728" y="2119"/>
                </a:lnTo>
                <a:lnTo>
                  <a:pt x="1007" y="2119"/>
                </a:lnTo>
                <a:lnTo>
                  <a:pt x="1007" y="2119"/>
                </a:lnTo>
                <a:lnTo>
                  <a:pt x="1349" y="2098"/>
                </a:lnTo>
                <a:lnTo>
                  <a:pt x="1520" y="2076"/>
                </a:lnTo>
                <a:lnTo>
                  <a:pt x="1670" y="2033"/>
                </a:lnTo>
                <a:lnTo>
                  <a:pt x="1820" y="1991"/>
                </a:lnTo>
                <a:lnTo>
                  <a:pt x="1927" y="1905"/>
                </a:lnTo>
                <a:lnTo>
                  <a:pt x="1969" y="1862"/>
                </a:lnTo>
                <a:lnTo>
                  <a:pt x="2012" y="1777"/>
                </a:lnTo>
                <a:lnTo>
                  <a:pt x="2034" y="1712"/>
                </a:lnTo>
                <a:lnTo>
                  <a:pt x="2034" y="1627"/>
                </a:lnTo>
                <a:lnTo>
                  <a:pt x="2034" y="1627"/>
                </a:lnTo>
                <a:lnTo>
                  <a:pt x="2012" y="1413"/>
                </a:lnTo>
                <a:lnTo>
                  <a:pt x="1969" y="1199"/>
                </a:lnTo>
                <a:lnTo>
                  <a:pt x="1884" y="792"/>
                </a:lnTo>
                <a:lnTo>
                  <a:pt x="1884" y="792"/>
                </a:lnTo>
                <a:lnTo>
                  <a:pt x="1841" y="643"/>
                </a:lnTo>
                <a:lnTo>
                  <a:pt x="1820" y="536"/>
                </a:lnTo>
                <a:lnTo>
                  <a:pt x="1820" y="471"/>
                </a:lnTo>
                <a:lnTo>
                  <a:pt x="1820" y="471"/>
                </a:lnTo>
                <a:lnTo>
                  <a:pt x="1862" y="386"/>
                </a:lnTo>
                <a:lnTo>
                  <a:pt x="1905" y="386"/>
                </a:lnTo>
                <a:lnTo>
                  <a:pt x="2055" y="407"/>
                </a:lnTo>
                <a:lnTo>
                  <a:pt x="2055" y="407"/>
                </a:lnTo>
                <a:lnTo>
                  <a:pt x="2740" y="450"/>
                </a:lnTo>
                <a:lnTo>
                  <a:pt x="3103" y="471"/>
                </a:lnTo>
                <a:lnTo>
                  <a:pt x="3446" y="471"/>
                </a:lnTo>
                <a:lnTo>
                  <a:pt x="3446" y="471"/>
                </a:lnTo>
                <a:lnTo>
                  <a:pt x="4088" y="450"/>
                </a:lnTo>
                <a:lnTo>
                  <a:pt x="4409" y="450"/>
                </a:lnTo>
                <a:lnTo>
                  <a:pt x="4708" y="471"/>
                </a:lnTo>
                <a:lnTo>
                  <a:pt x="4708" y="471"/>
                </a:lnTo>
                <a:lnTo>
                  <a:pt x="5093" y="471"/>
                </a:lnTo>
                <a:lnTo>
                  <a:pt x="5436" y="471"/>
                </a:lnTo>
                <a:lnTo>
                  <a:pt x="5436" y="471"/>
                </a:lnTo>
                <a:lnTo>
                  <a:pt x="5671" y="493"/>
                </a:lnTo>
                <a:lnTo>
                  <a:pt x="5799" y="493"/>
                </a:lnTo>
                <a:lnTo>
                  <a:pt x="5906" y="514"/>
                </a:lnTo>
                <a:lnTo>
                  <a:pt x="5906" y="514"/>
                </a:lnTo>
                <a:lnTo>
                  <a:pt x="5949" y="578"/>
                </a:lnTo>
                <a:lnTo>
                  <a:pt x="5992" y="685"/>
                </a:lnTo>
                <a:lnTo>
                  <a:pt x="6013" y="792"/>
                </a:lnTo>
                <a:lnTo>
                  <a:pt x="6035" y="942"/>
                </a:lnTo>
                <a:lnTo>
                  <a:pt x="6013" y="1220"/>
                </a:lnTo>
                <a:lnTo>
                  <a:pt x="6013" y="1456"/>
                </a:lnTo>
                <a:lnTo>
                  <a:pt x="6013" y="1456"/>
                </a:lnTo>
                <a:lnTo>
                  <a:pt x="6035" y="2183"/>
                </a:lnTo>
                <a:lnTo>
                  <a:pt x="6035" y="2911"/>
                </a:lnTo>
                <a:lnTo>
                  <a:pt x="6035" y="4365"/>
                </a:lnTo>
                <a:lnTo>
                  <a:pt x="6035" y="4365"/>
                </a:lnTo>
                <a:lnTo>
                  <a:pt x="6035" y="5093"/>
                </a:lnTo>
                <a:lnTo>
                  <a:pt x="6013" y="5799"/>
                </a:lnTo>
                <a:lnTo>
                  <a:pt x="6013" y="5799"/>
                </a:lnTo>
                <a:lnTo>
                  <a:pt x="6013" y="6141"/>
                </a:lnTo>
                <a:lnTo>
                  <a:pt x="6035" y="6484"/>
                </a:lnTo>
                <a:lnTo>
                  <a:pt x="6077" y="6805"/>
                </a:lnTo>
                <a:lnTo>
                  <a:pt x="6077" y="7147"/>
                </a:lnTo>
                <a:lnTo>
                  <a:pt x="6077" y="7147"/>
                </a:lnTo>
                <a:lnTo>
                  <a:pt x="6077" y="7511"/>
                </a:lnTo>
                <a:lnTo>
                  <a:pt x="6056" y="7725"/>
                </a:lnTo>
                <a:lnTo>
                  <a:pt x="6035" y="7810"/>
                </a:lnTo>
                <a:lnTo>
                  <a:pt x="5992" y="7874"/>
                </a:lnTo>
                <a:lnTo>
                  <a:pt x="5992" y="7874"/>
                </a:lnTo>
                <a:close/>
                <a:moveTo>
                  <a:pt x="4409" y="4365"/>
                </a:moveTo>
                <a:lnTo>
                  <a:pt x="4409" y="4365"/>
                </a:lnTo>
                <a:lnTo>
                  <a:pt x="4302" y="4323"/>
                </a:lnTo>
                <a:lnTo>
                  <a:pt x="4237" y="4344"/>
                </a:lnTo>
                <a:lnTo>
                  <a:pt x="4173" y="4387"/>
                </a:lnTo>
                <a:lnTo>
                  <a:pt x="4130" y="4430"/>
                </a:lnTo>
                <a:lnTo>
                  <a:pt x="4023" y="4601"/>
                </a:lnTo>
                <a:lnTo>
                  <a:pt x="3916" y="4751"/>
                </a:lnTo>
                <a:lnTo>
                  <a:pt x="3916" y="4751"/>
                </a:lnTo>
                <a:lnTo>
                  <a:pt x="3852" y="4815"/>
                </a:lnTo>
                <a:lnTo>
                  <a:pt x="3809" y="4836"/>
                </a:lnTo>
                <a:lnTo>
                  <a:pt x="3767" y="4815"/>
                </a:lnTo>
                <a:lnTo>
                  <a:pt x="3745" y="4772"/>
                </a:lnTo>
                <a:lnTo>
                  <a:pt x="3724" y="4644"/>
                </a:lnTo>
                <a:lnTo>
                  <a:pt x="3745" y="4494"/>
                </a:lnTo>
                <a:lnTo>
                  <a:pt x="3745" y="4494"/>
                </a:lnTo>
                <a:lnTo>
                  <a:pt x="3767" y="4430"/>
                </a:lnTo>
                <a:lnTo>
                  <a:pt x="3809" y="4387"/>
                </a:lnTo>
                <a:lnTo>
                  <a:pt x="3809" y="4344"/>
                </a:lnTo>
                <a:lnTo>
                  <a:pt x="3788" y="4280"/>
                </a:lnTo>
                <a:lnTo>
                  <a:pt x="3788" y="4280"/>
                </a:lnTo>
                <a:lnTo>
                  <a:pt x="3745" y="4280"/>
                </a:lnTo>
                <a:lnTo>
                  <a:pt x="3660" y="4258"/>
                </a:lnTo>
                <a:lnTo>
                  <a:pt x="3553" y="4258"/>
                </a:lnTo>
                <a:lnTo>
                  <a:pt x="3553" y="4258"/>
                </a:lnTo>
                <a:lnTo>
                  <a:pt x="3510" y="4301"/>
                </a:lnTo>
                <a:lnTo>
                  <a:pt x="3467" y="4365"/>
                </a:lnTo>
                <a:lnTo>
                  <a:pt x="3467" y="4430"/>
                </a:lnTo>
                <a:lnTo>
                  <a:pt x="3467" y="4515"/>
                </a:lnTo>
                <a:lnTo>
                  <a:pt x="3467" y="4686"/>
                </a:lnTo>
                <a:lnTo>
                  <a:pt x="3467" y="4772"/>
                </a:lnTo>
                <a:lnTo>
                  <a:pt x="3446" y="4858"/>
                </a:lnTo>
                <a:lnTo>
                  <a:pt x="3446" y="4858"/>
                </a:lnTo>
                <a:lnTo>
                  <a:pt x="3403" y="4793"/>
                </a:lnTo>
                <a:lnTo>
                  <a:pt x="3296" y="4665"/>
                </a:lnTo>
                <a:lnTo>
                  <a:pt x="3168" y="4408"/>
                </a:lnTo>
                <a:lnTo>
                  <a:pt x="3168" y="4408"/>
                </a:lnTo>
                <a:lnTo>
                  <a:pt x="3125" y="4301"/>
                </a:lnTo>
                <a:lnTo>
                  <a:pt x="3082" y="4237"/>
                </a:lnTo>
                <a:lnTo>
                  <a:pt x="3018" y="4194"/>
                </a:lnTo>
                <a:lnTo>
                  <a:pt x="2911" y="4194"/>
                </a:lnTo>
                <a:lnTo>
                  <a:pt x="2911" y="4194"/>
                </a:lnTo>
                <a:lnTo>
                  <a:pt x="2782" y="4216"/>
                </a:lnTo>
                <a:lnTo>
                  <a:pt x="2675" y="4280"/>
                </a:lnTo>
                <a:lnTo>
                  <a:pt x="2568" y="4344"/>
                </a:lnTo>
                <a:lnTo>
                  <a:pt x="2504" y="4430"/>
                </a:lnTo>
                <a:lnTo>
                  <a:pt x="2440" y="4537"/>
                </a:lnTo>
                <a:lnTo>
                  <a:pt x="2376" y="4665"/>
                </a:lnTo>
                <a:lnTo>
                  <a:pt x="2312" y="4900"/>
                </a:lnTo>
                <a:lnTo>
                  <a:pt x="2312" y="4900"/>
                </a:lnTo>
                <a:lnTo>
                  <a:pt x="2290" y="5072"/>
                </a:lnTo>
                <a:lnTo>
                  <a:pt x="2290" y="5243"/>
                </a:lnTo>
                <a:lnTo>
                  <a:pt x="2290" y="5585"/>
                </a:lnTo>
                <a:lnTo>
                  <a:pt x="2290" y="5585"/>
                </a:lnTo>
                <a:lnTo>
                  <a:pt x="2269" y="5842"/>
                </a:lnTo>
                <a:lnTo>
                  <a:pt x="2290" y="5970"/>
                </a:lnTo>
                <a:lnTo>
                  <a:pt x="2290" y="6034"/>
                </a:lnTo>
                <a:lnTo>
                  <a:pt x="2312" y="6077"/>
                </a:lnTo>
                <a:lnTo>
                  <a:pt x="2312" y="6077"/>
                </a:lnTo>
                <a:lnTo>
                  <a:pt x="2355" y="6120"/>
                </a:lnTo>
                <a:lnTo>
                  <a:pt x="2397" y="6141"/>
                </a:lnTo>
                <a:lnTo>
                  <a:pt x="2526" y="6184"/>
                </a:lnTo>
                <a:lnTo>
                  <a:pt x="2675" y="6184"/>
                </a:lnTo>
                <a:lnTo>
                  <a:pt x="2847" y="6184"/>
                </a:lnTo>
                <a:lnTo>
                  <a:pt x="3467" y="6163"/>
                </a:lnTo>
                <a:lnTo>
                  <a:pt x="3467" y="6163"/>
                </a:lnTo>
                <a:lnTo>
                  <a:pt x="3595" y="6163"/>
                </a:lnTo>
                <a:lnTo>
                  <a:pt x="3895" y="6163"/>
                </a:lnTo>
                <a:lnTo>
                  <a:pt x="4387" y="6141"/>
                </a:lnTo>
                <a:lnTo>
                  <a:pt x="4387" y="6141"/>
                </a:lnTo>
                <a:lnTo>
                  <a:pt x="4558" y="6120"/>
                </a:lnTo>
                <a:lnTo>
                  <a:pt x="4622" y="6120"/>
                </a:lnTo>
                <a:lnTo>
                  <a:pt x="4687" y="6077"/>
                </a:lnTo>
                <a:lnTo>
                  <a:pt x="4729" y="6056"/>
                </a:lnTo>
                <a:lnTo>
                  <a:pt x="4772" y="5992"/>
                </a:lnTo>
                <a:lnTo>
                  <a:pt x="4794" y="5927"/>
                </a:lnTo>
                <a:lnTo>
                  <a:pt x="4794" y="5820"/>
                </a:lnTo>
                <a:lnTo>
                  <a:pt x="4794" y="5820"/>
                </a:lnTo>
                <a:lnTo>
                  <a:pt x="4836" y="5435"/>
                </a:lnTo>
                <a:lnTo>
                  <a:pt x="4836" y="5221"/>
                </a:lnTo>
                <a:lnTo>
                  <a:pt x="4815" y="5007"/>
                </a:lnTo>
                <a:lnTo>
                  <a:pt x="4751" y="4815"/>
                </a:lnTo>
                <a:lnTo>
                  <a:pt x="4687" y="4622"/>
                </a:lnTo>
                <a:lnTo>
                  <a:pt x="4622" y="4537"/>
                </a:lnTo>
                <a:lnTo>
                  <a:pt x="4558" y="4472"/>
                </a:lnTo>
                <a:lnTo>
                  <a:pt x="4494" y="4408"/>
                </a:lnTo>
                <a:lnTo>
                  <a:pt x="4409" y="4365"/>
                </a:lnTo>
                <a:lnTo>
                  <a:pt x="4409" y="4365"/>
                </a:lnTo>
                <a:close/>
                <a:moveTo>
                  <a:pt x="2932" y="3403"/>
                </a:moveTo>
                <a:lnTo>
                  <a:pt x="2932" y="3403"/>
                </a:lnTo>
                <a:lnTo>
                  <a:pt x="3039" y="3552"/>
                </a:lnTo>
                <a:lnTo>
                  <a:pt x="3125" y="3724"/>
                </a:lnTo>
                <a:lnTo>
                  <a:pt x="3125" y="3724"/>
                </a:lnTo>
                <a:lnTo>
                  <a:pt x="3210" y="3873"/>
                </a:lnTo>
                <a:lnTo>
                  <a:pt x="3317" y="4023"/>
                </a:lnTo>
                <a:lnTo>
                  <a:pt x="3382" y="4066"/>
                </a:lnTo>
                <a:lnTo>
                  <a:pt x="3467" y="4109"/>
                </a:lnTo>
                <a:lnTo>
                  <a:pt x="3531" y="4130"/>
                </a:lnTo>
                <a:lnTo>
                  <a:pt x="3638" y="4152"/>
                </a:lnTo>
                <a:lnTo>
                  <a:pt x="3638" y="4152"/>
                </a:lnTo>
                <a:lnTo>
                  <a:pt x="3724" y="4130"/>
                </a:lnTo>
                <a:lnTo>
                  <a:pt x="3809" y="4087"/>
                </a:lnTo>
                <a:lnTo>
                  <a:pt x="3874" y="4045"/>
                </a:lnTo>
                <a:lnTo>
                  <a:pt x="3916" y="3980"/>
                </a:lnTo>
                <a:lnTo>
                  <a:pt x="4002" y="3809"/>
                </a:lnTo>
                <a:lnTo>
                  <a:pt x="4045" y="3638"/>
                </a:lnTo>
                <a:lnTo>
                  <a:pt x="4045" y="3638"/>
                </a:lnTo>
                <a:lnTo>
                  <a:pt x="4109" y="3510"/>
                </a:lnTo>
                <a:lnTo>
                  <a:pt x="4195" y="3360"/>
                </a:lnTo>
                <a:lnTo>
                  <a:pt x="4259" y="3231"/>
                </a:lnTo>
                <a:lnTo>
                  <a:pt x="4280" y="3167"/>
                </a:lnTo>
                <a:lnTo>
                  <a:pt x="4280" y="3103"/>
                </a:lnTo>
                <a:lnTo>
                  <a:pt x="4280" y="3103"/>
                </a:lnTo>
                <a:lnTo>
                  <a:pt x="4259" y="3018"/>
                </a:lnTo>
                <a:lnTo>
                  <a:pt x="4216" y="2953"/>
                </a:lnTo>
                <a:lnTo>
                  <a:pt x="4152" y="2889"/>
                </a:lnTo>
                <a:lnTo>
                  <a:pt x="4109" y="2825"/>
                </a:lnTo>
                <a:lnTo>
                  <a:pt x="4109" y="2825"/>
                </a:lnTo>
                <a:lnTo>
                  <a:pt x="4088" y="2761"/>
                </a:lnTo>
                <a:lnTo>
                  <a:pt x="4088" y="2675"/>
                </a:lnTo>
                <a:lnTo>
                  <a:pt x="4066" y="2525"/>
                </a:lnTo>
                <a:lnTo>
                  <a:pt x="4066" y="2525"/>
                </a:lnTo>
                <a:lnTo>
                  <a:pt x="4002" y="2376"/>
                </a:lnTo>
                <a:lnTo>
                  <a:pt x="3959" y="2311"/>
                </a:lnTo>
                <a:lnTo>
                  <a:pt x="3916" y="2247"/>
                </a:lnTo>
                <a:lnTo>
                  <a:pt x="3852" y="2204"/>
                </a:lnTo>
                <a:lnTo>
                  <a:pt x="3767" y="2183"/>
                </a:lnTo>
                <a:lnTo>
                  <a:pt x="3681" y="2162"/>
                </a:lnTo>
                <a:lnTo>
                  <a:pt x="3595" y="2140"/>
                </a:lnTo>
                <a:lnTo>
                  <a:pt x="3595" y="2140"/>
                </a:lnTo>
                <a:lnTo>
                  <a:pt x="3510" y="2162"/>
                </a:lnTo>
                <a:lnTo>
                  <a:pt x="3424" y="2183"/>
                </a:lnTo>
                <a:lnTo>
                  <a:pt x="3339" y="2226"/>
                </a:lnTo>
                <a:lnTo>
                  <a:pt x="3275" y="2290"/>
                </a:lnTo>
                <a:lnTo>
                  <a:pt x="3146" y="2440"/>
                </a:lnTo>
                <a:lnTo>
                  <a:pt x="3061" y="2611"/>
                </a:lnTo>
                <a:lnTo>
                  <a:pt x="3061" y="2611"/>
                </a:lnTo>
                <a:lnTo>
                  <a:pt x="3018" y="2739"/>
                </a:lnTo>
                <a:lnTo>
                  <a:pt x="2975" y="2889"/>
                </a:lnTo>
                <a:lnTo>
                  <a:pt x="2975" y="2889"/>
                </a:lnTo>
                <a:lnTo>
                  <a:pt x="2911" y="2953"/>
                </a:lnTo>
                <a:lnTo>
                  <a:pt x="2868" y="2996"/>
                </a:lnTo>
                <a:lnTo>
                  <a:pt x="2825" y="3039"/>
                </a:lnTo>
                <a:lnTo>
                  <a:pt x="2804" y="3146"/>
                </a:lnTo>
                <a:lnTo>
                  <a:pt x="2804" y="3146"/>
                </a:lnTo>
                <a:lnTo>
                  <a:pt x="2825" y="3231"/>
                </a:lnTo>
                <a:lnTo>
                  <a:pt x="2847" y="3296"/>
                </a:lnTo>
                <a:lnTo>
                  <a:pt x="2932" y="3403"/>
                </a:lnTo>
                <a:lnTo>
                  <a:pt x="2932" y="3403"/>
                </a:lnTo>
                <a:close/>
                <a:moveTo>
                  <a:pt x="3788" y="2568"/>
                </a:moveTo>
                <a:lnTo>
                  <a:pt x="3788" y="2568"/>
                </a:lnTo>
                <a:lnTo>
                  <a:pt x="3809" y="2611"/>
                </a:lnTo>
                <a:lnTo>
                  <a:pt x="3831" y="2675"/>
                </a:lnTo>
                <a:lnTo>
                  <a:pt x="3831" y="2825"/>
                </a:lnTo>
                <a:lnTo>
                  <a:pt x="3852" y="2996"/>
                </a:lnTo>
                <a:lnTo>
                  <a:pt x="3852" y="3060"/>
                </a:lnTo>
                <a:lnTo>
                  <a:pt x="3852" y="3060"/>
                </a:lnTo>
                <a:lnTo>
                  <a:pt x="3852" y="3274"/>
                </a:lnTo>
                <a:lnTo>
                  <a:pt x="3852" y="3381"/>
                </a:lnTo>
                <a:lnTo>
                  <a:pt x="3809" y="3445"/>
                </a:lnTo>
                <a:lnTo>
                  <a:pt x="3809" y="3445"/>
                </a:lnTo>
                <a:lnTo>
                  <a:pt x="3767" y="3510"/>
                </a:lnTo>
                <a:lnTo>
                  <a:pt x="3745" y="3510"/>
                </a:lnTo>
                <a:lnTo>
                  <a:pt x="3724" y="3467"/>
                </a:lnTo>
                <a:lnTo>
                  <a:pt x="3724" y="3467"/>
                </a:lnTo>
                <a:lnTo>
                  <a:pt x="3702" y="3424"/>
                </a:lnTo>
                <a:lnTo>
                  <a:pt x="3681" y="3360"/>
                </a:lnTo>
                <a:lnTo>
                  <a:pt x="3660" y="3189"/>
                </a:lnTo>
                <a:lnTo>
                  <a:pt x="3617" y="2889"/>
                </a:lnTo>
                <a:lnTo>
                  <a:pt x="3617" y="2889"/>
                </a:lnTo>
                <a:lnTo>
                  <a:pt x="3617" y="2782"/>
                </a:lnTo>
                <a:lnTo>
                  <a:pt x="3638" y="2654"/>
                </a:lnTo>
                <a:lnTo>
                  <a:pt x="3660" y="2590"/>
                </a:lnTo>
                <a:lnTo>
                  <a:pt x="3681" y="2568"/>
                </a:lnTo>
                <a:lnTo>
                  <a:pt x="3724" y="2547"/>
                </a:lnTo>
                <a:lnTo>
                  <a:pt x="3788" y="2568"/>
                </a:lnTo>
                <a:lnTo>
                  <a:pt x="3788" y="2568"/>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073250" y="997875"/>
            <a:ext cx="377245" cy="445340"/>
          </a:xfrm>
          <a:custGeom>
            <a:rect b="b" l="l" r="r" t="t"/>
            <a:pathLst>
              <a:path extrusionOk="0" h="8089" w="8902">
                <a:moveTo>
                  <a:pt x="6612" y="1969"/>
                </a:moveTo>
                <a:lnTo>
                  <a:pt x="6655" y="1990"/>
                </a:lnTo>
                <a:lnTo>
                  <a:pt x="6698" y="2033"/>
                </a:lnTo>
                <a:lnTo>
                  <a:pt x="6698" y="2097"/>
                </a:lnTo>
                <a:lnTo>
                  <a:pt x="6698" y="2226"/>
                </a:lnTo>
                <a:lnTo>
                  <a:pt x="6676" y="2290"/>
                </a:lnTo>
                <a:lnTo>
                  <a:pt x="6633" y="2333"/>
                </a:lnTo>
                <a:lnTo>
                  <a:pt x="6526" y="2333"/>
                </a:lnTo>
                <a:lnTo>
                  <a:pt x="6484" y="2311"/>
                </a:lnTo>
                <a:lnTo>
                  <a:pt x="6441" y="2269"/>
                </a:lnTo>
                <a:lnTo>
                  <a:pt x="6419" y="2226"/>
                </a:lnTo>
                <a:lnTo>
                  <a:pt x="6398" y="2162"/>
                </a:lnTo>
                <a:lnTo>
                  <a:pt x="6441" y="2076"/>
                </a:lnTo>
                <a:lnTo>
                  <a:pt x="6505" y="2012"/>
                </a:lnTo>
                <a:lnTo>
                  <a:pt x="6569" y="1969"/>
                </a:lnTo>
                <a:close/>
                <a:moveTo>
                  <a:pt x="4087" y="2397"/>
                </a:moveTo>
                <a:lnTo>
                  <a:pt x="4151" y="2461"/>
                </a:lnTo>
                <a:lnTo>
                  <a:pt x="4173" y="2547"/>
                </a:lnTo>
                <a:lnTo>
                  <a:pt x="4151" y="2632"/>
                </a:lnTo>
                <a:lnTo>
                  <a:pt x="4109" y="2675"/>
                </a:lnTo>
                <a:lnTo>
                  <a:pt x="4066" y="2697"/>
                </a:lnTo>
                <a:lnTo>
                  <a:pt x="4045" y="2697"/>
                </a:lnTo>
                <a:lnTo>
                  <a:pt x="4002" y="2675"/>
                </a:lnTo>
                <a:lnTo>
                  <a:pt x="3980" y="2632"/>
                </a:lnTo>
                <a:lnTo>
                  <a:pt x="3980" y="2568"/>
                </a:lnTo>
                <a:lnTo>
                  <a:pt x="3980" y="2504"/>
                </a:lnTo>
                <a:lnTo>
                  <a:pt x="4002" y="2440"/>
                </a:lnTo>
                <a:lnTo>
                  <a:pt x="4023" y="2397"/>
                </a:lnTo>
                <a:close/>
                <a:moveTo>
                  <a:pt x="2782" y="3253"/>
                </a:moveTo>
                <a:lnTo>
                  <a:pt x="2804" y="3274"/>
                </a:lnTo>
                <a:lnTo>
                  <a:pt x="2825" y="3317"/>
                </a:lnTo>
                <a:lnTo>
                  <a:pt x="2825" y="3360"/>
                </a:lnTo>
                <a:lnTo>
                  <a:pt x="2825" y="3403"/>
                </a:lnTo>
                <a:lnTo>
                  <a:pt x="2782" y="3467"/>
                </a:lnTo>
                <a:lnTo>
                  <a:pt x="2761" y="3488"/>
                </a:lnTo>
                <a:lnTo>
                  <a:pt x="2739" y="3488"/>
                </a:lnTo>
                <a:lnTo>
                  <a:pt x="2697" y="3467"/>
                </a:lnTo>
                <a:lnTo>
                  <a:pt x="2675" y="3424"/>
                </a:lnTo>
                <a:lnTo>
                  <a:pt x="2697" y="3360"/>
                </a:lnTo>
                <a:lnTo>
                  <a:pt x="2739" y="3274"/>
                </a:lnTo>
                <a:lnTo>
                  <a:pt x="2761" y="3253"/>
                </a:lnTo>
                <a:close/>
                <a:moveTo>
                  <a:pt x="5264" y="3595"/>
                </a:moveTo>
                <a:lnTo>
                  <a:pt x="5307" y="3638"/>
                </a:lnTo>
                <a:lnTo>
                  <a:pt x="5285" y="3724"/>
                </a:lnTo>
                <a:lnTo>
                  <a:pt x="5243" y="3745"/>
                </a:lnTo>
                <a:lnTo>
                  <a:pt x="5221" y="3724"/>
                </a:lnTo>
                <a:lnTo>
                  <a:pt x="5200" y="3681"/>
                </a:lnTo>
                <a:lnTo>
                  <a:pt x="5200" y="3638"/>
                </a:lnTo>
                <a:lnTo>
                  <a:pt x="5221" y="3617"/>
                </a:lnTo>
                <a:lnTo>
                  <a:pt x="5264" y="3595"/>
                </a:lnTo>
                <a:close/>
                <a:moveTo>
                  <a:pt x="6591" y="1627"/>
                </a:moveTo>
                <a:lnTo>
                  <a:pt x="6505" y="1648"/>
                </a:lnTo>
                <a:lnTo>
                  <a:pt x="6419" y="1670"/>
                </a:lnTo>
                <a:lnTo>
                  <a:pt x="6270" y="1755"/>
                </a:lnTo>
                <a:lnTo>
                  <a:pt x="6163" y="1883"/>
                </a:lnTo>
                <a:lnTo>
                  <a:pt x="6120" y="1948"/>
                </a:lnTo>
                <a:lnTo>
                  <a:pt x="6099" y="2033"/>
                </a:lnTo>
                <a:lnTo>
                  <a:pt x="6077" y="2119"/>
                </a:lnTo>
                <a:lnTo>
                  <a:pt x="6077" y="2226"/>
                </a:lnTo>
                <a:lnTo>
                  <a:pt x="6077" y="2311"/>
                </a:lnTo>
                <a:lnTo>
                  <a:pt x="6056" y="2397"/>
                </a:lnTo>
                <a:lnTo>
                  <a:pt x="6013" y="2483"/>
                </a:lnTo>
                <a:lnTo>
                  <a:pt x="5949" y="2568"/>
                </a:lnTo>
                <a:lnTo>
                  <a:pt x="5799" y="2718"/>
                </a:lnTo>
                <a:lnTo>
                  <a:pt x="5671" y="2868"/>
                </a:lnTo>
                <a:lnTo>
                  <a:pt x="5564" y="3039"/>
                </a:lnTo>
                <a:lnTo>
                  <a:pt x="5499" y="3103"/>
                </a:lnTo>
                <a:lnTo>
                  <a:pt x="5414" y="3167"/>
                </a:lnTo>
                <a:lnTo>
                  <a:pt x="5350" y="3210"/>
                </a:lnTo>
                <a:lnTo>
                  <a:pt x="5264" y="3253"/>
                </a:lnTo>
                <a:lnTo>
                  <a:pt x="5072" y="3253"/>
                </a:lnTo>
                <a:lnTo>
                  <a:pt x="5007" y="3231"/>
                </a:lnTo>
                <a:lnTo>
                  <a:pt x="4943" y="3167"/>
                </a:lnTo>
                <a:lnTo>
                  <a:pt x="4815" y="3039"/>
                </a:lnTo>
                <a:lnTo>
                  <a:pt x="4708" y="2889"/>
                </a:lnTo>
                <a:lnTo>
                  <a:pt x="4601" y="2761"/>
                </a:lnTo>
                <a:lnTo>
                  <a:pt x="4515" y="2611"/>
                </a:lnTo>
                <a:lnTo>
                  <a:pt x="4472" y="2547"/>
                </a:lnTo>
                <a:lnTo>
                  <a:pt x="4472" y="2461"/>
                </a:lnTo>
                <a:lnTo>
                  <a:pt x="4451" y="2376"/>
                </a:lnTo>
                <a:lnTo>
                  <a:pt x="4430" y="2290"/>
                </a:lnTo>
                <a:lnTo>
                  <a:pt x="4387" y="2204"/>
                </a:lnTo>
                <a:lnTo>
                  <a:pt x="4323" y="2140"/>
                </a:lnTo>
                <a:lnTo>
                  <a:pt x="4258" y="2097"/>
                </a:lnTo>
                <a:lnTo>
                  <a:pt x="4173" y="2055"/>
                </a:lnTo>
                <a:lnTo>
                  <a:pt x="4002" y="2055"/>
                </a:lnTo>
                <a:lnTo>
                  <a:pt x="3916" y="2076"/>
                </a:lnTo>
                <a:lnTo>
                  <a:pt x="3831" y="2140"/>
                </a:lnTo>
                <a:lnTo>
                  <a:pt x="3766" y="2183"/>
                </a:lnTo>
                <a:lnTo>
                  <a:pt x="3724" y="2247"/>
                </a:lnTo>
                <a:lnTo>
                  <a:pt x="3702" y="2376"/>
                </a:lnTo>
                <a:lnTo>
                  <a:pt x="3681" y="2504"/>
                </a:lnTo>
                <a:lnTo>
                  <a:pt x="3681" y="2568"/>
                </a:lnTo>
                <a:lnTo>
                  <a:pt x="3638" y="2632"/>
                </a:lnTo>
                <a:lnTo>
                  <a:pt x="3595" y="2697"/>
                </a:lnTo>
                <a:lnTo>
                  <a:pt x="3531" y="2761"/>
                </a:lnTo>
                <a:lnTo>
                  <a:pt x="3317" y="2868"/>
                </a:lnTo>
                <a:lnTo>
                  <a:pt x="3103" y="2953"/>
                </a:lnTo>
                <a:lnTo>
                  <a:pt x="2932" y="2975"/>
                </a:lnTo>
                <a:lnTo>
                  <a:pt x="2632" y="2975"/>
                </a:lnTo>
                <a:lnTo>
                  <a:pt x="2568" y="2996"/>
                </a:lnTo>
                <a:lnTo>
                  <a:pt x="2525" y="3039"/>
                </a:lnTo>
                <a:lnTo>
                  <a:pt x="2461" y="3103"/>
                </a:lnTo>
                <a:lnTo>
                  <a:pt x="2418" y="3210"/>
                </a:lnTo>
                <a:lnTo>
                  <a:pt x="2376" y="3296"/>
                </a:lnTo>
                <a:lnTo>
                  <a:pt x="2376" y="3403"/>
                </a:lnTo>
                <a:lnTo>
                  <a:pt x="2376" y="3488"/>
                </a:lnTo>
                <a:lnTo>
                  <a:pt x="2397" y="3595"/>
                </a:lnTo>
                <a:lnTo>
                  <a:pt x="2440" y="3659"/>
                </a:lnTo>
                <a:lnTo>
                  <a:pt x="2504" y="3745"/>
                </a:lnTo>
                <a:lnTo>
                  <a:pt x="2590" y="3788"/>
                </a:lnTo>
                <a:lnTo>
                  <a:pt x="2675" y="3809"/>
                </a:lnTo>
                <a:lnTo>
                  <a:pt x="2782" y="3809"/>
                </a:lnTo>
                <a:lnTo>
                  <a:pt x="2868" y="3788"/>
                </a:lnTo>
                <a:lnTo>
                  <a:pt x="2932" y="3745"/>
                </a:lnTo>
                <a:lnTo>
                  <a:pt x="2975" y="3681"/>
                </a:lnTo>
                <a:lnTo>
                  <a:pt x="3039" y="3552"/>
                </a:lnTo>
                <a:lnTo>
                  <a:pt x="3103" y="3403"/>
                </a:lnTo>
                <a:lnTo>
                  <a:pt x="3146" y="3317"/>
                </a:lnTo>
                <a:lnTo>
                  <a:pt x="3210" y="3253"/>
                </a:lnTo>
                <a:lnTo>
                  <a:pt x="3381" y="3124"/>
                </a:lnTo>
                <a:lnTo>
                  <a:pt x="3574" y="3039"/>
                </a:lnTo>
                <a:lnTo>
                  <a:pt x="3659" y="3017"/>
                </a:lnTo>
                <a:lnTo>
                  <a:pt x="3745" y="2996"/>
                </a:lnTo>
                <a:lnTo>
                  <a:pt x="3852" y="3017"/>
                </a:lnTo>
                <a:lnTo>
                  <a:pt x="3959" y="3017"/>
                </a:lnTo>
                <a:lnTo>
                  <a:pt x="4066" y="3039"/>
                </a:lnTo>
                <a:lnTo>
                  <a:pt x="4173" y="3039"/>
                </a:lnTo>
                <a:lnTo>
                  <a:pt x="4301" y="3017"/>
                </a:lnTo>
                <a:lnTo>
                  <a:pt x="4344" y="3017"/>
                </a:lnTo>
                <a:lnTo>
                  <a:pt x="4408" y="3060"/>
                </a:lnTo>
                <a:lnTo>
                  <a:pt x="4472" y="3103"/>
                </a:lnTo>
                <a:lnTo>
                  <a:pt x="4537" y="3167"/>
                </a:lnTo>
                <a:lnTo>
                  <a:pt x="4665" y="3360"/>
                </a:lnTo>
                <a:lnTo>
                  <a:pt x="4751" y="3531"/>
                </a:lnTo>
                <a:lnTo>
                  <a:pt x="4815" y="3724"/>
                </a:lnTo>
                <a:lnTo>
                  <a:pt x="4879" y="3873"/>
                </a:lnTo>
                <a:lnTo>
                  <a:pt x="4965" y="4002"/>
                </a:lnTo>
                <a:lnTo>
                  <a:pt x="5029" y="4044"/>
                </a:lnTo>
                <a:lnTo>
                  <a:pt x="5093" y="4087"/>
                </a:lnTo>
                <a:lnTo>
                  <a:pt x="5178" y="4109"/>
                </a:lnTo>
                <a:lnTo>
                  <a:pt x="5264" y="4109"/>
                </a:lnTo>
                <a:lnTo>
                  <a:pt x="5371" y="4087"/>
                </a:lnTo>
                <a:lnTo>
                  <a:pt x="5457" y="4044"/>
                </a:lnTo>
                <a:lnTo>
                  <a:pt x="5521" y="4002"/>
                </a:lnTo>
                <a:lnTo>
                  <a:pt x="5564" y="3937"/>
                </a:lnTo>
                <a:lnTo>
                  <a:pt x="5585" y="3852"/>
                </a:lnTo>
                <a:lnTo>
                  <a:pt x="5606" y="3766"/>
                </a:lnTo>
                <a:lnTo>
                  <a:pt x="5606" y="3595"/>
                </a:lnTo>
                <a:lnTo>
                  <a:pt x="5628" y="3510"/>
                </a:lnTo>
                <a:lnTo>
                  <a:pt x="5649" y="3424"/>
                </a:lnTo>
                <a:lnTo>
                  <a:pt x="5713" y="3274"/>
                </a:lnTo>
                <a:lnTo>
                  <a:pt x="5820" y="3146"/>
                </a:lnTo>
                <a:lnTo>
                  <a:pt x="5949" y="3017"/>
                </a:lnTo>
                <a:lnTo>
                  <a:pt x="6120" y="2825"/>
                </a:lnTo>
                <a:lnTo>
                  <a:pt x="6205" y="2718"/>
                </a:lnTo>
                <a:lnTo>
                  <a:pt x="6291" y="2675"/>
                </a:lnTo>
                <a:lnTo>
                  <a:pt x="6398" y="2675"/>
                </a:lnTo>
                <a:lnTo>
                  <a:pt x="6484" y="2697"/>
                </a:lnTo>
                <a:lnTo>
                  <a:pt x="6591" y="2718"/>
                </a:lnTo>
                <a:lnTo>
                  <a:pt x="6676" y="2697"/>
                </a:lnTo>
                <a:lnTo>
                  <a:pt x="6762" y="2675"/>
                </a:lnTo>
                <a:lnTo>
                  <a:pt x="6826" y="2632"/>
                </a:lnTo>
                <a:lnTo>
                  <a:pt x="6890" y="2568"/>
                </a:lnTo>
                <a:lnTo>
                  <a:pt x="6933" y="2483"/>
                </a:lnTo>
                <a:lnTo>
                  <a:pt x="6976" y="2418"/>
                </a:lnTo>
                <a:lnTo>
                  <a:pt x="6997" y="2333"/>
                </a:lnTo>
                <a:lnTo>
                  <a:pt x="7019" y="2162"/>
                </a:lnTo>
                <a:lnTo>
                  <a:pt x="6997" y="1948"/>
                </a:lnTo>
                <a:lnTo>
                  <a:pt x="6954" y="1862"/>
                </a:lnTo>
                <a:lnTo>
                  <a:pt x="6912" y="1777"/>
                </a:lnTo>
                <a:lnTo>
                  <a:pt x="6869" y="1712"/>
                </a:lnTo>
                <a:lnTo>
                  <a:pt x="6783" y="1670"/>
                </a:lnTo>
                <a:lnTo>
                  <a:pt x="6698" y="1648"/>
                </a:lnTo>
                <a:lnTo>
                  <a:pt x="6591" y="1627"/>
                </a:lnTo>
                <a:close/>
                <a:moveTo>
                  <a:pt x="6997" y="429"/>
                </a:moveTo>
                <a:lnTo>
                  <a:pt x="7147" y="450"/>
                </a:lnTo>
                <a:lnTo>
                  <a:pt x="7254" y="471"/>
                </a:lnTo>
                <a:lnTo>
                  <a:pt x="7361" y="514"/>
                </a:lnTo>
                <a:lnTo>
                  <a:pt x="7468" y="578"/>
                </a:lnTo>
                <a:lnTo>
                  <a:pt x="7532" y="643"/>
                </a:lnTo>
                <a:lnTo>
                  <a:pt x="7596" y="707"/>
                </a:lnTo>
                <a:lnTo>
                  <a:pt x="7660" y="771"/>
                </a:lnTo>
                <a:lnTo>
                  <a:pt x="7703" y="856"/>
                </a:lnTo>
                <a:lnTo>
                  <a:pt x="7767" y="1049"/>
                </a:lnTo>
                <a:lnTo>
                  <a:pt x="7789" y="1263"/>
                </a:lnTo>
                <a:lnTo>
                  <a:pt x="7789" y="1498"/>
                </a:lnTo>
                <a:lnTo>
                  <a:pt x="7789" y="1734"/>
                </a:lnTo>
                <a:lnTo>
                  <a:pt x="7789" y="2269"/>
                </a:lnTo>
                <a:lnTo>
                  <a:pt x="7810" y="2804"/>
                </a:lnTo>
                <a:lnTo>
                  <a:pt x="7832" y="3338"/>
                </a:lnTo>
                <a:lnTo>
                  <a:pt x="7810" y="3595"/>
                </a:lnTo>
                <a:lnTo>
                  <a:pt x="7789" y="3852"/>
                </a:lnTo>
                <a:lnTo>
                  <a:pt x="7746" y="3980"/>
                </a:lnTo>
                <a:lnTo>
                  <a:pt x="7725" y="4109"/>
                </a:lnTo>
                <a:lnTo>
                  <a:pt x="7660" y="4216"/>
                </a:lnTo>
                <a:lnTo>
                  <a:pt x="7618" y="4301"/>
                </a:lnTo>
                <a:lnTo>
                  <a:pt x="7553" y="4387"/>
                </a:lnTo>
                <a:lnTo>
                  <a:pt x="7468" y="4451"/>
                </a:lnTo>
                <a:lnTo>
                  <a:pt x="7297" y="4558"/>
                </a:lnTo>
                <a:lnTo>
                  <a:pt x="7104" y="4622"/>
                </a:lnTo>
                <a:lnTo>
                  <a:pt x="6890" y="4665"/>
                </a:lnTo>
                <a:lnTo>
                  <a:pt x="6676" y="4686"/>
                </a:lnTo>
                <a:lnTo>
                  <a:pt x="6419" y="4665"/>
                </a:lnTo>
                <a:lnTo>
                  <a:pt x="5906" y="4644"/>
                </a:lnTo>
                <a:lnTo>
                  <a:pt x="5371" y="4644"/>
                </a:lnTo>
                <a:lnTo>
                  <a:pt x="4858" y="4622"/>
                </a:lnTo>
                <a:lnTo>
                  <a:pt x="4323" y="4579"/>
                </a:lnTo>
                <a:lnTo>
                  <a:pt x="3852" y="4537"/>
                </a:lnTo>
                <a:lnTo>
                  <a:pt x="3360" y="4494"/>
                </a:lnTo>
                <a:lnTo>
                  <a:pt x="3103" y="4515"/>
                </a:lnTo>
                <a:lnTo>
                  <a:pt x="2846" y="4515"/>
                </a:lnTo>
                <a:lnTo>
                  <a:pt x="2590" y="4537"/>
                </a:lnTo>
                <a:lnTo>
                  <a:pt x="2311" y="4558"/>
                </a:lnTo>
                <a:lnTo>
                  <a:pt x="2119" y="4558"/>
                </a:lnTo>
                <a:lnTo>
                  <a:pt x="1884" y="4537"/>
                </a:lnTo>
                <a:lnTo>
                  <a:pt x="1777" y="4515"/>
                </a:lnTo>
                <a:lnTo>
                  <a:pt x="1670" y="4494"/>
                </a:lnTo>
                <a:lnTo>
                  <a:pt x="1563" y="4451"/>
                </a:lnTo>
                <a:lnTo>
                  <a:pt x="1477" y="4387"/>
                </a:lnTo>
                <a:lnTo>
                  <a:pt x="1456" y="4344"/>
                </a:lnTo>
                <a:lnTo>
                  <a:pt x="1413" y="4258"/>
                </a:lnTo>
                <a:lnTo>
                  <a:pt x="1327" y="4023"/>
                </a:lnTo>
                <a:lnTo>
                  <a:pt x="1284" y="3788"/>
                </a:lnTo>
                <a:lnTo>
                  <a:pt x="1284" y="3724"/>
                </a:lnTo>
                <a:lnTo>
                  <a:pt x="1306" y="3681"/>
                </a:lnTo>
                <a:lnTo>
                  <a:pt x="1349" y="2590"/>
                </a:lnTo>
                <a:lnTo>
                  <a:pt x="1391" y="1498"/>
                </a:lnTo>
                <a:lnTo>
                  <a:pt x="1391" y="1263"/>
                </a:lnTo>
                <a:lnTo>
                  <a:pt x="1413" y="1006"/>
                </a:lnTo>
                <a:lnTo>
                  <a:pt x="1456" y="899"/>
                </a:lnTo>
                <a:lnTo>
                  <a:pt x="1498" y="792"/>
                </a:lnTo>
                <a:lnTo>
                  <a:pt x="1563" y="707"/>
                </a:lnTo>
                <a:lnTo>
                  <a:pt x="1670" y="643"/>
                </a:lnTo>
                <a:lnTo>
                  <a:pt x="1798" y="600"/>
                </a:lnTo>
                <a:lnTo>
                  <a:pt x="1948" y="557"/>
                </a:lnTo>
                <a:lnTo>
                  <a:pt x="2247" y="514"/>
                </a:lnTo>
                <a:lnTo>
                  <a:pt x="2547" y="493"/>
                </a:lnTo>
                <a:lnTo>
                  <a:pt x="4965" y="493"/>
                </a:lnTo>
                <a:lnTo>
                  <a:pt x="5478" y="471"/>
                </a:lnTo>
                <a:lnTo>
                  <a:pt x="5992" y="450"/>
                </a:lnTo>
                <a:lnTo>
                  <a:pt x="6505" y="429"/>
                </a:lnTo>
                <a:close/>
                <a:moveTo>
                  <a:pt x="6783" y="1"/>
                </a:moveTo>
                <a:lnTo>
                  <a:pt x="6462" y="22"/>
                </a:lnTo>
                <a:lnTo>
                  <a:pt x="5820" y="43"/>
                </a:lnTo>
                <a:lnTo>
                  <a:pt x="5178" y="43"/>
                </a:lnTo>
                <a:lnTo>
                  <a:pt x="4601" y="22"/>
                </a:lnTo>
                <a:lnTo>
                  <a:pt x="4023" y="22"/>
                </a:lnTo>
                <a:lnTo>
                  <a:pt x="3445" y="43"/>
                </a:lnTo>
                <a:lnTo>
                  <a:pt x="2868" y="86"/>
                </a:lnTo>
                <a:lnTo>
                  <a:pt x="1841" y="86"/>
                </a:lnTo>
                <a:lnTo>
                  <a:pt x="1563" y="129"/>
                </a:lnTo>
                <a:lnTo>
                  <a:pt x="1456" y="150"/>
                </a:lnTo>
                <a:lnTo>
                  <a:pt x="1327" y="193"/>
                </a:lnTo>
                <a:lnTo>
                  <a:pt x="1220" y="236"/>
                </a:lnTo>
                <a:lnTo>
                  <a:pt x="1135" y="322"/>
                </a:lnTo>
                <a:lnTo>
                  <a:pt x="1049" y="407"/>
                </a:lnTo>
                <a:lnTo>
                  <a:pt x="985" y="493"/>
                </a:lnTo>
                <a:lnTo>
                  <a:pt x="942" y="643"/>
                </a:lnTo>
                <a:lnTo>
                  <a:pt x="899" y="771"/>
                </a:lnTo>
                <a:lnTo>
                  <a:pt x="878" y="1092"/>
                </a:lnTo>
                <a:lnTo>
                  <a:pt x="857" y="1391"/>
                </a:lnTo>
                <a:lnTo>
                  <a:pt x="857" y="1691"/>
                </a:lnTo>
                <a:lnTo>
                  <a:pt x="835" y="1990"/>
                </a:lnTo>
                <a:lnTo>
                  <a:pt x="835" y="2290"/>
                </a:lnTo>
                <a:lnTo>
                  <a:pt x="878" y="2889"/>
                </a:lnTo>
                <a:lnTo>
                  <a:pt x="878" y="3124"/>
                </a:lnTo>
                <a:lnTo>
                  <a:pt x="857" y="3424"/>
                </a:lnTo>
                <a:lnTo>
                  <a:pt x="857" y="3724"/>
                </a:lnTo>
                <a:lnTo>
                  <a:pt x="857" y="4023"/>
                </a:lnTo>
                <a:lnTo>
                  <a:pt x="899" y="4323"/>
                </a:lnTo>
                <a:lnTo>
                  <a:pt x="942" y="4451"/>
                </a:lnTo>
                <a:lnTo>
                  <a:pt x="985" y="4579"/>
                </a:lnTo>
                <a:lnTo>
                  <a:pt x="1049" y="4686"/>
                </a:lnTo>
                <a:lnTo>
                  <a:pt x="1135" y="4793"/>
                </a:lnTo>
                <a:lnTo>
                  <a:pt x="1220" y="4879"/>
                </a:lnTo>
                <a:lnTo>
                  <a:pt x="1349" y="4922"/>
                </a:lnTo>
                <a:lnTo>
                  <a:pt x="1456" y="4964"/>
                </a:lnTo>
                <a:lnTo>
                  <a:pt x="1584" y="4986"/>
                </a:lnTo>
                <a:lnTo>
                  <a:pt x="1841" y="5007"/>
                </a:lnTo>
                <a:lnTo>
                  <a:pt x="2097" y="5007"/>
                </a:lnTo>
                <a:lnTo>
                  <a:pt x="2354" y="4986"/>
                </a:lnTo>
                <a:lnTo>
                  <a:pt x="2868" y="4943"/>
                </a:lnTo>
                <a:lnTo>
                  <a:pt x="3146" y="4922"/>
                </a:lnTo>
                <a:lnTo>
                  <a:pt x="3403" y="4922"/>
                </a:lnTo>
                <a:lnTo>
                  <a:pt x="4644" y="5007"/>
                </a:lnTo>
                <a:lnTo>
                  <a:pt x="5885" y="5071"/>
                </a:lnTo>
                <a:lnTo>
                  <a:pt x="6398" y="5114"/>
                </a:lnTo>
                <a:lnTo>
                  <a:pt x="6698" y="5136"/>
                </a:lnTo>
                <a:lnTo>
                  <a:pt x="6997" y="5136"/>
                </a:lnTo>
                <a:lnTo>
                  <a:pt x="7297" y="5114"/>
                </a:lnTo>
                <a:lnTo>
                  <a:pt x="7425" y="5071"/>
                </a:lnTo>
                <a:lnTo>
                  <a:pt x="7553" y="5029"/>
                </a:lnTo>
                <a:lnTo>
                  <a:pt x="7682" y="4986"/>
                </a:lnTo>
                <a:lnTo>
                  <a:pt x="7789" y="4900"/>
                </a:lnTo>
                <a:lnTo>
                  <a:pt x="7896" y="4815"/>
                </a:lnTo>
                <a:lnTo>
                  <a:pt x="7981" y="4729"/>
                </a:lnTo>
                <a:lnTo>
                  <a:pt x="8046" y="4601"/>
                </a:lnTo>
                <a:lnTo>
                  <a:pt x="8110" y="4472"/>
                </a:lnTo>
                <a:lnTo>
                  <a:pt x="8195" y="4216"/>
                </a:lnTo>
                <a:lnTo>
                  <a:pt x="8238" y="3916"/>
                </a:lnTo>
                <a:lnTo>
                  <a:pt x="8259" y="3617"/>
                </a:lnTo>
                <a:lnTo>
                  <a:pt x="8259" y="3317"/>
                </a:lnTo>
                <a:lnTo>
                  <a:pt x="8238" y="3017"/>
                </a:lnTo>
                <a:lnTo>
                  <a:pt x="8238" y="2483"/>
                </a:lnTo>
                <a:lnTo>
                  <a:pt x="8238" y="1862"/>
                </a:lnTo>
                <a:lnTo>
                  <a:pt x="8238" y="1156"/>
                </a:lnTo>
                <a:lnTo>
                  <a:pt x="8195" y="856"/>
                </a:lnTo>
                <a:lnTo>
                  <a:pt x="8152" y="728"/>
                </a:lnTo>
                <a:lnTo>
                  <a:pt x="8110" y="578"/>
                </a:lnTo>
                <a:lnTo>
                  <a:pt x="8067" y="450"/>
                </a:lnTo>
                <a:lnTo>
                  <a:pt x="7981" y="322"/>
                </a:lnTo>
                <a:lnTo>
                  <a:pt x="7874" y="215"/>
                </a:lnTo>
                <a:lnTo>
                  <a:pt x="7767" y="129"/>
                </a:lnTo>
                <a:lnTo>
                  <a:pt x="7618" y="65"/>
                </a:lnTo>
                <a:lnTo>
                  <a:pt x="7468" y="22"/>
                </a:lnTo>
                <a:lnTo>
                  <a:pt x="7297" y="1"/>
                </a:lnTo>
                <a:close/>
                <a:moveTo>
                  <a:pt x="4858" y="6526"/>
                </a:moveTo>
                <a:lnTo>
                  <a:pt x="4943" y="6548"/>
                </a:lnTo>
                <a:lnTo>
                  <a:pt x="5007" y="6591"/>
                </a:lnTo>
                <a:lnTo>
                  <a:pt x="5050" y="6633"/>
                </a:lnTo>
                <a:lnTo>
                  <a:pt x="5072" y="6719"/>
                </a:lnTo>
                <a:lnTo>
                  <a:pt x="5029" y="6805"/>
                </a:lnTo>
                <a:lnTo>
                  <a:pt x="4986" y="6847"/>
                </a:lnTo>
                <a:lnTo>
                  <a:pt x="4900" y="6869"/>
                </a:lnTo>
                <a:lnTo>
                  <a:pt x="4815" y="6869"/>
                </a:lnTo>
                <a:lnTo>
                  <a:pt x="4622" y="6847"/>
                </a:lnTo>
                <a:lnTo>
                  <a:pt x="4451" y="6826"/>
                </a:lnTo>
                <a:lnTo>
                  <a:pt x="4045" y="6826"/>
                </a:lnTo>
                <a:lnTo>
                  <a:pt x="3938" y="6805"/>
                </a:lnTo>
                <a:lnTo>
                  <a:pt x="3852" y="6762"/>
                </a:lnTo>
                <a:lnTo>
                  <a:pt x="3831" y="6740"/>
                </a:lnTo>
                <a:lnTo>
                  <a:pt x="3809" y="6719"/>
                </a:lnTo>
                <a:lnTo>
                  <a:pt x="3809" y="6698"/>
                </a:lnTo>
                <a:lnTo>
                  <a:pt x="3809" y="6655"/>
                </a:lnTo>
                <a:lnTo>
                  <a:pt x="3873" y="6612"/>
                </a:lnTo>
                <a:lnTo>
                  <a:pt x="3959" y="6591"/>
                </a:lnTo>
                <a:lnTo>
                  <a:pt x="4194" y="6548"/>
                </a:lnTo>
                <a:lnTo>
                  <a:pt x="4665" y="6548"/>
                </a:lnTo>
                <a:lnTo>
                  <a:pt x="4858" y="6526"/>
                </a:lnTo>
                <a:close/>
                <a:moveTo>
                  <a:pt x="3873" y="6184"/>
                </a:moveTo>
                <a:lnTo>
                  <a:pt x="3724" y="6248"/>
                </a:lnTo>
                <a:lnTo>
                  <a:pt x="3638" y="6270"/>
                </a:lnTo>
                <a:lnTo>
                  <a:pt x="3574" y="6334"/>
                </a:lnTo>
                <a:lnTo>
                  <a:pt x="3531" y="6377"/>
                </a:lnTo>
                <a:lnTo>
                  <a:pt x="3488" y="6462"/>
                </a:lnTo>
                <a:lnTo>
                  <a:pt x="3445" y="6548"/>
                </a:lnTo>
                <a:lnTo>
                  <a:pt x="3424" y="6633"/>
                </a:lnTo>
                <a:lnTo>
                  <a:pt x="3424" y="6740"/>
                </a:lnTo>
                <a:lnTo>
                  <a:pt x="3424" y="6826"/>
                </a:lnTo>
                <a:lnTo>
                  <a:pt x="3467" y="6890"/>
                </a:lnTo>
                <a:lnTo>
                  <a:pt x="3488" y="6954"/>
                </a:lnTo>
                <a:lnTo>
                  <a:pt x="3552" y="6997"/>
                </a:lnTo>
                <a:lnTo>
                  <a:pt x="3617" y="7040"/>
                </a:lnTo>
                <a:lnTo>
                  <a:pt x="3766" y="7083"/>
                </a:lnTo>
                <a:lnTo>
                  <a:pt x="3938" y="7104"/>
                </a:lnTo>
                <a:lnTo>
                  <a:pt x="4109" y="7083"/>
                </a:lnTo>
                <a:lnTo>
                  <a:pt x="4451" y="7083"/>
                </a:lnTo>
                <a:lnTo>
                  <a:pt x="4558" y="7061"/>
                </a:lnTo>
                <a:lnTo>
                  <a:pt x="5157" y="7061"/>
                </a:lnTo>
                <a:lnTo>
                  <a:pt x="5307" y="7018"/>
                </a:lnTo>
                <a:lnTo>
                  <a:pt x="5350" y="6997"/>
                </a:lnTo>
                <a:lnTo>
                  <a:pt x="5392" y="6954"/>
                </a:lnTo>
                <a:lnTo>
                  <a:pt x="5414" y="6911"/>
                </a:lnTo>
                <a:lnTo>
                  <a:pt x="5414" y="6847"/>
                </a:lnTo>
                <a:lnTo>
                  <a:pt x="5414" y="6698"/>
                </a:lnTo>
                <a:lnTo>
                  <a:pt x="5371" y="6505"/>
                </a:lnTo>
                <a:lnTo>
                  <a:pt x="5307" y="6377"/>
                </a:lnTo>
                <a:lnTo>
                  <a:pt x="5243" y="6291"/>
                </a:lnTo>
                <a:lnTo>
                  <a:pt x="5136" y="6248"/>
                </a:lnTo>
                <a:lnTo>
                  <a:pt x="5029" y="6227"/>
                </a:lnTo>
                <a:lnTo>
                  <a:pt x="4879" y="6205"/>
                </a:lnTo>
                <a:lnTo>
                  <a:pt x="4579" y="6205"/>
                </a:lnTo>
                <a:lnTo>
                  <a:pt x="4237" y="6184"/>
                </a:lnTo>
                <a:close/>
                <a:moveTo>
                  <a:pt x="4066" y="5585"/>
                </a:moveTo>
                <a:lnTo>
                  <a:pt x="5114" y="5628"/>
                </a:lnTo>
                <a:lnTo>
                  <a:pt x="5649" y="5649"/>
                </a:lnTo>
                <a:lnTo>
                  <a:pt x="6184" y="5692"/>
                </a:lnTo>
                <a:lnTo>
                  <a:pt x="6719" y="5735"/>
                </a:lnTo>
                <a:lnTo>
                  <a:pt x="7446" y="5735"/>
                </a:lnTo>
                <a:lnTo>
                  <a:pt x="7618" y="5756"/>
                </a:lnTo>
                <a:lnTo>
                  <a:pt x="7703" y="5778"/>
                </a:lnTo>
                <a:lnTo>
                  <a:pt x="7789" y="5799"/>
                </a:lnTo>
                <a:lnTo>
                  <a:pt x="7853" y="5863"/>
                </a:lnTo>
                <a:lnTo>
                  <a:pt x="7917" y="5927"/>
                </a:lnTo>
                <a:lnTo>
                  <a:pt x="8003" y="6098"/>
                </a:lnTo>
                <a:lnTo>
                  <a:pt x="8110" y="6291"/>
                </a:lnTo>
                <a:lnTo>
                  <a:pt x="8259" y="6655"/>
                </a:lnTo>
                <a:lnTo>
                  <a:pt x="8345" y="6826"/>
                </a:lnTo>
                <a:lnTo>
                  <a:pt x="8431" y="7018"/>
                </a:lnTo>
                <a:lnTo>
                  <a:pt x="8431" y="7104"/>
                </a:lnTo>
                <a:lnTo>
                  <a:pt x="8431" y="7190"/>
                </a:lnTo>
                <a:lnTo>
                  <a:pt x="8388" y="7254"/>
                </a:lnTo>
                <a:lnTo>
                  <a:pt x="8302" y="7297"/>
                </a:lnTo>
                <a:lnTo>
                  <a:pt x="8110" y="7361"/>
                </a:lnTo>
                <a:lnTo>
                  <a:pt x="7853" y="7382"/>
                </a:lnTo>
                <a:lnTo>
                  <a:pt x="7404" y="7382"/>
                </a:lnTo>
                <a:lnTo>
                  <a:pt x="6954" y="7361"/>
                </a:lnTo>
                <a:lnTo>
                  <a:pt x="6505" y="7297"/>
                </a:lnTo>
                <a:lnTo>
                  <a:pt x="6056" y="7254"/>
                </a:lnTo>
                <a:lnTo>
                  <a:pt x="5606" y="7232"/>
                </a:lnTo>
                <a:lnTo>
                  <a:pt x="4665" y="7211"/>
                </a:lnTo>
                <a:lnTo>
                  <a:pt x="4194" y="7211"/>
                </a:lnTo>
                <a:lnTo>
                  <a:pt x="3724" y="7232"/>
                </a:lnTo>
                <a:lnTo>
                  <a:pt x="3253" y="7275"/>
                </a:lnTo>
                <a:lnTo>
                  <a:pt x="3039" y="7254"/>
                </a:lnTo>
                <a:lnTo>
                  <a:pt x="2804" y="7232"/>
                </a:lnTo>
                <a:lnTo>
                  <a:pt x="2354" y="7232"/>
                </a:lnTo>
                <a:lnTo>
                  <a:pt x="1926" y="7275"/>
                </a:lnTo>
                <a:lnTo>
                  <a:pt x="1584" y="7297"/>
                </a:lnTo>
                <a:lnTo>
                  <a:pt x="1349" y="7318"/>
                </a:lnTo>
                <a:lnTo>
                  <a:pt x="1113" y="7318"/>
                </a:lnTo>
                <a:lnTo>
                  <a:pt x="899" y="7297"/>
                </a:lnTo>
                <a:lnTo>
                  <a:pt x="707" y="7254"/>
                </a:lnTo>
                <a:lnTo>
                  <a:pt x="643" y="7211"/>
                </a:lnTo>
                <a:lnTo>
                  <a:pt x="578" y="7168"/>
                </a:lnTo>
                <a:lnTo>
                  <a:pt x="557" y="7104"/>
                </a:lnTo>
                <a:lnTo>
                  <a:pt x="536" y="7018"/>
                </a:lnTo>
                <a:lnTo>
                  <a:pt x="536" y="6933"/>
                </a:lnTo>
                <a:lnTo>
                  <a:pt x="578" y="6826"/>
                </a:lnTo>
                <a:lnTo>
                  <a:pt x="664" y="6612"/>
                </a:lnTo>
                <a:lnTo>
                  <a:pt x="878" y="6205"/>
                </a:lnTo>
                <a:lnTo>
                  <a:pt x="964" y="6056"/>
                </a:lnTo>
                <a:lnTo>
                  <a:pt x="1071" y="5906"/>
                </a:lnTo>
                <a:lnTo>
                  <a:pt x="1199" y="5756"/>
                </a:lnTo>
                <a:lnTo>
                  <a:pt x="1263" y="5713"/>
                </a:lnTo>
                <a:lnTo>
                  <a:pt x="1327" y="5671"/>
                </a:lnTo>
                <a:lnTo>
                  <a:pt x="1413" y="5628"/>
                </a:lnTo>
                <a:lnTo>
                  <a:pt x="1520" y="5606"/>
                </a:lnTo>
                <a:lnTo>
                  <a:pt x="1755" y="5606"/>
                </a:lnTo>
                <a:lnTo>
                  <a:pt x="2204" y="5585"/>
                </a:lnTo>
                <a:close/>
                <a:moveTo>
                  <a:pt x="2162" y="5050"/>
                </a:moveTo>
                <a:lnTo>
                  <a:pt x="1905" y="5071"/>
                </a:lnTo>
                <a:lnTo>
                  <a:pt x="1648" y="5114"/>
                </a:lnTo>
                <a:lnTo>
                  <a:pt x="1413" y="5178"/>
                </a:lnTo>
                <a:lnTo>
                  <a:pt x="1199" y="5264"/>
                </a:lnTo>
                <a:lnTo>
                  <a:pt x="1092" y="5307"/>
                </a:lnTo>
                <a:lnTo>
                  <a:pt x="1006" y="5392"/>
                </a:lnTo>
                <a:lnTo>
                  <a:pt x="857" y="5585"/>
                </a:lnTo>
                <a:lnTo>
                  <a:pt x="578" y="5991"/>
                </a:lnTo>
                <a:lnTo>
                  <a:pt x="322" y="6419"/>
                </a:lnTo>
                <a:lnTo>
                  <a:pt x="193" y="6655"/>
                </a:lnTo>
                <a:lnTo>
                  <a:pt x="86" y="6890"/>
                </a:lnTo>
                <a:lnTo>
                  <a:pt x="22" y="7125"/>
                </a:lnTo>
                <a:lnTo>
                  <a:pt x="1" y="7404"/>
                </a:lnTo>
                <a:lnTo>
                  <a:pt x="1" y="7532"/>
                </a:lnTo>
                <a:lnTo>
                  <a:pt x="22" y="7660"/>
                </a:lnTo>
                <a:lnTo>
                  <a:pt x="65" y="7789"/>
                </a:lnTo>
                <a:lnTo>
                  <a:pt x="129" y="7874"/>
                </a:lnTo>
                <a:lnTo>
                  <a:pt x="193" y="7917"/>
                </a:lnTo>
                <a:lnTo>
                  <a:pt x="300" y="7960"/>
                </a:lnTo>
                <a:lnTo>
                  <a:pt x="536" y="8003"/>
                </a:lnTo>
                <a:lnTo>
                  <a:pt x="792" y="8045"/>
                </a:lnTo>
                <a:lnTo>
                  <a:pt x="1006" y="8067"/>
                </a:lnTo>
                <a:lnTo>
                  <a:pt x="1584" y="8067"/>
                </a:lnTo>
                <a:lnTo>
                  <a:pt x="2162" y="8045"/>
                </a:lnTo>
                <a:lnTo>
                  <a:pt x="2761" y="8024"/>
                </a:lnTo>
                <a:lnTo>
                  <a:pt x="3039" y="8045"/>
                </a:lnTo>
                <a:lnTo>
                  <a:pt x="3338" y="8045"/>
                </a:lnTo>
                <a:lnTo>
                  <a:pt x="3895" y="8088"/>
                </a:lnTo>
                <a:lnTo>
                  <a:pt x="4451" y="8067"/>
                </a:lnTo>
                <a:lnTo>
                  <a:pt x="5007" y="8045"/>
                </a:lnTo>
                <a:lnTo>
                  <a:pt x="5564" y="8045"/>
                </a:lnTo>
                <a:lnTo>
                  <a:pt x="6141" y="8067"/>
                </a:lnTo>
                <a:lnTo>
                  <a:pt x="6719" y="8088"/>
                </a:lnTo>
                <a:lnTo>
                  <a:pt x="7211" y="8067"/>
                </a:lnTo>
                <a:lnTo>
                  <a:pt x="7703" y="8045"/>
                </a:lnTo>
                <a:lnTo>
                  <a:pt x="7746" y="8067"/>
                </a:lnTo>
                <a:lnTo>
                  <a:pt x="7853" y="8067"/>
                </a:lnTo>
                <a:lnTo>
                  <a:pt x="8174" y="8045"/>
                </a:lnTo>
                <a:lnTo>
                  <a:pt x="8516" y="8003"/>
                </a:lnTo>
                <a:lnTo>
                  <a:pt x="8645" y="7960"/>
                </a:lnTo>
                <a:lnTo>
                  <a:pt x="8709" y="7938"/>
                </a:lnTo>
                <a:lnTo>
                  <a:pt x="8794" y="7853"/>
                </a:lnTo>
                <a:lnTo>
                  <a:pt x="8837" y="7746"/>
                </a:lnTo>
                <a:lnTo>
                  <a:pt x="8880" y="7618"/>
                </a:lnTo>
                <a:lnTo>
                  <a:pt x="8901" y="7489"/>
                </a:lnTo>
                <a:lnTo>
                  <a:pt x="8901" y="7339"/>
                </a:lnTo>
                <a:lnTo>
                  <a:pt x="8901" y="7211"/>
                </a:lnTo>
                <a:lnTo>
                  <a:pt x="8880" y="7083"/>
                </a:lnTo>
                <a:lnTo>
                  <a:pt x="8859" y="6997"/>
                </a:lnTo>
                <a:lnTo>
                  <a:pt x="8752" y="6698"/>
                </a:lnTo>
                <a:lnTo>
                  <a:pt x="8623" y="6419"/>
                </a:lnTo>
                <a:lnTo>
                  <a:pt x="8345" y="5863"/>
                </a:lnTo>
                <a:lnTo>
                  <a:pt x="8238" y="5649"/>
                </a:lnTo>
                <a:lnTo>
                  <a:pt x="8174" y="5542"/>
                </a:lnTo>
                <a:lnTo>
                  <a:pt x="8088" y="5478"/>
                </a:lnTo>
                <a:lnTo>
                  <a:pt x="8024" y="5414"/>
                </a:lnTo>
                <a:lnTo>
                  <a:pt x="7917" y="5350"/>
                </a:lnTo>
                <a:lnTo>
                  <a:pt x="7810" y="5328"/>
                </a:lnTo>
                <a:lnTo>
                  <a:pt x="7682" y="5307"/>
                </a:lnTo>
                <a:lnTo>
                  <a:pt x="7125" y="5243"/>
                </a:lnTo>
                <a:lnTo>
                  <a:pt x="6548" y="5221"/>
                </a:lnTo>
                <a:lnTo>
                  <a:pt x="5414" y="5178"/>
                </a:lnTo>
                <a:lnTo>
                  <a:pt x="4515" y="5178"/>
                </a:lnTo>
                <a:lnTo>
                  <a:pt x="4216" y="5157"/>
                </a:lnTo>
                <a:lnTo>
                  <a:pt x="3681" y="5093"/>
                </a:lnTo>
                <a:lnTo>
                  <a:pt x="3146" y="5071"/>
                </a:lnTo>
                <a:lnTo>
                  <a:pt x="2675" y="5071"/>
                </a:lnTo>
                <a:lnTo>
                  <a:pt x="2162" y="505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4327875" y="1072292"/>
            <a:ext cx="377245" cy="371539"/>
          </a:xfrm>
          <a:custGeom>
            <a:rect b="b" l="l" r="r" t="t"/>
            <a:pathLst>
              <a:path extrusionOk="0" h="7083" w="6869">
                <a:moveTo>
                  <a:pt x="3017" y="279"/>
                </a:moveTo>
                <a:lnTo>
                  <a:pt x="3103" y="300"/>
                </a:lnTo>
                <a:lnTo>
                  <a:pt x="3167" y="321"/>
                </a:lnTo>
                <a:lnTo>
                  <a:pt x="3210" y="364"/>
                </a:lnTo>
                <a:lnTo>
                  <a:pt x="3188" y="407"/>
                </a:lnTo>
                <a:lnTo>
                  <a:pt x="3145" y="471"/>
                </a:lnTo>
                <a:lnTo>
                  <a:pt x="3188" y="557"/>
                </a:lnTo>
                <a:lnTo>
                  <a:pt x="3210" y="600"/>
                </a:lnTo>
                <a:lnTo>
                  <a:pt x="3231" y="621"/>
                </a:lnTo>
                <a:lnTo>
                  <a:pt x="3103" y="621"/>
                </a:lnTo>
                <a:lnTo>
                  <a:pt x="2974" y="600"/>
                </a:lnTo>
                <a:lnTo>
                  <a:pt x="2996" y="535"/>
                </a:lnTo>
                <a:lnTo>
                  <a:pt x="3017" y="450"/>
                </a:lnTo>
                <a:lnTo>
                  <a:pt x="2996" y="386"/>
                </a:lnTo>
                <a:lnTo>
                  <a:pt x="2974" y="300"/>
                </a:lnTo>
                <a:lnTo>
                  <a:pt x="2996" y="279"/>
                </a:lnTo>
                <a:close/>
                <a:moveTo>
                  <a:pt x="3509" y="578"/>
                </a:moveTo>
                <a:lnTo>
                  <a:pt x="3573" y="600"/>
                </a:lnTo>
                <a:lnTo>
                  <a:pt x="3595" y="621"/>
                </a:lnTo>
                <a:lnTo>
                  <a:pt x="3595" y="664"/>
                </a:lnTo>
                <a:lnTo>
                  <a:pt x="3402" y="664"/>
                </a:lnTo>
                <a:lnTo>
                  <a:pt x="3402" y="621"/>
                </a:lnTo>
                <a:lnTo>
                  <a:pt x="3423" y="600"/>
                </a:lnTo>
                <a:lnTo>
                  <a:pt x="3509" y="578"/>
                </a:lnTo>
                <a:close/>
                <a:moveTo>
                  <a:pt x="963" y="4750"/>
                </a:moveTo>
                <a:lnTo>
                  <a:pt x="963" y="4772"/>
                </a:lnTo>
                <a:lnTo>
                  <a:pt x="942" y="4793"/>
                </a:lnTo>
                <a:lnTo>
                  <a:pt x="942" y="4815"/>
                </a:lnTo>
                <a:lnTo>
                  <a:pt x="920" y="4815"/>
                </a:lnTo>
                <a:lnTo>
                  <a:pt x="942" y="4793"/>
                </a:lnTo>
                <a:lnTo>
                  <a:pt x="942" y="4750"/>
                </a:lnTo>
                <a:close/>
                <a:moveTo>
                  <a:pt x="449" y="4836"/>
                </a:moveTo>
                <a:lnTo>
                  <a:pt x="471" y="4943"/>
                </a:lnTo>
                <a:lnTo>
                  <a:pt x="492" y="5114"/>
                </a:lnTo>
                <a:lnTo>
                  <a:pt x="492" y="5285"/>
                </a:lnTo>
                <a:lnTo>
                  <a:pt x="492" y="5392"/>
                </a:lnTo>
                <a:lnTo>
                  <a:pt x="449" y="5349"/>
                </a:lnTo>
                <a:lnTo>
                  <a:pt x="428" y="5285"/>
                </a:lnTo>
                <a:lnTo>
                  <a:pt x="428" y="5135"/>
                </a:lnTo>
                <a:lnTo>
                  <a:pt x="449" y="4986"/>
                </a:lnTo>
                <a:lnTo>
                  <a:pt x="449" y="4836"/>
                </a:lnTo>
                <a:close/>
                <a:moveTo>
                  <a:pt x="492" y="5414"/>
                </a:moveTo>
                <a:lnTo>
                  <a:pt x="535" y="5478"/>
                </a:lnTo>
                <a:lnTo>
                  <a:pt x="535" y="5542"/>
                </a:lnTo>
                <a:lnTo>
                  <a:pt x="492" y="5499"/>
                </a:lnTo>
                <a:lnTo>
                  <a:pt x="492" y="5414"/>
                </a:lnTo>
                <a:close/>
                <a:moveTo>
                  <a:pt x="4943" y="6184"/>
                </a:moveTo>
                <a:lnTo>
                  <a:pt x="4964" y="6205"/>
                </a:lnTo>
                <a:lnTo>
                  <a:pt x="4964" y="6248"/>
                </a:lnTo>
                <a:lnTo>
                  <a:pt x="4921" y="6269"/>
                </a:lnTo>
                <a:lnTo>
                  <a:pt x="4878" y="6269"/>
                </a:lnTo>
                <a:lnTo>
                  <a:pt x="4878" y="6248"/>
                </a:lnTo>
                <a:lnTo>
                  <a:pt x="4900" y="6227"/>
                </a:lnTo>
                <a:lnTo>
                  <a:pt x="4921" y="6205"/>
                </a:lnTo>
                <a:lnTo>
                  <a:pt x="4943" y="6184"/>
                </a:lnTo>
                <a:close/>
                <a:moveTo>
                  <a:pt x="2846" y="771"/>
                </a:moveTo>
                <a:lnTo>
                  <a:pt x="3038" y="814"/>
                </a:lnTo>
                <a:lnTo>
                  <a:pt x="3252" y="856"/>
                </a:lnTo>
                <a:lnTo>
                  <a:pt x="3423" y="899"/>
                </a:lnTo>
                <a:lnTo>
                  <a:pt x="3595" y="963"/>
                </a:lnTo>
                <a:lnTo>
                  <a:pt x="3787" y="1006"/>
                </a:lnTo>
                <a:lnTo>
                  <a:pt x="3958" y="1027"/>
                </a:lnTo>
                <a:lnTo>
                  <a:pt x="4023" y="1027"/>
                </a:lnTo>
                <a:lnTo>
                  <a:pt x="4087" y="1006"/>
                </a:lnTo>
                <a:lnTo>
                  <a:pt x="4151" y="1006"/>
                </a:lnTo>
                <a:lnTo>
                  <a:pt x="4215" y="1027"/>
                </a:lnTo>
                <a:lnTo>
                  <a:pt x="4279" y="1070"/>
                </a:lnTo>
                <a:lnTo>
                  <a:pt x="4343" y="1134"/>
                </a:lnTo>
                <a:lnTo>
                  <a:pt x="4472" y="1241"/>
                </a:lnTo>
                <a:lnTo>
                  <a:pt x="4579" y="1348"/>
                </a:lnTo>
                <a:lnTo>
                  <a:pt x="4686" y="1455"/>
                </a:lnTo>
                <a:lnTo>
                  <a:pt x="4878" y="1669"/>
                </a:lnTo>
                <a:lnTo>
                  <a:pt x="5092" y="1883"/>
                </a:lnTo>
                <a:lnTo>
                  <a:pt x="5285" y="2119"/>
                </a:lnTo>
                <a:lnTo>
                  <a:pt x="5456" y="2354"/>
                </a:lnTo>
                <a:lnTo>
                  <a:pt x="5627" y="2611"/>
                </a:lnTo>
                <a:lnTo>
                  <a:pt x="5777" y="2868"/>
                </a:lnTo>
                <a:lnTo>
                  <a:pt x="5905" y="3124"/>
                </a:lnTo>
                <a:lnTo>
                  <a:pt x="6034" y="3402"/>
                </a:lnTo>
                <a:lnTo>
                  <a:pt x="6119" y="3681"/>
                </a:lnTo>
                <a:lnTo>
                  <a:pt x="6205" y="3980"/>
                </a:lnTo>
                <a:lnTo>
                  <a:pt x="6269" y="4280"/>
                </a:lnTo>
                <a:lnTo>
                  <a:pt x="6290" y="4579"/>
                </a:lnTo>
                <a:lnTo>
                  <a:pt x="6312" y="4900"/>
                </a:lnTo>
                <a:lnTo>
                  <a:pt x="6312" y="5242"/>
                </a:lnTo>
                <a:lnTo>
                  <a:pt x="6312" y="5435"/>
                </a:lnTo>
                <a:lnTo>
                  <a:pt x="6312" y="5606"/>
                </a:lnTo>
                <a:lnTo>
                  <a:pt x="6290" y="5713"/>
                </a:lnTo>
                <a:lnTo>
                  <a:pt x="6248" y="5799"/>
                </a:lnTo>
                <a:lnTo>
                  <a:pt x="6226" y="5863"/>
                </a:lnTo>
                <a:lnTo>
                  <a:pt x="6162" y="5906"/>
                </a:lnTo>
                <a:lnTo>
                  <a:pt x="6098" y="5927"/>
                </a:lnTo>
                <a:lnTo>
                  <a:pt x="6034" y="5948"/>
                </a:lnTo>
                <a:lnTo>
                  <a:pt x="5841" y="5970"/>
                </a:lnTo>
                <a:lnTo>
                  <a:pt x="5477" y="5991"/>
                </a:lnTo>
                <a:lnTo>
                  <a:pt x="5221" y="5991"/>
                </a:lnTo>
                <a:lnTo>
                  <a:pt x="5135" y="5948"/>
                </a:lnTo>
                <a:lnTo>
                  <a:pt x="5092" y="5927"/>
                </a:lnTo>
                <a:lnTo>
                  <a:pt x="5050" y="5884"/>
                </a:lnTo>
                <a:lnTo>
                  <a:pt x="4964" y="5799"/>
                </a:lnTo>
                <a:lnTo>
                  <a:pt x="4900" y="5756"/>
                </a:lnTo>
                <a:lnTo>
                  <a:pt x="4793" y="5756"/>
                </a:lnTo>
                <a:lnTo>
                  <a:pt x="4707" y="5820"/>
                </a:lnTo>
                <a:lnTo>
                  <a:pt x="4622" y="5884"/>
                </a:lnTo>
                <a:lnTo>
                  <a:pt x="4557" y="5970"/>
                </a:lnTo>
                <a:lnTo>
                  <a:pt x="4493" y="6034"/>
                </a:lnTo>
                <a:lnTo>
                  <a:pt x="4408" y="6098"/>
                </a:lnTo>
                <a:lnTo>
                  <a:pt x="4258" y="6184"/>
                </a:lnTo>
                <a:lnTo>
                  <a:pt x="4108" y="6269"/>
                </a:lnTo>
                <a:lnTo>
                  <a:pt x="3958" y="6334"/>
                </a:lnTo>
                <a:lnTo>
                  <a:pt x="3787" y="6355"/>
                </a:lnTo>
                <a:lnTo>
                  <a:pt x="3595" y="6355"/>
                </a:lnTo>
                <a:lnTo>
                  <a:pt x="3381" y="6334"/>
                </a:lnTo>
                <a:lnTo>
                  <a:pt x="2974" y="6227"/>
                </a:lnTo>
                <a:lnTo>
                  <a:pt x="2782" y="6205"/>
                </a:lnTo>
                <a:lnTo>
                  <a:pt x="2610" y="6184"/>
                </a:lnTo>
                <a:lnTo>
                  <a:pt x="2568" y="6227"/>
                </a:lnTo>
                <a:lnTo>
                  <a:pt x="2525" y="6248"/>
                </a:lnTo>
                <a:lnTo>
                  <a:pt x="2482" y="6227"/>
                </a:lnTo>
                <a:lnTo>
                  <a:pt x="2461" y="6205"/>
                </a:lnTo>
                <a:lnTo>
                  <a:pt x="2396" y="6141"/>
                </a:lnTo>
                <a:lnTo>
                  <a:pt x="2354" y="6055"/>
                </a:lnTo>
                <a:lnTo>
                  <a:pt x="2311" y="5970"/>
                </a:lnTo>
                <a:lnTo>
                  <a:pt x="2247" y="5799"/>
                </a:lnTo>
                <a:lnTo>
                  <a:pt x="2204" y="5735"/>
                </a:lnTo>
                <a:lnTo>
                  <a:pt x="2161" y="5670"/>
                </a:lnTo>
                <a:lnTo>
                  <a:pt x="2076" y="5628"/>
                </a:lnTo>
                <a:lnTo>
                  <a:pt x="1969" y="5606"/>
                </a:lnTo>
                <a:lnTo>
                  <a:pt x="1904" y="5628"/>
                </a:lnTo>
                <a:lnTo>
                  <a:pt x="1840" y="5670"/>
                </a:lnTo>
                <a:lnTo>
                  <a:pt x="1776" y="5713"/>
                </a:lnTo>
                <a:lnTo>
                  <a:pt x="1755" y="5777"/>
                </a:lnTo>
                <a:lnTo>
                  <a:pt x="1712" y="5927"/>
                </a:lnTo>
                <a:lnTo>
                  <a:pt x="1712" y="6077"/>
                </a:lnTo>
                <a:lnTo>
                  <a:pt x="1648" y="5991"/>
                </a:lnTo>
                <a:lnTo>
                  <a:pt x="1626" y="5906"/>
                </a:lnTo>
                <a:lnTo>
                  <a:pt x="1605" y="5842"/>
                </a:lnTo>
                <a:lnTo>
                  <a:pt x="1626" y="5713"/>
                </a:lnTo>
                <a:lnTo>
                  <a:pt x="1669" y="5521"/>
                </a:lnTo>
                <a:lnTo>
                  <a:pt x="1712" y="5328"/>
                </a:lnTo>
                <a:lnTo>
                  <a:pt x="1626" y="5307"/>
                </a:lnTo>
                <a:lnTo>
                  <a:pt x="1562" y="5328"/>
                </a:lnTo>
                <a:lnTo>
                  <a:pt x="1498" y="5371"/>
                </a:lnTo>
                <a:lnTo>
                  <a:pt x="1434" y="5435"/>
                </a:lnTo>
                <a:lnTo>
                  <a:pt x="1369" y="5585"/>
                </a:lnTo>
                <a:lnTo>
                  <a:pt x="1305" y="5735"/>
                </a:lnTo>
                <a:lnTo>
                  <a:pt x="1198" y="5649"/>
                </a:lnTo>
                <a:lnTo>
                  <a:pt x="1134" y="5542"/>
                </a:lnTo>
                <a:lnTo>
                  <a:pt x="1113" y="5435"/>
                </a:lnTo>
                <a:lnTo>
                  <a:pt x="1113" y="5307"/>
                </a:lnTo>
                <a:lnTo>
                  <a:pt x="1134" y="5178"/>
                </a:lnTo>
                <a:lnTo>
                  <a:pt x="1177" y="5071"/>
                </a:lnTo>
                <a:lnTo>
                  <a:pt x="1262" y="4836"/>
                </a:lnTo>
                <a:lnTo>
                  <a:pt x="1327" y="4622"/>
                </a:lnTo>
                <a:lnTo>
                  <a:pt x="1369" y="4515"/>
                </a:lnTo>
                <a:lnTo>
                  <a:pt x="1348" y="4472"/>
                </a:lnTo>
                <a:lnTo>
                  <a:pt x="1327" y="4451"/>
                </a:lnTo>
                <a:lnTo>
                  <a:pt x="1241" y="4451"/>
                </a:lnTo>
                <a:lnTo>
                  <a:pt x="1177" y="4515"/>
                </a:lnTo>
                <a:lnTo>
                  <a:pt x="1134" y="4601"/>
                </a:lnTo>
                <a:lnTo>
                  <a:pt x="1091" y="4622"/>
                </a:lnTo>
                <a:lnTo>
                  <a:pt x="1070" y="4643"/>
                </a:lnTo>
                <a:lnTo>
                  <a:pt x="1412" y="3681"/>
                </a:lnTo>
                <a:lnTo>
                  <a:pt x="1476" y="3574"/>
                </a:lnTo>
                <a:lnTo>
                  <a:pt x="1519" y="3424"/>
                </a:lnTo>
                <a:lnTo>
                  <a:pt x="1541" y="3338"/>
                </a:lnTo>
                <a:lnTo>
                  <a:pt x="1541" y="3274"/>
                </a:lnTo>
                <a:lnTo>
                  <a:pt x="1519" y="3231"/>
                </a:lnTo>
                <a:lnTo>
                  <a:pt x="1476" y="3188"/>
                </a:lnTo>
                <a:lnTo>
                  <a:pt x="1412" y="3188"/>
                </a:lnTo>
                <a:lnTo>
                  <a:pt x="1348" y="3231"/>
                </a:lnTo>
                <a:lnTo>
                  <a:pt x="1284" y="3274"/>
                </a:lnTo>
                <a:lnTo>
                  <a:pt x="1241" y="3317"/>
                </a:lnTo>
                <a:lnTo>
                  <a:pt x="1156" y="3467"/>
                </a:lnTo>
                <a:lnTo>
                  <a:pt x="1091" y="3574"/>
                </a:lnTo>
                <a:lnTo>
                  <a:pt x="1091" y="3552"/>
                </a:lnTo>
                <a:lnTo>
                  <a:pt x="1091" y="3488"/>
                </a:lnTo>
                <a:lnTo>
                  <a:pt x="1134" y="3338"/>
                </a:lnTo>
                <a:lnTo>
                  <a:pt x="1220" y="3060"/>
                </a:lnTo>
                <a:lnTo>
                  <a:pt x="1327" y="2782"/>
                </a:lnTo>
                <a:lnTo>
                  <a:pt x="1391" y="2632"/>
                </a:lnTo>
                <a:lnTo>
                  <a:pt x="1391" y="2568"/>
                </a:lnTo>
                <a:lnTo>
                  <a:pt x="1369" y="2589"/>
                </a:lnTo>
                <a:lnTo>
                  <a:pt x="1327" y="2589"/>
                </a:lnTo>
                <a:lnTo>
                  <a:pt x="1455" y="2354"/>
                </a:lnTo>
                <a:lnTo>
                  <a:pt x="1626" y="2119"/>
                </a:lnTo>
                <a:lnTo>
                  <a:pt x="1969" y="1691"/>
                </a:lnTo>
                <a:lnTo>
                  <a:pt x="2311" y="1263"/>
                </a:lnTo>
                <a:lnTo>
                  <a:pt x="2482" y="1027"/>
                </a:lnTo>
                <a:lnTo>
                  <a:pt x="2632" y="814"/>
                </a:lnTo>
                <a:lnTo>
                  <a:pt x="2717" y="792"/>
                </a:lnTo>
                <a:lnTo>
                  <a:pt x="2846" y="771"/>
                </a:lnTo>
                <a:close/>
                <a:moveTo>
                  <a:pt x="2953" y="0"/>
                </a:moveTo>
                <a:lnTo>
                  <a:pt x="2610" y="22"/>
                </a:lnTo>
                <a:lnTo>
                  <a:pt x="2247" y="43"/>
                </a:lnTo>
                <a:lnTo>
                  <a:pt x="2076" y="86"/>
                </a:lnTo>
                <a:lnTo>
                  <a:pt x="1904" y="129"/>
                </a:lnTo>
                <a:lnTo>
                  <a:pt x="1755" y="193"/>
                </a:lnTo>
                <a:lnTo>
                  <a:pt x="1626" y="300"/>
                </a:lnTo>
                <a:lnTo>
                  <a:pt x="1562" y="364"/>
                </a:lnTo>
                <a:lnTo>
                  <a:pt x="1498" y="428"/>
                </a:lnTo>
                <a:lnTo>
                  <a:pt x="1412" y="600"/>
                </a:lnTo>
                <a:lnTo>
                  <a:pt x="1305" y="749"/>
                </a:lnTo>
                <a:lnTo>
                  <a:pt x="1262" y="814"/>
                </a:lnTo>
                <a:lnTo>
                  <a:pt x="1198" y="878"/>
                </a:lnTo>
                <a:lnTo>
                  <a:pt x="1027" y="963"/>
                </a:lnTo>
                <a:lnTo>
                  <a:pt x="856" y="1027"/>
                </a:lnTo>
                <a:lnTo>
                  <a:pt x="685" y="1092"/>
                </a:lnTo>
                <a:lnTo>
                  <a:pt x="535" y="1156"/>
                </a:lnTo>
                <a:lnTo>
                  <a:pt x="471" y="1220"/>
                </a:lnTo>
                <a:lnTo>
                  <a:pt x="428" y="1263"/>
                </a:lnTo>
                <a:lnTo>
                  <a:pt x="428" y="1327"/>
                </a:lnTo>
                <a:lnTo>
                  <a:pt x="428" y="1391"/>
                </a:lnTo>
                <a:lnTo>
                  <a:pt x="449" y="1455"/>
                </a:lnTo>
                <a:lnTo>
                  <a:pt x="492" y="1498"/>
                </a:lnTo>
                <a:lnTo>
                  <a:pt x="556" y="1520"/>
                </a:lnTo>
                <a:lnTo>
                  <a:pt x="642" y="1541"/>
                </a:lnTo>
                <a:lnTo>
                  <a:pt x="728" y="1520"/>
                </a:lnTo>
                <a:lnTo>
                  <a:pt x="813" y="1498"/>
                </a:lnTo>
                <a:lnTo>
                  <a:pt x="984" y="1413"/>
                </a:lnTo>
                <a:lnTo>
                  <a:pt x="1284" y="1241"/>
                </a:lnTo>
                <a:lnTo>
                  <a:pt x="1369" y="1177"/>
                </a:lnTo>
                <a:lnTo>
                  <a:pt x="1455" y="1113"/>
                </a:lnTo>
                <a:lnTo>
                  <a:pt x="1562" y="963"/>
                </a:lnTo>
                <a:lnTo>
                  <a:pt x="1690" y="792"/>
                </a:lnTo>
                <a:lnTo>
                  <a:pt x="1819" y="621"/>
                </a:lnTo>
                <a:lnTo>
                  <a:pt x="1883" y="557"/>
                </a:lnTo>
                <a:lnTo>
                  <a:pt x="1969" y="514"/>
                </a:lnTo>
                <a:lnTo>
                  <a:pt x="2161" y="428"/>
                </a:lnTo>
                <a:lnTo>
                  <a:pt x="2396" y="407"/>
                </a:lnTo>
                <a:lnTo>
                  <a:pt x="2568" y="407"/>
                </a:lnTo>
                <a:lnTo>
                  <a:pt x="2589" y="428"/>
                </a:lnTo>
                <a:lnTo>
                  <a:pt x="2610" y="450"/>
                </a:lnTo>
                <a:lnTo>
                  <a:pt x="2589" y="471"/>
                </a:lnTo>
                <a:lnTo>
                  <a:pt x="2568" y="514"/>
                </a:lnTo>
                <a:lnTo>
                  <a:pt x="2503" y="535"/>
                </a:lnTo>
                <a:lnTo>
                  <a:pt x="2482" y="557"/>
                </a:lnTo>
                <a:lnTo>
                  <a:pt x="2311" y="664"/>
                </a:lnTo>
                <a:lnTo>
                  <a:pt x="2140" y="771"/>
                </a:lnTo>
                <a:lnTo>
                  <a:pt x="1840" y="1049"/>
                </a:lnTo>
                <a:lnTo>
                  <a:pt x="1562" y="1348"/>
                </a:lnTo>
                <a:lnTo>
                  <a:pt x="1305" y="1669"/>
                </a:lnTo>
                <a:lnTo>
                  <a:pt x="1070" y="2033"/>
                </a:lnTo>
                <a:lnTo>
                  <a:pt x="856" y="2397"/>
                </a:lnTo>
                <a:lnTo>
                  <a:pt x="685" y="2761"/>
                </a:lnTo>
                <a:lnTo>
                  <a:pt x="514" y="3124"/>
                </a:lnTo>
                <a:lnTo>
                  <a:pt x="385" y="3467"/>
                </a:lnTo>
                <a:lnTo>
                  <a:pt x="257" y="3852"/>
                </a:lnTo>
                <a:lnTo>
                  <a:pt x="64" y="4579"/>
                </a:lnTo>
                <a:lnTo>
                  <a:pt x="22" y="4750"/>
                </a:lnTo>
                <a:lnTo>
                  <a:pt x="0" y="4943"/>
                </a:lnTo>
                <a:lnTo>
                  <a:pt x="0" y="5114"/>
                </a:lnTo>
                <a:lnTo>
                  <a:pt x="0" y="5285"/>
                </a:lnTo>
                <a:lnTo>
                  <a:pt x="43" y="5456"/>
                </a:lnTo>
                <a:lnTo>
                  <a:pt x="86" y="5628"/>
                </a:lnTo>
                <a:lnTo>
                  <a:pt x="171" y="5777"/>
                </a:lnTo>
                <a:lnTo>
                  <a:pt x="257" y="5927"/>
                </a:lnTo>
                <a:lnTo>
                  <a:pt x="471" y="6162"/>
                </a:lnTo>
                <a:lnTo>
                  <a:pt x="578" y="6269"/>
                </a:lnTo>
                <a:lnTo>
                  <a:pt x="685" y="6355"/>
                </a:lnTo>
                <a:lnTo>
                  <a:pt x="792" y="6441"/>
                </a:lnTo>
                <a:lnTo>
                  <a:pt x="920" y="6505"/>
                </a:lnTo>
                <a:lnTo>
                  <a:pt x="1070" y="6569"/>
                </a:lnTo>
                <a:lnTo>
                  <a:pt x="1220" y="6612"/>
                </a:lnTo>
                <a:lnTo>
                  <a:pt x="1369" y="6612"/>
                </a:lnTo>
                <a:lnTo>
                  <a:pt x="1498" y="6590"/>
                </a:lnTo>
                <a:lnTo>
                  <a:pt x="1797" y="6569"/>
                </a:lnTo>
                <a:lnTo>
                  <a:pt x="1947" y="6569"/>
                </a:lnTo>
                <a:lnTo>
                  <a:pt x="2011" y="6590"/>
                </a:lnTo>
                <a:lnTo>
                  <a:pt x="2097" y="6655"/>
                </a:lnTo>
                <a:lnTo>
                  <a:pt x="2268" y="6783"/>
                </a:lnTo>
                <a:lnTo>
                  <a:pt x="2418" y="6890"/>
                </a:lnTo>
                <a:lnTo>
                  <a:pt x="2610" y="6975"/>
                </a:lnTo>
                <a:lnTo>
                  <a:pt x="2782" y="7040"/>
                </a:lnTo>
                <a:lnTo>
                  <a:pt x="2953" y="7082"/>
                </a:lnTo>
                <a:lnTo>
                  <a:pt x="3167" y="7082"/>
                </a:lnTo>
                <a:lnTo>
                  <a:pt x="3316" y="7040"/>
                </a:lnTo>
                <a:lnTo>
                  <a:pt x="3466" y="6975"/>
                </a:lnTo>
                <a:lnTo>
                  <a:pt x="3616" y="6933"/>
                </a:lnTo>
                <a:lnTo>
                  <a:pt x="3787" y="6869"/>
                </a:lnTo>
                <a:lnTo>
                  <a:pt x="3980" y="6826"/>
                </a:lnTo>
                <a:lnTo>
                  <a:pt x="4172" y="6762"/>
                </a:lnTo>
                <a:lnTo>
                  <a:pt x="4343" y="6697"/>
                </a:lnTo>
                <a:lnTo>
                  <a:pt x="4536" y="6590"/>
                </a:lnTo>
                <a:lnTo>
                  <a:pt x="4664" y="6483"/>
                </a:lnTo>
                <a:lnTo>
                  <a:pt x="4729" y="6441"/>
                </a:lnTo>
                <a:lnTo>
                  <a:pt x="4793" y="6419"/>
                </a:lnTo>
                <a:lnTo>
                  <a:pt x="4857" y="6398"/>
                </a:lnTo>
                <a:lnTo>
                  <a:pt x="4878" y="6419"/>
                </a:lnTo>
                <a:lnTo>
                  <a:pt x="4857" y="6462"/>
                </a:lnTo>
                <a:lnTo>
                  <a:pt x="4900" y="6505"/>
                </a:lnTo>
                <a:lnTo>
                  <a:pt x="4943" y="6569"/>
                </a:lnTo>
                <a:lnTo>
                  <a:pt x="5007" y="6612"/>
                </a:lnTo>
                <a:lnTo>
                  <a:pt x="5178" y="6676"/>
                </a:lnTo>
                <a:lnTo>
                  <a:pt x="5349" y="6719"/>
                </a:lnTo>
                <a:lnTo>
                  <a:pt x="5499" y="6740"/>
                </a:lnTo>
                <a:lnTo>
                  <a:pt x="5734" y="6762"/>
                </a:lnTo>
                <a:lnTo>
                  <a:pt x="5948" y="6740"/>
                </a:lnTo>
                <a:lnTo>
                  <a:pt x="6119" y="6655"/>
                </a:lnTo>
                <a:lnTo>
                  <a:pt x="6333" y="6526"/>
                </a:lnTo>
                <a:lnTo>
                  <a:pt x="6547" y="6355"/>
                </a:lnTo>
                <a:lnTo>
                  <a:pt x="6654" y="6269"/>
                </a:lnTo>
                <a:lnTo>
                  <a:pt x="6740" y="6162"/>
                </a:lnTo>
                <a:lnTo>
                  <a:pt x="6804" y="6034"/>
                </a:lnTo>
                <a:lnTo>
                  <a:pt x="6847" y="5906"/>
                </a:lnTo>
                <a:lnTo>
                  <a:pt x="6868" y="5777"/>
                </a:lnTo>
                <a:lnTo>
                  <a:pt x="6868" y="5628"/>
                </a:lnTo>
                <a:lnTo>
                  <a:pt x="6847" y="5414"/>
                </a:lnTo>
                <a:lnTo>
                  <a:pt x="6847" y="5200"/>
                </a:lnTo>
                <a:lnTo>
                  <a:pt x="6847" y="4772"/>
                </a:lnTo>
                <a:lnTo>
                  <a:pt x="6804" y="4387"/>
                </a:lnTo>
                <a:lnTo>
                  <a:pt x="6761" y="4023"/>
                </a:lnTo>
                <a:lnTo>
                  <a:pt x="6676" y="3659"/>
                </a:lnTo>
                <a:lnTo>
                  <a:pt x="6547" y="3295"/>
                </a:lnTo>
                <a:lnTo>
                  <a:pt x="6376" y="2932"/>
                </a:lnTo>
                <a:lnTo>
                  <a:pt x="6205" y="2568"/>
                </a:lnTo>
                <a:lnTo>
                  <a:pt x="5991" y="2247"/>
                </a:lnTo>
                <a:lnTo>
                  <a:pt x="5756" y="1926"/>
                </a:lnTo>
                <a:lnTo>
                  <a:pt x="5499" y="1627"/>
                </a:lnTo>
                <a:lnTo>
                  <a:pt x="5221" y="1348"/>
                </a:lnTo>
                <a:lnTo>
                  <a:pt x="4943" y="1092"/>
                </a:lnTo>
                <a:lnTo>
                  <a:pt x="4622" y="835"/>
                </a:lnTo>
                <a:lnTo>
                  <a:pt x="4515" y="771"/>
                </a:lnTo>
                <a:lnTo>
                  <a:pt x="4343" y="685"/>
                </a:lnTo>
                <a:lnTo>
                  <a:pt x="4194" y="600"/>
                </a:lnTo>
                <a:lnTo>
                  <a:pt x="4130" y="557"/>
                </a:lnTo>
                <a:lnTo>
                  <a:pt x="4108" y="514"/>
                </a:lnTo>
                <a:lnTo>
                  <a:pt x="4087" y="471"/>
                </a:lnTo>
                <a:lnTo>
                  <a:pt x="4087" y="407"/>
                </a:lnTo>
                <a:lnTo>
                  <a:pt x="4087" y="279"/>
                </a:lnTo>
                <a:lnTo>
                  <a:pt x="4087" y="172"/>
                </a:lnTo>
                <a:lnTo>
                  <a:pt x="4065" y="129"/>
                </a:lnTo>
                <a:lnTo>
                  <a:pt x="4023" y="86"/>
                </a:lnTo>
                <a:lnTo>
                  <a:pt x="3937" y="43"/>
                </a:lnTo>
                <a:lnTo>
                  <a:pt x="3830" y="22"/>
                </a:lnTo>
                <a:lnTo>
                  <a:pt x="3616" y="22"/>
                </a:lnTo>
                <a:lnTo>
                  <a:pt x="32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4375467" y="923500"/>
            <a:ext cx="224317" cy="148792"/>
          </a:xfrm>
          <a:custGeom>
            <a:rect b="b" l="l" r="r" t="t"/>
            <a:pathLst>
              <a:path extrusionOk="0" h="1991" w="3917">
                <a:moveTo>
                  <a:pt x="1434" y="0"/>
                </a:moveTo>
                <a:lnTo>
                  <a:pt x="1306" y="22"/>
                </a:lnTo>
                <a:lnTo>
                  <a:pt x="1199" y="65"/>
                </a:lnTo>
                <a:lnTo>
                  <a:pt x="1092" y="150"/>
                </a:lnTo>
                <a:lnTo>
                  <a:pt x="1028" y="257"/>
                </a:lnTo>
                <a:lnTo>
                  <a:pt x="964" y="364"/>
                </a:lnTo>
                <a:lnTo>
                  <a:pt x="942" y="471"/>
                </a:lnTo>
                <a:lnTo>
                  <a:pt x="921" y="535"/>
                </a:lnTo>
                <a:lnTo>
                  <a:pt x="857" y="557"/>
                </a:lnTo>
                <a:lnTo>
                  <a:pt x="728" y="557"/>
                </a:lnTo>
                <a:lnTo>
                  <a:pt x="493" y="600"/>
                </a:lnTo>
                <a:lnTo>
                  <a:pt x="386" y="621"/>
                </a:lnTo>
                <a:lnTo>
                  <a:pt x="258" y="664"/>
                </a:lnTo>
                <a:lnTo>
                  <a:pt x="151" y="728"/>
                </a:lnTo>
                <a:lnTo>
                  <a:pt x="65" y="813"/>
                </a:lnTo>
                <a:lnTo>
                  <a:pt x="22" y="878"/>
                </a:lnTo>
                <a:lnTo>
                  <a:pt x="1" y="963"/>
                </a:lnTo>
                <a:lnTo>
                  <a:pt x="22" y="1027"/>
                </a:lnTo>
                <a:lnTo>
                  <a:pt x="65" y="1113"/>
                </a:lnTo>
                <a:lnTo>
                  <a:pt x="129" y="1177"/>
                </a:lnTo>
                <a:lnTo>
                  <a:pt x="215" y="1263"/>
                </a:lnTo>
                <a:lnTo>
                  <a:pt x="407" y="1413"/>
                </a:lnTo>
                <a:lnTo>
                  <a:pt x="621" y="1541"/>
                </a:lnTo>
                <a:lnTo>
                  <a:pt x="964" y="1733"/>
                </a:lnTo>
                <a:lnTo>
                  <a:pt x="1092" y="1776"/>
                </a:lnTo>
                <a:lnTo>
                  <a:pt x="1178" y="1798"/>
                </a:lnTo>
                <a:lnTo>
                  <a:pt x="1242" y="1776"/>
                </a:lnTo>
                <a:lnTo>
                  <a:pt x="1285" y="1733"/>
                </a:lnTo>
                <a:lnTo>
                  <a:pt x="1306" y="1669"/>
                </a:lnTo>
                <a:lnTo>
                  <a:pt x="1306" y="1605"/>
                </a:lnTo>
                <a:lnTo>
                  <a:pt x="1242" y="1498"/>
                </a:lnTo>
                <a:lnTo>
                  <a:pt x="1178" y="1413"/>
                </a:lnTo>
                <a:lnTo>
                  <a:pt x="1028" y="1306"/>
                </a:lnTo>
                <a:lnTo>
                  <a:pt x="857" y="1220"/>
                </a:lnTo>
                <a:lnTo>
                  <a:pt x="707" y="1134"/>
                </a:lnTo>
                <a:lnTo>
                  <a:pt x="621" y="1070"/>
                </a:lnTo>
                <a:lnTo>
                  <a:pt x="557" y="1006"/>
                </a:lnTo>
                <a:lnTo>
                  <a:pt x="1028" y="985"/>
                </a:lnTo>
                <a:lnTo>
                  <a:pt x="1092" y="963"/>
                </a:lnTo>
                <a:lnTo>
                  <a:pt x="1220" y="963"/>
                </a:lnTo>
                <a:lnTo>
                  <a:pt x="1242" y="985"/>
                </a:lnTo>
                <a:lnTo>
                  <a:pt x="1263" y="1006"/>
                </a:lnTo>
                <a:lnTo>
                  <a:pt x="1306" y="1027"/>
                </a:lnTo>
                <a:lnTo>
                  <a:pt x="1370" y="1049"/>
                </a:lnTo>
                <a:lnTo>
                  <a:pt x="1434" y="1027"/>
                </a:lnTo>
                <a:lnTo>
                  <a:pt x="1499" y="1006"/>
                </a:lnTo>
                <a:lnTo>
                  <a:pt x="1541" y="942"/>
                </a:lnTo>
                <a:lnTo>
                  <a:pt x="1563" y="899"/>
                </a:lnTo>
                <a:lnTo>
                  <a:pt x="1563" y="856"/>
                </a:lnTo>
                <a:lnTo>
                  <a:pt x="1520" y="749"/>
                </a:lnTo>
                <a:lnTo>
                  <a:pt x="1456" y="664"/>
                </a:lnTo>
                <a:lnTo>
                  <a:pt x="1456" y="621"/>
                </a:lnTo>
                <a:lnTo>
                  <a:pt x="1434" y="578"/>
                </a:lnTo>
                <a:lnTo>
                  <a:pt x="1456" y="514"/>
                </a:lnTo>
                <a:lnTo>
                  <a:pt x="1477" y="493"/>
                </a:lnTo>
                <a:lnTo>
                  <a:pt x="1541" y="471"/>
                </a:lnTo>
                <a:lnTo>
                  <a:pt x="1734" y="471"/>
                </a:lnTo>
                <a:lnTo>
                  <a:pt x="1862" y="493"/>
                </a:lnTo>
                <a:lnTo>
                  <a:pt x="2247" y="535"/>
                </a:lnTo>
                <a:lnTo>
                  <a:pt x="2354" y="557"/>
                </a:lnTo>
                <a:lnTo>
                  <a:pt x="2419" y="578"/>
                </a:lnTo>
                <a:lnTo>
                  <a:pt x="2547" y="664"/>
                </a:lnTo>
                <a:lnTo>
                  <a:pt x="2590" y="706"/>
                </a:lnTo>
                <a:lnTo>
                  <a:pt x="2633" y="771"/>
                </a:lnTo>
                <a:lnTo>
                  <a:pt x="2804" y="771"/>
                </a:lnTo>
                <a:lnTo>
                  <a:pt x="3125" y="856"/>
                </a:lnTo>
                <a:lnTo>
                  <a:pt x="3253" y="856"/>
                </a:lnTo>
                <a:lnTo>
                  <a:pt x="3317" y="920"/>
                </a:lnTo>
                <a:lnTo>
                  <a:pt x="3360" y="985"/>
                </a:lnTo>
                <a:lnTo>
                  <a:pt x="3446" y="1070"/>
                </a:lnTo>
                <a:lnTo>
                  <a:pt x="3467" y="1134"/>
                </a:lnTo>
                <a:lnTo>
                  <a:pt x="3467" y="1177"/>
                </a:lnTo>
                <a:lnTo>
                  <a:pt x="3403" y="1241"/>
                </a:lnTo>
                <a:lnTo>
                  <a:pt x="3339" y="1306"/>
                </a:lnTo>
                <a:lnTo>
                  <a:pt x="3253" y="1348"/>
                </a:lnTo>
                <a:lnTo>
                  <a:pt x="3060" y="1413"/>
                </a:lnTo>
                <a:lnTo>
                  <a:pt x="2868" y="1477"/>
                </a:lnTo>
                <a:lnTo>
                  <a:pt x="2675" y="1562"/>
                </a:lnTo>
                <a:lnTo>
                  <a:pt x="2633" y="1627"/>
                </a:lnTo>
                <a:lnTo>
                  <a:pt x="2590" y="1691"/>
                </a:lnTo>
                <a:lnTo>
                  <a:pt x="2568" y="1755"/>
                </a:lnTo>
                <a:lnTo>
                  <a:pt x="2547" y="1840"/>
                </a:lnTo>
                <a:lnTo>
                  <a:pt x="2568" y="1905"/>
                </a:lnTo>
                <a:lnTo>
                  <a:pt x="2590" y="1969"/>
                </a:lnTo>
                <a:lnTo>
                  <a:pt x="2654" y="1990"/>
                </a:lnTo>
                <a:lnTo>
                  <a:pt x="2804" y="1990"/>
                </a:lnTo>
                <a:lnTo>
                  <a:pt x="2911" y="1969"/>
                </a:lnTo>
                <a:lnTo>
                  <a:pt x="3082" y="1905"/>
                </a:lnTo>
                <a:lnTo>
                  <a:pt x="3424" y="1712"/>
                </a:lnTo>
                <a:lnTo>
                  <a:pt x="3595" y="1648"/>
                </a:lnTo>
                <a:lnTo>
                  <a:pt x="3745" y="1605"/>
                </a:lnTo>
                <a:lnTo>
                  <a:pt x="3831" y="1562"/>
                </a:lnTo>
                <a:lnTo>
                  <a:pt x="3873" y="1498"/>
                </a:lnTo>
                <a:lnTo>
                  <a:pt x="3895" y="1413"/>
                </a:lnTo>
                <a:lnTo>
                  <a:pt x="3916" y="1306"/>
                </a:lnTo>
                <a:lnTo>
                  <a:pt x="3895" y="1177"/>
                </a:lnTo>
                <a:lnTo>
                  <a:pt x="3831" y="1006"/>
                </a:lnTo>
                <a:lnTo>
                  <a:pt x="3724" y="835"/>
                </a:lnTo>
                <a:lnTo>
                  <a:pt x="3595" y="685"/>
                </a:lnTo>
                <a:lnTo>
                  <a:pt x="3446" y="578"/>
                </a:lnTo>
                <a:lnTo>
                  <a:pt x="3360" y="535"/>
                </a:lnTo>
                <a:lnTo>
                  <a:pt x="3296" y="514"/>
                </a:lnTo>
                <a:lnTo>
                  <a:pt x="3125" y="514"/>
                </a:lnTo>
                <a:lnTo>
                  <a:pt x="3060" y="557"/>
                </a:lnTo>
                <a:lnTo>
                  <a:pt x="2975" y="621"/>
                </a:lnTo>
                <a:lnTo>
                  <a:pt x="2953" y="535"/>
                </a:lnTo>
                <a:lnTo>
                  <a:pt x="2911" y="450"/>
                </a:lnTo>
                <a:lnTo>
                  <a:pt x="2889" y="364"/>
                </a:lnTo>
                <a:lnTo>
                  <a:pt x="2825" y="279"/>
                </a:lnTo>
                <a:lnTo>
                  <a:pt x="2739" y="193"/>
                </a:lnTo>
                <a:lnTo>
                  <a:pt x="2611" y="150"/>
                </a:lnTo>
                <a:lnTo>
                  <a:pt x="2354" y="107"/>
                </a:lnTo>
                <a:lnTo>
                  <a:pt x="1841" y="22"/>
                </a:lnTo>
                <a:lnTo>
                  <a:pt x="156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4428060" y="1148873"/>
            <a:ext cx="176877" cy="191418"/>
          </a:xfrm>
          <a:custGeom>
            <a:rect b="b" l="l" r="r" t="t"/>
            <a:pathLst>
              <a:path extrusionOk="0" h="4109" w="2676">
                <a:moveTo>
                  <a:pt x="1028" y="835"/>
                </a:moveTo>
                <a:lnTo>
                  <a:pt x="1049" y="856"/>
                </a:lnTo>
                <a:lnTo>
                  <a:pt x="1092" y="942"/>
                </a:lnTo>
                <a:lnTo>
                  <a:pt x="1156" y="1156"/>
                </a:lnTo>
                <a:lnTo>
                  <a:pt x="1199" y="1412"/>
                </a:lnTo>
                <a:lnTo>
                  <a:pt x="1221" y="1562"/>
                </a:lnTo>
                <a:lnTo>
                  <a:pt x="1114" y="1562"/>
                </a:lnTo>
                <a:lnTo>
                  <a:pt x="1049" y="1519"/>
                </a:lnTo>
                <a:lnTo>
                  <a:pt x="1028" y="1455"/>
                </a:lnTo>
                <a:lnTo>
                  <a:pt x="1007" y="1348"/>
                </a:lnTo>
                <a:lnTo>
                  <a:pt x="942" y="1198"/>
                </a:lnTo>
                <a:lnTo>
                  <a:pt x="921" y="1113"/>
                </a:lnTo>
                <a:lnTo>
                  <a:pt x="900" y="1027"/>
                </a:lnTo>
                <a:lnTo>
                  <a:pt x="921" y="942"/>
                </a:lnTo>
                <a:lnTo>
                  <a:pt x="942" y="920"/>
                </a:lnTo>
                <a:lnTo>
                  <a:pt x="964" y="899"/>
                </a:lnTo>
                <a:lnTo>
                  <a:pt x="1028" y="835"/>
                </a:lnTo>
                <a:close/>
                <a:moveTo>
                  <a:pt x="1798" y="2140"/>
                </a:moveTo>
                <a:lnTo>
                  <a:pt x="1948" y="2183"/>
                </a:lnTo>
                <a:lnTo>
                  <a:pt x="2076" y="2225"/>
                </a:lnTo>
                <a:lnTo>
                  <a:pt x="2141" y="2247"/>
                </a:lnTo>
                <a:lnTo>
                  <a:pt x="2205" y="2290"/>
                </a:lnTo>
                <a:lnTo>
                  <a:pt x="2248" y="2354"/>
                </a:lnTo>
                <a:lnTo>
                  <a:pt x="2269" y="2418"/>
                </a:lnTo>
                <a:lnTo>
                  <a:pt x="2248" y="2525"/>
                </a:lnTo>
                <a:lnTo>
                  <a:pt x="2226" y="2675"/>
                </a:lnTo>
                <a:lnTo>
                  <a:pt x="2162" y="2803"/>
                </a:lnTo>
                <a:lnTo>
                  <a:pt x="2119" y="2825"/>
                </a:lnTo>
                <a:lnTo>
                  <a:pt x="2076" y="2846"/>
                </a:lnTo>
                <a:lnTo>
                  <a:pt x="2012" y="2803"/>
                </a:lnTo>
                <a:lnTo>
                  <a:pt x="1969" y="2718"/>
                </a:lnTo>
                <a:lnTo>
                  <a:pt x="1884" y="2482"/>
                </a:lnTo>
                <a:lnTo>
                  <a:pt x="1820" y="2247"/>
                </a:lnTo>
                <a:lnTo>
                  <a:pt x="1798" y="2140"/>
                </a:lnTo>
                <a:close/>
                <a:moveTo>
                  <a:pt x="1221" y="2033"/>
                </a:moveTo>
                <a:lnTo>
                  <a:pt x="1306" y="2054"/>
                </a:lnTo>
                <a:lnTo>
                  <a:pt x="1392" y="2076"/>
                </a:lnTo>
                <a:lnTo>
                  <a:pt x="1563" y="2546"/>
                </a:lnTo>
                <a:lnTo>
                  <a:pt x="1713" y="3017"/>
                </a:lnTo>
                <a:lnTo>
                  <a:pt x="1627" y="3039"/>
                </a:lnTo>
                <a:lnTo>
                  <a:pt x="1584" y="3039"/>
                </a:lnTo>
                <a:lnTo>
                  <a:pt x="1541" y="2996"/>
                </a:lnTo>
                <a:lnTo>
                  <a:pt x="1499" y="2910"/>
                </a:lnTo>
                <a:lnTo>
                  <a:pt x="1434" y="2760"/>
                </a:lnTo>
                <a:lnTo>
                  <a:pt x="1392" y="2611"/>
                </a:lnTo>
                <a:lnTo>
                  <a:pt x="1285" y="2332"/>
                </a:lnTo>
                <a:lnTo>
                  <a:pt x="1242" y="2183"/>
                </a:lnTo>
                <a:lnTo>
                  <a:pt x="1221" y="2033"/>
                </a:lnTo>
                <a:close/>
                <a:moveTo>
                  <a:pt x="1007" y="0"/>
                </a:moveTo>
                <a:lnTo>
                  <a:pt x="964" y="22"/>
                </a:lnTo>
                <a:lnTo>
                  <a:pt x="942" y="43"/>
                </a:lnTo>
                <a:lnTo>
                  <a:pt x="942" y="86"/>
                </a:lnTo>
                <a:lnTo>
                  <a:pt x="921" y="171"/>
                </a:lnTo>
                <a:lnTo>
                  <a:pt x="921" y="278"/>
                </a:lnTo>
                <a:lnTo>
                  <a:pt x="921" y="343"/>
                </a:lnTo>
                <a:lnTo>
                  <a:pt x="942" y="385"/>
                </a:lnTo>
                <a:lnTo>
                  <a:pt x="921" y="407"/>
                </a:lnTo>
                <a:lnTo>
                  <a:pt x="857" y="450"/>
                </a:lnTo>
                <a:lnTo>
                  <a:pt x="771" y="450"/>
                </a:lnTo>
                <a:lnTo>
                  <a:pt x="728" y="364"/>
                </a:lnTo>
                <a:lnTo>
                  <a:pt x="707" y="278"/>
                </a:lnTo>
                <a:lnTo>
                  <a:pt x="686" y="193"/>
                </a:lnTo>
                <a:lnTo>
                  <a:pt x="643" y="107"/>
                </a:lnTo>
                <a:lnTo>
                  <a:pt x="621" y="86"/>
                </a:lnTo>
                <a:lnTo>
                  <a:pt x="579" y="65"/>
                </a:lnTo>
                <a:lnTo>
                  <a:pt x="514" y="65"/>
                </a:lnTo>
                <a:lnTo>
                  <a:pt x="472" y="107"/>
                </a:lnTo>
                <a:lnTo>
                  <a:pt x="450" y="150"/>
                </a:lnTo>
                <a:lnTo>
                  <a:pt x="429" y="193"/>
                </a:lnTo>
                <a:lnTo>
                  <a:pt x="429" y="300"/>
                </a:lnTo>
                <a:lnTo>
                  <a:pt x="450" y="407"/>
                </a:lnTo>
                <a:lnTo>
                  <a:pt x="450" y="535"/>
                </a:lnTo>
                <a:lnTo>
                  <a:pt x="450" y="578"/>
                </a:lnTo>
                <a:lnTo>
                  <a:pt x="407" y="642"/>
                </a:lnTo>
                <a:lnTo>
                  <a:pt x="365" y="685"/>
                </a:lnTo>
                <a:lnTo>
                  <a:pt x="301" y="728"/>
                </a:lnTo>
                <a:lnTo>
                  <a:pt x="215" y="813"/>
                </a:lnTo>
                <a:lnTo>
                  <a:pt x="108" y="985"/>
                </a:lnTo>
                <a:lnTo>
                  <a:pt x="22" y="1156"/>
                </a:lnTo>
                <a:lnTo>
                  <a:pt x="1" y="1391"/>
                </a:lnTo>
                <a:lnTo>
                  <a:pt x="22" y="1498"/>
                </a:lnTo>
                <a:lnTo>
                  <a:pt x="65" y="1605"/>
                </a:lnTo>
                <a:lnTo>
                  <a:pt x="108" y="1691"/>
                </a:lnTo>
                <a:lnTo>
                  <a:pt x="172" y="1733"/>
                </a:lnTo>
                <a:lnTo>
                  <a:pt x="236" y="1798"/>
                </a:lnTo>
                <a:lnTo>
                  <a:pt x="322" y="1819"/>
                </a:lnTo>
                <a:lnTo>
                  <a:pt x="450" y="1862"/>
                </a:lnTo>
                <a:lnTo>
                  <a:pt x="600" y="1883"/>
                </a:lnTo>
                <a:lnTo>
                  <a:pt x="750" y="1905"/>
                </a:lnTo>
                <a:lnTo>
                  <a:pt x="793" y="1926"/>
                </a:lnTo>
                <a:lnTo>
                  <a:pt x="835" y="1947"/>
                </a:lnTo>
                <a:lnTo>
                  <a:pt x="900" y="2033"/>
                </a:lnTo>
                <a:lnTo>
                  <a:pt x="942" y="2161"/>
                </a:lnTo>
                <a:lnTo>
                  <a:pt x="1007" y="2418"/>
                </a:lnTo>
                <a:lnTo>
                  <a:pt x="1178" y="2910"/>
                </a:lnTo>
                <a:lnTo>
                  <a:pt x="1221" y="3039"/>
                </a:lnTo>
                <a:lnTo>
                  <a:pt x="1221" y="3103"/>
                </a:lnTo>
                <a:lnTo>
                  <a:pt x="1221" y="3145"/>
                </a:lnTo>
                <a:lnTo>
                  <a:pt x="1199" y="3167"/>
                </a:lnTo>
                <a:lnTo>
                  <a:pt x="1156" y="3188"/>
                </a:lnTo>
                <a:lnTo>
                  <a:pt x="1007" y="3210"/>
                </a:lnTo>
                <a:lnTo>
                  <a:pt x="878" y="3188"/>
                </a:lnTo>
                <a:lnTo>
                  <a:pt x="707" y="3167"/>
                </a:lnTo>
                <a:lnTo>
                  <a:pt x="514" y="3145"/>
                </a:lnTo>
                <a:lnTo>
                  <a:pt x="407" y="3145"/>
                </a:lnTo>
                <a:lnTo>
                  <a:pt x="386" y="3167"/>
                </a:lnTo>
                <a:lnTo>
                  <a:pt x="386" y="3210"/>
                </a:lnTo>
                <a:lnTo>
                  <a:pt x="365" y="3317"/>
                </a:lnTo>
                <a:lnTo>
                  <a:pt x="386" y="3424"/>
                </a:lnTo>
                <a:lnTo>
                  <a:pt x="407" y="3488"/>
                </a:lnTo>
                <a:lnTo>
                  <a:pt x="472" y="3552"/>
                </a:lnTo>
                <a:lnTo>
                  <a:pt x="536" y="3595"/>
                </a:lnTo>
                <a:lnTo>
                  <a:pt x="686" y="3659"/>
                </a:lnTo>
                <a:lnTo>
                  <a:pt x="878" y="3680"/>
                </a:lnTo>
                <a:lnTo>
                  <a:pt x="1049" y="3680"/>
                </a:lnTo>
                <a:lnTo>
                  <a:pt x="1242" y="3638"/>
                </a:lnTo>
                <a:lnTo>
                  <a:pt x="1413" y="3638"/>
                </a:lnTo>
                <a:lnTo>
                  <a:pt x="1456" y="3680"/>
                </a:lnTo>
                <a:lnTo>
                  <a:pt x="1499" y="3723"/>
                </a:lnTo>
                <a:lnTo>
                  <a:pt x="1541" y="3787"/>
                </a:lnTo>
                <a:lnTo>
                  <a:pt x="1584" y="3809"/>
                </a:lnTo>
                <a:lnTo>
                  <a:pt x="1648" y="3787"/>
                </a:lnTo>
                <a:lnTo>
                  <a:pt x="1670" y="3787"/>
                </a:lnTo>
                <a:lnTo>
                  <a:pt x="1691" y="3723"/>
                </a:lnTo>
                <a:lnTo>
                  <a:pt x="1691" y="3659"/>
                </a:lnTo>
                <a:lnTo>
                  <a:pt x="1713" y="3595"/>
                </a:lnTo>
                <a:lnTo>
                  <a:pt x="1777" y="3509"/>
                </a:lnTo>
                <a:lnTo>
                  <a:pt x="1820" y="3488"/>
                </a:lnTo>
                <a:lnTo>
                  <a:pt x="1841" y="3488"/>
                </a:lnTo>
                <a:lnTo>
                  <a:pt x="1884" y="3509"/>
                </a:lnTo>
                <a:lnTo>
                  <a:pt x="1927" y="3595"/>
                </a:lnTo>
                <a:lnTo>
                  <a:pt x="2012" y="3787"/>
                </a:lnTo>
                <a:lnTo>
                  <a:pt x="2055" y="3937"/>
                </a:lnTo>
                <a:lnTo>
                  <a:pt x="2098" y="4044"/>
                </a:lnTo>
                <a:lnTo>
                  <a:pt x="2162" y="4108"/>
                </a:lnTo>
                <a:lnTo>
                  <a:pt x="2226" y="4108"/>
                </a:lnTo>
                <a:lnTo>
                  <a:pt x="2248" y="4087"/>
                </a:lnTo>
                <a:lnTo>
                  <a:pt x="2290" y="4023"/>
                </a:lnTo>
                <a:lnTo>
                  <a:pt x="2312" y="3916"/>
                </a:lnTo>
                <a:lnTo>
                  <a:pt x="2290" y="3809"/>
                </a:lnTo>
                <a:lnTo>
                  <a:pt x="2248" y="3595"/>
                </a:lnTo>
                <a:lnTo>
                  <a:pt x="2205" y="3509"/>
                </a:lnTo>
                <a:lnTo>
                  <a:pt x="2183" y="3402"/>
                </a:lnTo>
                <a:lnTo>
                  <a:pt x="2205" y="3295"/>
                </a:lnTo>
                <a:lnTo>
                  <a:pt x="2226" y="3274"/>
                </a:lnTo>
                <a:lnTo>
                  <a:pt x="2269" y="3231"/>
                </a:lnTo>
                <a:lnTo>
                  <a:pt x="2354" y="3124"/>
                </a:lnTo>
                <a:lnTo>
                  <a:pt x="2461" y="3039"/>
                </a:lnTo>
                <a:lnTo>
                  <a:pt x="2547" y="2953"/>
                </a:lnTo>
                <a:lnTo>
                  <a:pt x="2633" y="2825"/>
                </a:lnTo>
                <a:lnTo>
                  <a:pt x="2654" y="2718"/>
                </a:lnTo>
                <a:lnTo>
                  <a:pt x="2675" y="2611"/>
                </a:lnTo>
                <a:lnTo>
                  <a:pt x="2654" y="2418"/>
                </a:lnTo>
                <a:lnTo>
                  <a:pt x="2611" y="2225"/>
                </a:lnTo>
                <a:lnTo>
                  <a:pt x="2526" y="2054"/>
                </a:lnTo>
                <a:lnTo>
                  <a:pt x="2397" y="1905"/>
                </a:lnTo>
                <a:lnTo>
                  <a:pt x="2248" y="1755"/>
                </a:lnTo>
                <a:lnTo>
                  <a:pt x="2076" y="1669"/>
                </a:lnTo>
                <a:lnTo>
                  <a:pt x="1884" y="1584"/>
                </a:lnTo>
                <a:lnTo>
                  <a:pt x="1713" y="1562"/>
                </a:lnTo>
                <a:lnTo>
                  <a:pt x="1627" y="1562"/>
                </a:lnTo>
                <a:lnTo>
                  <a:pt x="1563" y="1541"/>
                </a:lnTo>
                <a:lnTo>
                  <a:pt x="1541" y="1477"/>
                </a:lnTo>
                <a:lnTo>
                  <a:pt x="1520" y="1370"/>
                </a:lnTo>
                <a:lnTo>
                  <a:pt x="1477" y="1156"/>
                </a:lnTo>
                <a:lnTo>
                  <a:pt x="1392" y="942"/>
                </a:lnTo>
                <a:lnTo>
                  <a:pt x="1349" y="813"/>
                </a:lnTo>
                <a:lnTo>
                  <a:pt x="1349" y="771"/>
                </a:lnTo>
                <a:lnTo>
                  <a:pt x="1392" y="728"/>
                </a:lnTo>
                <a:lnTo>
                  <a:pt x="1499" y="685"/>
                </a:lnTo>
                <a:lnTo>
                  <a:pt x="1648" y="685"/>
                </a:lnTo>
                <a:lnTo>
                  <a:pt x="1798" y="664"/>
                </a:lnTo>
                <a:lnTo>
                  <a:pt x="1884" y="664"/>
                </a:lnTo>
                <a:lnTo>
                  <a:pt x="1948" y="621"/>
                </a:lnTo>
                <a:lnTo>
                  <a:pt x="2012" y="578"/>
                </a:lnTo>
                <a:lnTo>
                  <a:pt x="2055" y="514"/>
                </a:lnTo>
                <a:lnTo>
                  <a:pt x="2076" y="428"/>
                </a:lnTo>
                <a:lnTo>
                  <a:pt x="2055" y="364"/>
                </a:lnTo>
                <a:lnTo>
                  <a:pt x="2012" y="300"/>
                </a:lnTo>
                <a:lnTo>
                  <a:pt x="1927" y="278"/>
                </a:lnTo>
                <a:lnTo>
                  <a:pt x="1777" y="236"/>
                </a:lnTo>
                <a:lnTo>
                  <a:pt x="1606" y="236"/>
                </a:lnTo>
                <a:lnTo>
                  <a:pt x="1413" y="257"/>
                </a:lnTo>
                <a:lnTo>
                  <a:pt x="1306" y="278"/>
                </a:lnTo>
                <a:lnTo>
                  <a:pt x="1221" y="278"/>
                </a:lnTo>
                <a:lnTo>
                  <a:pt x="1199" y="257"/>
                </a:lnTo>
                <a:lnTo>
                  <a:pt x="1178" y="236"/>
                </a:lnTo>
                <a:lnTo>
                  <a:pt x="1156" y="150"/>
                </a:lnTo>
                <a:lnTo>
                  <a:pt x="1135" y="86"/>
                </a:lnTo>
                <a:lnTo>
                  <a:pt x="1114" y="43"/>
                </a:lnTo>
                <a:lnTo>
                  <a:pt x="1071" y="22"/>
                </a:lnTo>
                <a:lnTo>
                  <a:pt x="100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3382550" y="1593125"/>
            <a:ext cx="2578200" cy="3420600"/>
          </a:xfrm>
          <a:prstGeom prst="rect">
            <a:avLst/>
          </a:prstGeom>
          <a:noFill/>
          <a:ln>
            <a:noFill/>
          </a:ln>
        </p:spPr>
        <p:txBody>
          <a:bodyPr anchorCtr="0" anchor="t" bIns="91425" lIns="91425" spcFirstLastPara="1" rIns="91425" wrap="square" tIns="91425">
            <a:noAutofit/>
          </a:bodyPr>
          <a:lstStyle/>
          <a:p>
            <a:pPr indent="-336550" lvl="0" marL="457200" rtl="0" algn="l">
              <a:lnSpc>
                <a:spcPct val="14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Salary</a:t>
            </a:r>
            <a:endParaRPr sz="1700">
              <a:solidFill>
                <a:schemeClr val="dk1"/>
              </a:solidFill>
              <a:latin typeface="Sniglet"/>
              <a:ea typeface="Sniglet"/>
              <a:cs typeface="Sniglet"/>
              <a:sym typeface="Sniglet"/>
            </a:endParaRPr>
          </a:p>
          <a:p>
            <a:pPr indent="-336550" lvl="0" marL="457200" rtl="0" algn="l">
              <a:lnSpc>
                <a:spcPct val="14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Salary Currency</a:t>
            </a:r>
            <a:endParaRPr sz="1700">
              <a:solidFill>
                <a:schemeClr val="dk1"/>
              </a:solidFill>
              <a:latin typeface="Sniglet"/>
              <a:ea typeface="Sniglet"/>
              <a:cs typeface="Sniglet"/>
              <a:sym typeface="Sniglet"/>
            </a:endParaRPr>
          </a:p>
          <a:p>
            <a:pPr indent="-336550" lvl="0" marL="457200" rtl="0" algn="l">
              <a:lnSpc>
                <a:spcPct val="14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Salary in USD</a:t>
            </a:r>
            <a:endParaRPr sz="1700">
              <a:solidFill>
                <a:schemeClr val="dk1"/>
              </a:solidFill>
              <a:latin typeface="Sniglet"/>
              <a:ea typeface="Sniglet"/>
              <a:cs typeface="Sniglet"/>
              <a:sym typeface="Sniglet"/>
            </a:endParaRPr>
          </a:p>
          <a:p>
            <a:pPr indent="-336550" lvl="0" marL="457200" rtl="0" algn="l">
              <a:lnSpc>
                <a:spcPct val="15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Work year</a:t>
            </a:r>
            <a:endParaRPr sz="1700">
              <a:solidFill>
                <a:schemeClr val="dk1"/>
              </a:solidFill>
              <a:latin typeface="Sniglet"/>
              <a:ea typeface="Sniglet"/>
              <a:cs typeface="Sniglet"/>
              <a:sym typeface="Sniglet"/>
            </a:endParaRPr>
          </a:p>
          <a:p>
            <a:pPr indent="-336550" lvl="0" marL="457200" rtl="0" algn="l">
              <a:lnSpc>
                <a:spcPct val="140000"/>
              </a:lnSpc>
              <a:spcBef>
                <a:spcPts val="0"/>
              </a:spcBef>
              <a:spcAft>
                <a:spcPts val="0"/>
              </a:spcAft>
              <a:buClr>
                <a:schemeClr val="dk1"/>
              </a:buClr>
              <a:buSzPts val="1700"/>
              <a:buFont typeface="Sniglet"/>
              <a:buChar char="❏"/>
            </a:pPr>
            <a:r>
              <a:rPr lang="en" sz="1700">
                <a:solidFill>
                  <a:schemeClr val="dk1"/>
                </a:solidFill>
                <a:latin typeface="Sniglet"/>
                <a:ea typeface="Sniglet"/>
                <a:cs typeface="Sniglet"/>
                <a:sym typeface="Sniglet"/>
              </a:rPr>
              <a:t>Employee residence</a:t>
            </a:r>
            <a:endParaRPr sz="1700">
              <a:solidFill>
                <a:schemeClr val="dk1"/>
              </a:solidFill>
              <a:latin typeface="Sniglet"/>
              <a:ea typeface="Sniglet"/>
              <a:cs typeface="Sniglet"/>
              <a:sym typeface="Sniglet"/>
            </a:endParaRPr>
          </a:p>
          <a:p>
            <a:pPr indent="0" lvl="0" marL="0" rtl="0" algn="l">
              <a:lnSpc>
                <a:spcPct val="140000"/>
              </a:lnSpc>
              <a:spcBef>
                <a:spcPts val="0"/>
              </a:spcBef>
              <a:spcAft>
                <a:spcPts val="0"/>
              </a:spcAft>
              <a:buNone/>
            </a:pPr>
            <a:r>
              <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34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Data Cleaning </a:t>
            </a:r>
            <a:endParaRPr>
              <a:latin typeface="Sniglet"/>
              <a:ea typeface="Sniglet"/>
              <a:cs typeface="Sniglet"/>
              <a:sym typeface="Sniglet"/>
            </a:endParaRPr>
          </a:p>
        </p:txBody>
      </p:sp>
      <p:sp>
        <p:nvSpPr>
          <p:cNvPr id="119" name="Google Shape;119;p18"/>
          <p:cNvSpPr txBox="1"/>
          <p:nvPr>
            <p:ph idx="1" type="body"/>
          </p:nvPr>
        </p:nvSpPr>
        <p:spPr>
          <a:xfrm>
            <a:off x="311700" y="989000"/>
            <a:ext cx="8520600" cy="106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729">
                <a:solidFill>
                  <a:schemeClr val="dk1"/>
                </a:solidFill>
                <a:latin typeface="Sniglet"/>
                <a:ea typeface="Sniglet"/>
                <a:cs typeface="Sniglet"/>
                <a:sym typeface="Sniglet"/>
              </a:rPr>
              <a:t>Our data undergoes cleaning and close analysis </a:t>
            </a:r>
            <a:r>
              <a:rPr lang="en" sz="1729">
                <a:solidFill>
                  <a:schemeClr val="dk1"/>
                </a:solidFill>
                <a:latin typeface="Sniglet"/>
                <a:ea typeface="Sniglet"/>
                <a:cs typeface="Sniglet"/>
                <a:sym typeface="Sniglet"/>
              </a:rPr>
              <a:t>to ensure the information is up to date and accurate. Using ETL (Extract, Transform, Load) , we prioritize data privacy  and quality by cleaning the data before incorporating it in our systems.</a:t>
            </a:r>
            <a:endParaRPr sz="1729">
              <a:solidFill>
                <a:schemeClr val="dk1"/>
              </a:solidFill>
              <a:latin typeface="Sniglet"/>
              <a:ea typeface="Sniglet"/>
              <a:cs typeface="Sniglet"/>
              <a:sym typeface="Sniglet"/>
            </a:endParaRPr>
          </a:p>
        </p:txBody>
      </p:sp>
      <p:sp>
        <p:nvSpPr>
          <p:cNvPr id="120" name="Google Shape;120;p18"/>
          <p:cNvSpPr/>
          <p:nvPr/>
        </p:nvSpPr>
        <p:spPr>
          <a:xfrm>
            <a:off x="826050" y="2422925"/>
            <a:ext cx="1878900" cy="1791600"/>
          </a:xfrm>
          <a:prstGeom prst="ellipse">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niglet"/>
                <a:ea typeface="Sniglet"/>
                <a:cs typeface="Sniglet"/>
                <a:sym typeface="Sniglet"/>
              </a:rPr>
              <a:t>Check for missing values</a:t>
            </a:r>
            <a:endParaRPr sz="1800">
              <a:solidFill>
                <a:schemeClr val="dk1"/>
              </a:solidFill>
              <a:latin typeface="Sniglet"/>
              <a:ea typeface="Sniglet"/>
              <a:cs typeface="Sniglet"/>
              <a:sym typeface="Sniglet"/>
            </a:endParaRPr>
          </a:p>
          <a:p>
            <a:pPr indent="0" lvl="0" marL="0" rtl="0" algn="ctr">
              <a:spcBef>
                <a:spcPts val="0"/>
              </a:spcBef>
              <a:spcAft>
                <a:spcPts val="0"/>
              </a:spcAft>
              <a:buNone/>
            </a:pPr>
            <a:r>
              <a:rPr lang="en" sz="1800">
                <a:solidFill>
                  <a:schemeClr val="dk1"/>
                </a:solidFill>
                <a:latin typeface="Sniglet"/>
                <a:ea typeface="Sniglet"/>
                <a:cs typeface="Sniglet"/>
                <a:sym typeface="Sniglet"/>
              </a:rPr>
              <a:t>and duplicates</a:t>
            </a:r>
            <a:endParaRPr sz="1800">
              <a:solidFill>
                <a:schemeClr val="dk1"/>
              </a:solidFill>
              <a:latin typeface="Sniglet"/>
              <a:ea typeface="Sniglet"/>
              <a:cs typeface="Sniglet"/>
              <a:sym typeface="Sniglet"/>
            </a:endParaRPr>
          </a:p>
        </p:txBody>
      </p:sp>
      <p:sp>
        <p:nvSpPr>
          <p:cNvPr id="121" name="Google Shape;121;p18"/>
          <p:cNvSpPr/>
          <p:nvPr/>
        </p:nvSpPr>
        <p:spPr>
          <a:xfrm>
            <a:off x="3663726" y="2374050"/>
            <a:ext cx="1792200" cy="1791600"/>
          </a:xfrm>
          <a:prstGeom prst="ellipse">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Sniglet"/>
                <a:ea typeface="Sniglet"/>
                <a:cs typeface="Sniglet"/>
                <a:sym typeface="Sniglet"/>
              </a:rPr>
              <a:t>Make columns lowercase</a:t>
            </a:r>
            <a:endParaRPr sz="1800">
              <a:solidFill>
                <a:schemeClr val="dk1"/>
              </a:solidFill>
              <a:latin typeface="Sniglet"/>
              <a:ea typeface="Sniglet"/>
              <a:cs typeface="Sniglet"/>
              <a:sym typeface="Sniglet"/>
            </a:endParaRPr>
          </a:p>
          <a:p>
            <a:pPr indent="0" lvl="0" marL="0" rtl="0" algn="ctr">
              <a:spcBef>
                <a:spcPts val="0"/>
              </a:spcBef>
              <a:spcAft>
                <a:spcPts val="0"/>
              </a:spcAft>
              <a:buNone/>
            </a:pPr>
            <a:r>
              <a:t/>
            </a:r>
            <a:endParaRPr sz="1800">
              <a:solidFill>
                <a:schemeClr val="dk1"/>
              </a:solidFill>
              <a:latin typeface="Sniglet"/>
              <a:ea typeface="Sniglet"/>
              <a:cs typeface="Sniglet"/>
              <a:sym typeface="Sniglet"/>
            </a:endParaRPr>
          </a:p>
        </p:txBody>
      </p:sp>
      <p:sp>
        <p:nvSpPr>
          <p:cNvPr id="122" name="Google Shape;122;p18"/>
          <p:cNvSpPr/>
          <p:nvPr/>
        </p:nvSpPr>
        <p:spPr>
          <a:xfrm>
            <a:off x="6447276" y="2454600"/>
            <a:ext cx="1792200" cy="1683600"/>
          </a:xfrm>
          <a:prstGeom prst="ellipse">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niglet"/>
                <a:ea typeface="Sniglet"/>
                <a:cs typeface="Sniglet"/>
                <a:sym typeface="Sniglet"/>
              </a:rPr>
              <a:t>Name first column  “employee_id”</a:t>
            </a:r>
            <a:endParaRPr sz="1800">
              <a:solidFill>
                <a:schemeClr val="dk1"/>
              </a:solidFill>
              <a:latin typeface="Sniglet"/>
              <a:ea typeface="Sniglet"/>
              <a:cs typeface="Sniglet"/>
              <a:sym typeface="Sniglet"/>
            </a:endParaRPr>
          </a:p>
        </p:txBody>
      </p:sp>
      <p:grpSp>
        <p:nvGrpSpPr>
          <p:cNvPr id="123" name="Google Shape;123;p18"/>
          <p:cNvGrpSpPr/>
          <p:nvPr/>
        </p:nvGrpSpPr>
        <p:grpSpPr>
          <a:xfrm>
            <a:off x="5339153" y="3193957"/>
            <a:ext cx="1257977" cy="206455"/>
            <a:chOff x="2266178" y="2764475"/>
            <a:chExt cx="1792245" cy="232966"/>
          </a:xfrm>
        </p:grpSpPr>
        <p:sp>
          <p:nvSpPr>
            <p:cNvPr id="124" name="Google Shape;124;p18"/>
            <p:cNvSpPr/>
            <p:nvPr/>
          </p:nvSpPr>
          <p:spPr>
            <a:xfrm>
              <a:off x="2266178" y="2855800"/>
              <a:ext cx="1683567"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3870041" y="2764475"/>
              <a:ext cx="188382" cy="232966"/>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8"/>
          <p:cNvSpPr/>
          <p:nvPr/>
        </p:nvSpPr>
        <p:spPr>
          <a:xfrm>
            <a:off x="8239477" y="445027"/>
            <a:ext cx="391715" cy="342824"/>
          </a:xfrm>
          <a:custGeom>
            <a:rect b="b" l="l" r="r" t="t"/>
            <a:pathLst>
              <a:path extrusionOk="0" h="9415" w="9244">
                <a:moveTo>
                  <a:pt x="9200" y="5328"/>
                </a:moveTo>
                <a:lnTo>
                  <a:pt x="9200" y="5328"/>
                </a:lnTo>
                <a:lnTo>
                  <a:pt x="9115" y="5071"/>
                </a:lnTo>
                <a:lnTo>
                  <a:pt x="9029" y="4836"/>
                </a:lnTo>
                <a:lnTo>
                  <a:pt x="8922" y="4601"/>
                </a:lnTo>
                <a:lnTo>
                  <a:pt x="8815" y="4365"/>
                </a:lnTo>
                <a:lnTo>
                  <a:pt x="8815" y="4365"/>
                </a:lnTo>
                <a:lnTo>
                  <a:pt x="8708" y="4173"/>
                </a:lnTo>
                <a:lnTo>
                  <a:pt x="8559" y="3937"/>
                </a:lnTo>
                <a:lnTo>
                  <a:pt x="8494" y="3831"/>
                </a:lnTo>
                <a:lnTo>
                  <a:pt x="8409" y="3724"/>
                </a:lnTo>
                <a:lnTo>
                  <a:pt x="8323" y="3659"/>
                </a:lnTo>
                <a:lnTo>
                  <a:pt x="8238" y="3617"/>
                </a:lnTo>
                <a:lnTo>
                  <a:pt x="8238" y="3617"/>
                </a:lnTo>
                <a:lnTo>
                  <a:pt x="8131" y="3617"/>
                </a:lnTo>
                <a:lnTo>
                  <a:pt x="8002" y="3638"/>
                </a:lnTo>
                <a:lnTo>
                  <a:pt x="7895" y="3702"/>
                </a:lnTo>
                <a:lnTo>
                  <a:pt x="7767" y="3766"/>
                </a:lnTo>
                <a:lnTo>
                  <a:pt x="7553" y="3937"/>
                </a:lnTo>
                <a:lnTo>
                  <a:pt x="7360" y="4087"/>
                </a:lnTo>
                <a:lnTo>
                  <a:pt x="7360" y="4087"/>
                </a:lnTo>
                <a:lnTo>
                  <a:pt x="6975" y="4301"/>
                </a:lnTo>
                <a:lnTo>
                  <a:pt x="6804" y="4430"/>
                </a:lnTo>
                <a:lnTo>
                  <a:pt x="6740" y="4515"/>
                </a:lnTo>
                <a:lnTo>
                  <a:pt x="6676" y="4601"/>
                </a:lnTo>
                <a:lnTo>
                  <a:pt x="6676" y="4601"/>
                </a:lnTo>
                <a:lnTo>
                  <a:pt x="6654" y="4708"/>
                </a:lnTo>
                <a:lnTo>
                  <a:pt x="6676" y="4836"/>
                </a:lnTo>
                <a:lnTo>
                  <a:pt x="6719" y="4964"/>
                </a:lnTo>
                <a:lnTo>
                  <a:pt x="6761" y="5093"/>
                </a:lnTo>
                <a:lnTo>
                  <a:pt x="6911" y="5350"/>
                </a:lnTo>
                <a:lnTo>
                  <a:pt x="7018" y="5564"/>
                </a:lnTo>
                <a:lnTo>
                  <a:pt x="7018" y="5564"/>
                </a:lnTo>
                <a:lnTo>
                  <a:pt x="7232" y="5970"/>
                </a:lnTo>
                <a:lnTo>
                  <a:pt x="7446" y="6355"/>
                </a:lnTo>
                <a:lnTo>
                  <a:pt x="7446" y="6355"/>
                </a:lnTo>
                <a:lnTo>
                  <a:pt x="7532" y="6548"/>
                </a:lnTo>
                <a:lnTo>
                  <a:pt x="7553" y="6612"/>
                </a:lnTo>
                <a:lnTo>
                  <a:pt x="7553" y="6676"/>
                </a:lnTo>
                <a:lnTo>
                  <a:pt x="7532" y="6719"/>
                </a:lnTo>
                <a:lnTo>
                  <a:pt x="7467" y="6740"/>
                </a:lnTo>
                <a:lnTo>
                  <a:pt x="7275" y="6805"/>
                </a:lnTo>
                <a:lnTo>
                  <a:pt x="7275" y="6805"/>
                </a:lnTo>
                <a:lnTo>
                  <a:pt x="7061" y="6847"/>
                </a:lnTo>
                <a:lnTo>
                  <a:pt x="6804" y="6890"/>
                </a:lnTo>
                <a:lnTo>
                  <a:pt x="6654" y="6890"/>
                </a:lnTo>
                <a:lnTo>
                  <a:pt x="6547" y="6869"/>
                </a:lnTo>
                <a:lnTo>
                  <a:pt x="6462" y="6847"/>
                </a:lnTo>
                <a:lnTo>
                  <a:pt x="6398" y="6783"/>
                </a:lnTo>
                <a:lnTo>
                  <a:pt x="6398" y="6783"/>
                </a:lnTo>
                <a:lnTo>
                  <a:pt x="6376" y="6719"/>
                </a:lnTo>
                <a:lnTo>
                  <a:pt x="6376" y="6612"/>
                </a:lnTo>
                <a:lnTo>
                  <a:pt x="6376" y="6355"/>
                </a:lnTo>
                <a:lnTo>
                  <a:pt x="6376" y="6248"/>
                </a:lnTo>
                <a:lnTo>
                  <a:pt x="6355" y="6163"/>
                </a:lnTo>
                <a:lnTo>
                  <a:pt x="6312" y="6120"/>
                </a:lnTo>
                <a:lnTo>
                  <a:pt x="6291" y="6098"/>
                </a:lnTo>
                <a:lnTo>
                  <a:pt x="6248" y="6098"/>
                </a:lnTo>
                <a:lnTo>
                  <a:pt x="6184" y="6098"/>
                </a:lnTo>
                <a:lnTo>
                  <a:pt x="6184" y="6098"/>
                </a:lnTo>
                <a:lnTo>
                  <a:pt x="6120" y="6141"/>
                </a:lnTo>
                <a:lnTo>
                  <a:pt x="6034" y="6205"/>
                </a:lnTo>
                <a:lnTo>
                  <a:pt x="5863" y="6355"/>
                </a:lnTo>
                <a:lnTo>
                  <a:pt x="5585" y="6698"/>
                </a:lnTo>
                <a:lnTo>
                  <a:pt x="5585" y="6698"/>
                </a:lnTo>
                <a:lnTo>
                  <a:pt x="5392" y="6869"/>
                </a:lnTo>
                <a:lnTo>
                  <a:pt x="5157" y="7083"/>
                </a:lnTo>
                <a:lnTo>
                  <a:pt x="4943" y="7275"/>
                </a:lnTo>
                <a:lnTo>
                  <a:pt x="4857" y="7382"/>
                </a:lnTo>
                <a:lnTo>
                  <a:pt x="4772" y="7511"/>
                </a:lnTo>
                <a:lnTo>
                  <a:pt x="4772" y="7511"/>
                </a:lnTo>
                <a:lnTo>
                  <a:pt x="4750" y="7596"/>
                </a:lnTo>
                <a:lnTo>
                  <a:pt x="4750" y="7682"/>
                </a:lnTo>
                <a:lnTo>
                  <a:pt x="4772" y="7767"/>
                </a:lnTo>
                <a:lnTo>
                  <a:pt x="4814" y="7832"/>
                </a:lnTo>
                <a:lnTo>
                  <a:pt x="4943" y="8003"/>
                </a:lnTo>
                <a:lnTo>
                  <a:pt x="5071" y="8131"/>
                </a:lnTo>
                <a:lnTo>
                  <a:pt x="5071" y="8131"/>
                </a:lnTo>
                <a:lnTo>
                  <a:pt x="5349" y="8516"/>
                </a:lnTo>
                <a:lnTo>
                  <a:pt x="5478" y="8709"/>
                </a:lnTo>
                <a:lnTo>
                  <a:pt x="5627" y="8901"/>
                </a:lnTo>
                <a:lnTo>
                  <a:pt x="5627" y="8901"/>
                </a:lnTo>
                <a:lnTo>
                  <a:pt x="5756" y="9051"/>
                </a:lnTo>
                <a:lnTo>
                  <a:pt x="5799" y="9137"/>
                </a:lnTo>
                <a:lnTo>
                  <a:pt x="5884" y="9201"/>
                </a:lnTo>
                <a:lnTo>
                  <a:pt x="5884" y="9201"/>
                </a:lnTo>
                <a:lnTo>
                  <a:pt x="6034" y="9286"/>
                </a:lnTo>
                <a:lnTo>
                  <a:pt x="6120" y="9351"/>
                </a:lnTo>
                <a:lnTo>
                  <a:pt x="6141" y="9393"/>
                </a:lnTo>
                <a:lnTo>
                  <a:pt x="6162" y="9415"/>
                </a:lnTo>
                <a:lnTo>
                  <a:pt x="6162" y="9415"/>
                </a:lnTo>
                <a:lnTo>
                  <a:pt x="6226" y="9415"/>
                </a:lnTo>
                <a:lnTo>
                  <a:pt x="6291" y="9393"/>
                </a:lnTo>
                <a:lnTo>
                  <a:pt x="6333" y="9372"/>
                </a:lnTo>
                <a:lnTo>
                  <a:pt x="6376" y="9329"/>
                </a:lnTo>
                <a:lnTo>
                  <a:pt x="6419" y="9244"/>
                </a:lnTo>
                <a:lnTo>
                  <a:pt x="6419" y="9137"/>
                </a:lnTo>
                <a:lnTo>
                  <a:pt x="6398" y="8880"/>
                </a:lnTo>
                <a:lnTo>
                  <a:pt x="6419" y="8773"/>
                </a:lnTo>
                <a:lnTo>
                  <a:pt x="6440" y="8666"/>
                </a:lnTo>
                <a:lnTo>
                  <a:pt x="6440" y="8666"/>
                </a:lnTo>
                <a:lnTo>
                  <a:pt x="6505" y="8623"/>
                </a:lnTo>
                <a:lnTo>
                  <a:pt x="6612" y="8602"/>
                </a:lnTo>
                <a:lnTo>
                  <a:pt x="6740" y="8580"/>
                </a:lnTo>
                <a:lnTo>
                  <a:pt x="6890" y="8580"/>
                </a:lnTo>
                <a:lnTo>
                  <a:pt x="7189" y="8602"/>
                </a:lnTo>
                <a:lnTo>
                  <a:pt x="7318" y="8602"/>
                </a:lnTo>
                <a:lnTo>
                  <a:pt x="7403" y="8602"/>
                </a:lnTo>
                <a:lnTo>
                  <a:pt x="7403" y="8602"/>
                </a:lnTo>
                <a:lnTo>
                  <a:pt x="7639" y="8516"/>
                </a:lnTo>
                <a:lnTo>
                  <a:pt x="7874" y="8409"/>
                </a:lnTo>
                <a:lnTo>
                  <a:pt x="8067" y="8259"/>
                </a:lnTo>
                <a:lnTo>
                  <a:pt x="8259" y="8088"/>
                </a:lnTo>
                <a:lnTo>
                  <a:pt x="8430" y="7874"/>
                </a:lnTo>
                <a:lnTo>
                  <a:pt x="8580" y="7682"/>
                </a:lnTo>
                <a:lnTo>
                  <a:pt x="8730" y="7446"/>
                </a:lnTo>
                <a:lnTo>
                  <a:pt x="8837" y="7232"/>
                </a:lnTo>
                <a:lnTo>
                  <a:pt x="8837" y="7232"/>
                </a:lnTo>
                <a:lnTo>
                  <a:pt x="9029" y="6783"/>
                </a:lnTo>
                <a:lnTo>
                  <a:pt x="9115" y="6548"/>
                </a:lnTo>
                <a:lnTo>
                  <a:pt x="9179" y="6291"/>
                </a:lnTo>
                <a:lnTo>
                  <a:pt x="9222" y="6056"/>
                </a:lnTo>
                <a:lnTo>
                  <a:pt x="9243" y="5799"/>
                </a:lnTo>
                <a:lnTo>
                  <a:pt x="9243" y="5564"/>
                </a:lnTo>
                <a:lnTo>
                  <a:pt x="9200" y="5328"/>
                </a:lnTo>
                <a:lnTo>
                  <a:pt x="9200" y="5328"/>
                </a:lnTo>
                <a:close/>
                <a:moveTo>
                  <a:pt x="7146" y="4858"/>
                </a:moveTo>
                <a:lnTo>
                  <a:pt x="7146" y="4858"/>
                </a:lnTo>
                <a:lnTo>
                  <a:pt x="7189" y="4793"/>
                </a:lnTo>
                <a:lnTo>
                  <a:pt x="7253" y="4708"/>
                </a:lnTo>
                <a:lnTo>
                  <a:pt x="7425" y="4558"/>
                </a:lnTo>
                <a:lnTo>
                  <a:pt x="7788" y="4301"/>
                </a:lnTo>
                <a:lnTo>
                  <a:pt x="7788" y="4301"/>
                </a:lnTo>
                <a:lnTo>
                  <a:pt x="7938" y="4173"/>
                </a:lnTo>
                <a:lnTo>
                  <a:pt x="8024" y="4151"/>
                </a:lnTo>
                <a:lnTo>
                  <a:pt x="8067" y="4151"/>
                </a:lnTo>
                <a:lnTo>
                  <a:pt x="8109" y="4151"/>
                </a:lnTo>
                <a:lnTo>
                  <a:pt x="8109" y="4151"/>
                </a:lnTo>
                <a:lnTo>
                  <a:pt x="8173" y="4216"/>
                </a:lnTo>
                <a:lnTo>
                  <a:pt x="8195" y="4301"/>
                </a:lnTo>
                <a:lnTo>
                  <a:pt x="8216" y="4387"/>
                </a:lnTo>
                <a:lnTo>
                  <a:pt x="8195" y="4451"/>
                </a:lnTo>
                <a:lnTo>
                  <a:pt x="8195" y="4451"/>
                </a:lnTo>
                <a:lnTo>
                  <a:pt x="8131" y="4494"/>
                </a:lnTo>
                <a:lnTo>
                  <a:pt x="8024" y="4558"/>
                </a:lnTo>
                <a:lnTo>
                  <a:pt x="7917" y="4601"/>
                </a:lnTo>
                <a:lnTo>
                  <a:pt x="7831" y="4644"/>
                </a:lnTo>
                <a:lnTo>
                  <a:pt x="7831" y="4644"/>
                </a:lnTo>
                <a:lnTo>
                  <a:pt x="7681" y="4751"/>
                </a:lnTo>
                <a:lnTo>
                  <a:pt x="7553" y="4879"/>
                </a:lnTo>
                <a:lnTo>
                  <a:pt x="7553" y="4879"/>
                </a:lnTo>
                <a:lnTo>
                  <a:pt x="7467" y="5029"/>
                </a:lnTo>
                <a:lnTo>
                  <a:pt x="7446" y="5093"/>
                </a:lnTo>
                <a:lnTo>
                  <a:pt x="7425" y="5178"/>
                </a:lnTo>
                <a:lnTo>
                  <a:pt x="7425" y="5221"/>
                </a:lnTo>
                <a:lnTo>
                  <a:pt x="7467" y="5264"/>
                </a:lnTo>
                <a:lnTo>
                  <a:pt x="7532" y="5285"/>
                </a:lnTo>
                <a:lnTo>
                  <a:pt x="7617" y="5264"/>
                </a:lnTo>
                <a:lnTo>
                  <a:pt x="7617" y="5264"/>
                </a:lnTo>
                <a:lnTo>
                  <a:pt x="7703" y="5221"/>
                </a:lnTo>
                <a:lnTo>
                  <a:pt x="7788" y="5157"/>
                </a:lnTo>
                <a:lnTo>
                  <a:pt x="8002" y="4986"/>
                </a:lnTo>
                <a:lnTo>
                  <a:pt x="8216" y="4836"/>
                </a:lnTo>
                <a:lnTo>
                  <a:pt x="8302" y="4793"/>
                </a:lnTo>
                <a:lnTo>
                  <a:pt x="8387" y="4793"/>
                </a:lnTo>
                <a:lnTo>
                  <a:pt x="8387" y="4793"/>
                </a:lnTo>
                <a:lnTo>
                  <a:pt x="8430" y="4836"/>
                </a:lnTo>
                <a:lnTo>
                  <a:pt x="8452" y="4879"/>
                </a:lnTo>
                <a:lnTo>
                  <a:pt x="8494" y="4943"/>
                </a:lnTo>
                <a:lnTo>
                  <a:pt x="8494" y="4986"/>
                </a:lnTo>
                <a:lnTo>
                  <a:pt x="8494" y="4986"/>
                </a:lnTo>
                <a:lnTo>
                  <a:pt x="8452" y="5050"/>
                </a:lnTo>
                <a:lnTo>
                  <a:pt x="8409" y="5093"/>
                </a:lnTo>
                <a:lnTo>
                  <a:pt x="8259" y="5157"/>
                </a:lnTo>
                <a:lnTo>
                  <a:pt x="8259" y="5157"/>
                </a:lnTo>
                <a:lnTo>
                  <a:pt x="8067" y="5264"/>
                </a:lnTo>
                <a:lnTo>
                  <a:pt x="7895" y="5392"/>
                </a:lnTo>
                <a:lnTo>
                  <a:pt x="7574" y="5692"/>
                </a:lnTo>
                <a:lnTo>
                  <a:pt x="7574" y="5692"/>
                </a:lnTo>
                <a:lnTo>
                  <a:pt x="7510" y="5628"/>
                </a:lnTo>
                <a:lnTo>
                  <a:pt x="7446" y="5542"/>
                </a:lnTo>
                <a:lnTo>
                  <a:pt x="7296" y="5307"/>
                </a:lnTo>
                <a:lnTo>
                  <a:pt x="7189" y="5029"/>
                </a:lnTo>
                <a:lnTo>
                  <a:pt x="7146" y="4943"/>
                </a:lnTo>
                <a:lnTo>
                  <a:pt x="7146" y="4858"/>
                </a:lnTo>
                <a:lnTo>
                  <a:pt x="7146" y="4858"/>
                </a:lnTo>
                <a:close/>
                <a:moveTo>
                  <a:pt x="7810" y="5927"/>
                </a:moveTo>
                <a:lnTo>
                  <a:pt x="7810" y="5927"/>
                </a:lnTo>
                <a:lnTo>
                  <a:pt x="7788" y="5927"/>
                </a:lnTo>
                <a:lnTo>
                  <a:pt x="7788" y="5927"/>
                </a:lnTo>
                <a:lnTo>
                  <a:pt x="7810" y="5906"/>
                </a:lnTo>
                <a:lnTo>
                  <a:pt x="7810" y="5927"/>
                </a:lnTo>
                <a:lnTo>
                  <a:pt x="7810" y="5927"/>
                </a:lnTo>
                <a:close/>
                <a:moveTo>
                  <a:pt x="8280" y="7446"/>
                </a:moveTo>
                <a:lnTo>
                  <a:pt x="8280" y="7446"/>
                </a:lnTo>
                <a:lnTo>
                  <a:pt x="8109" y="7703"/>
                </a:lnTo>
                <a:lnTo>
                  <a:pt x="8024" y="7810"/>
                </a:lnTo>
                <a:lnTo>
                  <a:pt x="7917" y="7917"/>
                </a:lnTo>
                <a:lnTo>
                  <a:pt x="7917" y="7917"/>
                </a:lnTo>
                <a:lnTo>
                  <a:pt x="7810" y="7981"/>
                </a:lnTo>
                <a:lnTo>
                  <a:pt x="7681" y="8024"/>
                </a:lnTo>
                <a:lnTo>
                  <a:pt x="7446" y="8067"/>
                </a:lnTo>
                <a:lnTo>
                  <a:pt x="7446" y="8067"/>
                </a:lnTo>
                <a:lnTo>
                  <a:pt x="7211" y="8088"/>
                </a:lnTo>
                <a:lnTo>
                  <a:pt x="7018" y="8110"/>
                </a:lnTo>
                <a:lnTo>
                  <a:pt x="7018" y="8110"/>
                </a:lnTo>
                <a:lnTo>
                  <a:pt x="6697" y="8088"/>
                </a:lnTo>
                <a:lnTo>
                  <a:pt x="6547" y="8067"/>
                </a:lnTo>
                <a:lnTo>
                  <a:pt x="6376" y="8088"/>
                </a:lnTo>
                <a:lnTo>
                  <a:pt x="6376" y="8088"/>
                </a:lnTo>
                <a:lnTo>
                  <a:pt x="6248" y="8110"/>
                </a:lnTo>
                <a:lnTo>
                  <a:pt x="6205" y="8131"/>
                </a:lnTo>
                <a:lnTo>
                  <a:pt x="6184" y="8174"/>
                </a:lnTo>
                <a:lnTo>
                  <a:pt x="6141" y="8281"/>
                </a:lnTo>
                <a:lnTo>
                  <a:pt x="6120" y="8409"/>
                </a:lnTo>
                <a:lnTo>
                  <a:pt x="6120" y="8409"/>
                </a:lnTo>
                <a:lnTo>
                  <a:pt x="6098" y="8538"/>
                </a:lnTo>
                <a:lnTo>
                  <a:pt x="6077" y="8602"/>
                </a:lnTo>
                <a:lnTo>
                  <a:pt x="6034" y="8602"/>
                </a:lnTo>
                <a:lnTo>
                  <a:pt x="6013" y="8602"/>
                </a:lnTo>
                <a:lnTo>
                  <a:pt x="5906" y="8516"/>
                </a:lnTo>
                <a:lnTo>
                  <a:pt x="5906" y="8516"/>
                </a:lnTo>
                <a:lnTo>
                  <a:pt x="5713" y="8281"/>
                </a:lnTo>
                <a:lnTo>
                  <a:pt x="5542" y="8045"/>
                </a:lnTo>
                <a:lnTo>
                  <a:pt x="5542" y="8045"/>
                </a:lnTo>
                <a:lnTo>
                  <a:pt x="5328" y="7810"/>
                </a:lnTo>
                <a:lnTo>
                  <a:pt x="5242" y="7682"/>
                </a:lnTo>
                <a:lnTo>
                  <a:pt x="5221" y="7618"/>
                </a:lnTo>
                <a:lnTo>
                  <a:pt x="5242" y="7553"/>
                </a:lnTo>
                <a:lnTo>
                  <a:pt x="5242" y="7553"/>
                </a:lnTo>
                <a:lnTo>
                  <a:pt x="5264" y="7511"/>
                </a:lnTo>
                <a:lnTo>
                  <a:pt x="5306" y="7446"/>
                </a:lnTo>
                <a:lnTo>
                  <a:pt x="5413" y="7339"/>
                </a:lnTo>
                <a:lnTo>
                  <a:pt x="5649" y="7147"/>
                </a:lnTo>
                <a:lnTo>
                  <a:pt x="5649" y="7147"/>
                </a:lnTo>
                <a:lnTo>
                  <a:pt x="5863" y="6933"/>
                </a:lnTo>
                <a:lnTo>
                  <a:pt x="5927" y="6890"/>
                </a:lnTo>
                <a:lnTo>
                  <a:pt x="5970" y="6847"/>
                </a:lnTo>
                <a:lnTo>
                  <a:pt x="6034" y="6847"/>
                </a:lnTo>
                <a:lnTo>
                  <a:pt x="6077" y="6869"/>
                </a:lnTo>
                <a:lnTo>
                  <a:pt x="6077" y="6869"/>
                </a:lnTo>
                <a:lnTo>
                  <a:pt x="6120" y="6954"/>
                </a:lnTo>
                <a:lnTo>
                  <a:pt x="6141" y="6997"/>
                </a:lnTo>
                <a:lnTo>
                  <a:pt x="6162" y="7040"/>
                </a:lnTo>
                <a:lnTo>
                  <a:pt x="6162" y="7040"/>
                </a:lnTo>
                <a:lnTo>
                  <a:pt x="6269" y="7104"/>
                </a:lnTo>
                <a:lnTo>
                  <a:pt x="6376" y="7125"/>
                </a:lnTo>
                <a:lnTo>
                  <a:pt x="6376" y="7125"/>
                </a:lnTo>
                <a:lnTo>
                  <a:pt x="6526" y="7168"/>
                </a:lnTo>
                <a:lnTo>
                  <a:pt x="6697" y="7190"/>
                </a:lnTo>
                <a:lnTo>
                  <a:pt x="6847" y="7190"/>
                </a:lnTo>
                <a:lnTo>
                  <a:pt x="7018" y="7168"/>
                </a:lnTo>
                <a:lnTo>
                  <a:pt x="7660" y="7083"/>
                </a:lnTo>
                <a:lnTo>
                  <a:pt x="7660" y="7083"/>
                </a:lnTo>
                <a:lnTo>
                  <a:pt x="7810" y="7061"/>
                </a:lnTo>
                <a:lnTo>
                  <a:pt x="7981" y="7018"/>
                </a:lnTo>
                <a:lnTo>
                  <a:pt x="8131" y="6976"/>
                </a:lnTo>
                <a:lnTo>
                  <a:pt x="8280" y="6890"/>
                </a:lnTo>
                <a:lnTo>
                  <a:pt x="8280" y="6890"/>
                </a:lnTo>
                <a:lnTo>
                  <a:pt x="8430" y="6783"/>
                </a:lnTo>
                <a:lnTo>
                  <a:pt x="8516" y="6762"/>
                </a:lnTo>
                <a:lnTo>
                  <a:pt x="8537" y="6783"/>
                </a:lnTo>
                <a:lnTo>
                  <a:pt x="8559" y="6805"/>
                </a:lnTo>
                <a:lnTo>
                  <a:pt x="8559" y="6805"/>
                </a:lnTo>
                <a:lnTo>
                  <a:pt x="8559" y="6869"/>
                </a:lnTo>
                <a:lnTo>
                  <a:pt x="8537" y="6954"/>
                </a:lnTo>
                <a:lnTo>
                  <a:pt x="8452" y="7125"/>
                </a:lnTo>
                <a:lnTo>
                  <a:pt x="8280" y="7446"/>
                </a:lnTo>
                <a:lnTo>
                  <a:pt x="8280" y="7446"/>
                </a:lnTo>
                <a:close/>
                <a:moveTo>
                  <a:pt x="7960" y="6419"/>
                </a:moveTo>
                <a:lnTo>
                  <a:pt x="7960" y="6419"/>
                </a:lnTo>
                <a:lnTo>
                  <a:pt x="7960" y="6377"/>
                </a:lnTo>
                <a:lnTo>
                  <a:pt x="7981" y="6355"/>
                </a:lnTo>
                <a:lnTo>
                  <a:pt x="8045" y="6291"/>
                </a:lnTo>
                <a:lnTo>
                  <a:pt x="8152" y="6227"/>
                </a:lnTo>
                <a:lnTo>
                  <a:pt x="8259" y="6184"/>
                </a:lnTo>
                <a:lnTo>
                  <a:pt x="8473" y="6098"/>
                </a:lnTo>
                <a:lnTo>
                  <a:pt x="8559" y="6098"/>
                </a:lnTo>
                <a:lnTo>
                  <a:pt x="8580" y="6098"/>
                </a:lnTo>
                <a:lnTo>
                  <a:pt x="8580" y="6098"/>
                </a:lnTo>
                <a:lnTo>
                  <a:pt x="8473" y="6248"/>
                </a:lnTo>
                <a:lnTo>
                  <a:pt x="8387" y="6334"/>
                </a:lnTo>
                <a:lnTo>
                  <a:pt x="8280" y="6441"/>
                </a:lnTo>
                <a:lnTo>
                  <a:pt x="8173" y="6505"/>
                </a:lnTo>
                <a:lnTo>
                  <a:pt x="8088" y="6548"/>
                </a:lnTo>
                <a:lnTo>
                  <a:pt x="8045" y="6526"/>
                </a:lnTo>
                <a:lnTo>
                  <a:pt x="8002" y="6526"/>
                </a:lnTo>
                <a:lnTo>
                  <a:pt x="7981" y="6484"/>
                </a:lnTo>
                <a:lnTo>
                  <a:pt x="7960" y="6419"/>
                </a:lnTo>
                <a:lnTo>
                  <a:pt x="7960" y="6419"/>
                </a:lnTo>
                <a:close/>
                <a:moveTo>
                  <a:pt x="8002" y="5799"/>
                </a:moveTo>
                <a:lnTo>
                  <a:pt x="8002" y="5799"/>
                </a:lnTo>
                <a:lnTo>
                  <a:pt x="7960" y="5820"/>
                </a:lnTo>
                <a:lnTo>
                  <a:pt x="7960" y="5820"/>
                </a:lnTo>
                <a:lnTo>
                  <a:pt x="7960" y="5820"/>
                </a:lnTo>
                <a:lnTo>
                  <a:pt x="7960" y="5820"/>
                </a:lnTo>
                <a:lnTo>
                  <a:pt x="7960" y="5820"/>
                </a:lnTo>
                <a:lnTo>
                  <a:pt x="7960" y="5820"/>
                </a:lnTo>
                <a:lnTo>
                  <a:pt x="7981" y="5799"/>
                </a:lnTo>
                <a:lnTo>
                  <a:pt x="7981" y="5799"/>
                </a:lnTo>
                <a:lnTo>
                  <a:pt x="8002" y="5799"/>
                </a:lnTo>
                <a:lnTo>
                  <a:pt x="8002" y="5799"/>
                </a:lnTo>
                <a:lnTo>
                  <a:pt x="8152" y="5692"/>
                </a:lnTo>
                <a:lnTo>
                  <a:pt x="8345" y="5542"/>
                </a:lnTo>
                <a:lnTo>
                  <a:pt x="8452" y="5499"/>
                </a:lnTo>
                <a:lnTo>
                  <a:pt x="8537" y="5457"/>
                </a:lnTo>
                <a:lnTo>
                  <a:pt x="8601" y="5435"/>
                </a:lnTo>
                <a:lnTo>
                  <a:pt x="8666" y="5478"/>
                </a:lnTo>
                <a:lnTo>
                  <a:pt x="8666" y="5478"/>
                </a:lnTo>
                <a:lnTo>
                  <a:pt x="8687" y="5499"/>
                </a:lnTo>
                <a:lnTo>
                  <a:pt x="8687" y="5521"/>
                </a:lnTo>
                <a:lnTo>
                  <a:pt x="8623" y="5585"/>
                </a:lnTo>
                <a:lnTo>
                  <a:pt x="8537" y="5628"/>
                </a:lnTo>
                <a:lnTo>
                  <a:pt x="8430" y="5692"/>
                </a:lnTo>
                <a:lnTo>
                  <a:pt x="8173" y="5756"/>
                </a:lnTo>
                <a:lnTo>
                  <a:pt x="8002" y="5799"/>
                </a:lnTo>
                <a:lnTo>
                  <a:pt x="8002" y="5799"/>
                </a:lnTo>
                <a:close/>
                <a:moveTo>
                  <a:pt x="5392" y="3296"/>
                </a:moveTo>
                <a:lnTo>
                  <a:pt x="5392" y="3296"/>
                </a:lnTo>
                <a:lnTo>
                  <a:pt x="5670" y="3317"/>
                </a:lnTo>
                <a:lnTo>
                  <a:pt x="5927" y="3338"/>
                </a:lnTo>
                <a:lnTo>
                  <a:pt x="6440" y="3424"/>
                </a:lnTo>
                <a:lnTo>
                  <a:pt x="6440" y="3424"/>
                </a:lnTo>
                <a:lnTo>
                  <a:pt x="6654" y="3445"/>
                </a:lnTo>
                <a:lnTo>
                  <a:pt x="6868" y="3445"/>
                </a:lnTo>
                <a:lnTo>
                  <a:pt x="6954" y="3445"/>
                </a:lnTo>
                <a:lnTo>
                  <a:pt x="7040" y="3403"/>
                </a:lnTo>
                <a:lnTo>
                  <a:pt x="7125" y="3338"/>
                </a:lnTo>
                <a:lnTo>
                  <a:pt x="7189" y="3253"/>
                </a:lnTo>
                <a:lnTo>
                  <a:pt x="7189" y="3253"/>
                </a:lnTo>
                <a:lnTo>
                  <a:pt x="7296" y="2975"/>
                </a:lnTo>
                <a:lnTo>
                  <a:pt x="7403" y="2697"/>
                </a:lnTo>
                <a:lnTo>
                  <a:pt x="7617" y="2119"/>
                </a:lnTo>
                <a:lnTo>
                  <a:pt x="7617" y="2119"/>
                </a:lnTo>
                <a:lnTo>
                  <a:pt x="7724" y="1883"/>
                </a:lnTo>
                <a:lnTo>
                  <a:pt x="7831" y="1605"/>
                </a:lnTo>
                <a:lnTo>
                  <a:pt x="7938" y="1327"/>
                </a:lnTo>
                <a:lnTo>
                  <a:pt x="7960" y="1199"/>
                </a:lnTo>
                <a:lnTo>
                  <a:pt x="7981" y="1070"/>
                </a:lnTo>
                <a:lnTo>
                  <a:pt x="7981" y="1070"/>
                </a:lnTo>
                <a:lnTo>
                  <a:pt x="7960" y="963"/>
                </a:lnTo>
                <a:lnTo>
                  <a:pt x="7917" y="878"/>
                </a:lnTo>
                <a:lnTo>
                  <a:pt x="7853" y="856"/>
                </a:lnTo>
                <a:lnTo>
                  <a:pt x="7767" y="835"/>
                </a:lnTo>
                <a:lnTo>
                  <a:pt x="7681" y="856"/>
                </a:lnTo>
                <a:lnTo>
                  <a:pt x="7574" y="878"/>
                </a:lnTo>
                <a:lnTo>
                  <a:pt x="7403" y="921"/>
                </a:lnTo>
                <a:lnTo>
                  <a:pt x="7403" y="921"/>
                </a:lnTo>
                <a:lnTo>
                  <a:pt x="7275" y="963"/>
                </a:lnTo>
                <a:lnTo>
                  <a:pt x="7189" y="963"/>
                </a:lnTo>
                <a:lnTo>
                  <a:pt x="7104" y="942"/>
                </a:lnTo>
                <a:lnTo>
                  <a:pt x="7040" y="899"/>
                </a:lnTo>
                <a:lnTo>
                  <a:pt x="6890" y="792"/>
                </a:lnTo>
                <a:lnTo>
                  <a:pt x="6697" y="664"/>
                </a:lnTo>
                <a:lnTo>
                  <a:pt x="6697" y="664"/>
                </a:lnTo>
                <a:lnTo>
                  <a:pt x="6269" y="407"/>
                </a:lnTo>
                <a:lnTo>
                  <a:pt x="6034" y="300"/>
                </a:lnTo>
                <a:lnTo>
                  <a:pt x="5820" y="215"/>
                </a:lnTo>
                <a:lnTo>
                  <a:pt x="5585" y="150"/>
                </a:lnTo>
                <a:lnTo>
                  <a:pt x="5349" y="86"/>
                </a:lnTo>
                <a:lnTo>
                  <a:pt x="5093" y="43"/>
                </a:lnTo>
                <a:lnTo>
                  <a:pt x="4836" y="1"/>
                </a:lnTo>
                <a:lnTo>
                  <a:pt x="4836" y="1"/>
                </a:lnTo>
                <a:lnTo>
                  <a:pt x="4558" y="22"/>
                </a:lnTo>
                <a:lnTo>
                  <a:pt x="4279" y="43"/>
                </a:lnTo>
                <a:lnTo>
                  <a:pt x="4001" y="108"/>
                </a:lnTo>
                <a:lnTo>
                  <a:pt x="3723" y="193"/>
                </a:lnTo>
                <a:lnTo>
                  <a:pt x="3445" y="300"/>
                </a:lnTo>
                <a:lnTo>
                  <a:pt x="3188" y="429"/>
                </a:lnTo>
                <a:lnTo>
                  <a:pt x="2932" y="557"/>
                </a:lnTo>
                <a:lnTo>
                  <a:pt x="2696" y="728"/>
                </a:lnTo>
                <a:lnTo>
                  <a:pt x="2696" y="728"/>
                </a:lnTo>
                <a:lnTo>
                  <a:pt x="2504" y="899"/>
                </a:lnTo>
                <a:lnTo>
                  <a:pt x="2332" y="1070"/>
                </a:lnTo>
                <a:lnTo>
                  <a:pt x="2161" y="1263"/>
                </a:lnTo>
                <a:lnTo>
                  <a:pt x="2012" y="1477"/>
                </a:lnTo>
                <a:lnTo>
                  <a:pt x="2012" y="1477"/>
                </a:lnTo>
                <a:lnTo>
                  <a:pt x="1733" y="1905"/>
                </a:lnTo>
                <a:lnTo>
                  <a:pt x="1733" y="1905"/>
                </a:lnTo>
                <a:lnTo>
                  <a:pt x="1541" y="2140"/>
                </a:lnTo>
                <a:lnTo>
                  <a:pt x="1455" y="2269"/>
                </a:lnTo>
                <a:lnTo>
                  <a:pt x="1434" y="2333"/>
                </a:lnTo>
                <a:lnTo>
                  <a:pt x="1412" y="2397"/>
                </a:lnTo>
                <a:lnTo>
                  <a:pt x="1412" y="2397"/>
                </a:lnTo>
                <a:lnTo>
                  <a:pt x="1412" y="2440"/>
                </a:lnTo>
                <a:lnTo>
                  <a:pt x="1434" y="2483"/>
                </a:lnTo>
                <a:lnTo>
                  <a:pt x="1498" y="2568"/>
                </a:lnTo>
                <a:lnTo>
                  <a:pt x="1584" y="2654"/>
                </a:lnTo>
                <a:lnTo>
                  <a:pt x="1691" y="2697"/>
                </a:lnTo>
                <a:lnTo>
                  <a:pt x="1947" y="2804"/>
                </a:lnTo>
                <a:lnTo>
                  <a:pt x="2140" y="2889"/>
                </a:lnTo>
                <a:lnTo>
                  <a:pt x="2140" y="2889"/>
                </a:lnTo>
                <a:lnTo>
                  <a:pt x="2354" y="3017"/>
                </a:lnTo>
                <a:lnTo>
                  <a:pt x="2568" y="3167"/>
                </a:lnTo>
                <a:lnTo>
                  <a:pt x="2803" y="3296"/>
                </a:lnTo>
                <a:lnTo>
                  <a:pt x="2932" y="3360"/>
                </a:lnTo>
                <a:lnTo>
                  <a:pt x="3039" y="3381"/>
                </a:lnTo>
                <a:lnTo>
                  <a:pt x="3039" y="3381"/>
                </a:lnTo>
                <a:lnTo>
                  <a:pt x="3145" y="3381"/>
                </a:lnTo>
                <a:lnTo>
                  <a:pt x="3231" y="3338"/>
                </a:lnTo>
                <a:lnTo>
                  <a:pt x="3295" y="3274"/>
                </a:lnTo>
                <a:lnTo>
                  <a:pt x="3359" y="3189"/>
                </a:lnTo>
                <a:lnTo>
                  <a:pt x="3466" y="2996"/>
                </a:lnTo>
                <a:lnTo>
                  <a:pt x="3573" y="2804"/>
                </a:lnTo>
                <a:lnTo>
                  <a:pt x="3573" y="2804"/>
                </a:lnTo>
                <a:lnTo>
                  <a:pt x="3809" y="2397"/>
                </a:lnTo>
                <a:lnTo>
                  <a:pt x="4066" y="2012"/>
                </a:lnTo>
                <a:lnTo>
                  <a:pt x="4066" y="2012"/>
                </a:lnTo>
                <a:lnTo>
                  <a:pt x="4172" y="1798"/>
                </a:lnTo>
                <a:lnTo>
                  <a:pt x="4237" y="1691"/>
                </a:lnTo>
                <a:lnTo>
                  <a:pt x="4322" y="1584"/>
                </a:lnTo>
                <a:lnTo>
                  <a:pt x="4386" y="1498"/>
                </a:lnTo>
                <a:lnTo>
                  <a:pt x="4493" y="1456"/>
                </a:lnTo>
                <a:lnTo>
                  <a:pt x="4536" y="1456"/>
                </a:lnTo>
                <a:lnTo>
                  <a:pt x="4579" y="1456"/>
                </a:lnTo>
                <a:lnTo>
                  <a:pt x="4622" y="1477"/>
                </a:lnTo>
                <a:lnTo>
                  <a:pt x="4686" y="1520"/>
                </a:lnTo>
                <a:lnTo>
                  <a:pt x="4686" y="1520"/>
                </a:lnTo>
                <a:lnTo>
                  <a:pt x="4814" y="1691"/>
                </a:lnTo>
                <a:lnTo>
                  <a:pt x="4964" y="1905"/>
                </a:lnTo>
                <a:lnTo>
                  <a:pt x="5028" y="2012"/>
                </a:lnTo>
                <a:lnTo>
                  <a:pt x="5071" y="2119"/>
                </a:lnTo>
                <a:lnTo>
                  <a:pt x="5093" y="2226"/>
                </a:lnTo>
                <a:lnTo>
                  <a:pt x="5093" y="2311"/>
                </a:lnTo>
                <a:lnTo>
                  <a:pt x="5093" y="2311"/>
                </a:lnTo>
                <a:lnTo>
                  <a:pt x="5028" y="2397"/>
                </a:lnTo>
                <a:lnTo>
                  <a:pt x="4943" y="2483"/>
                </a:lnTo>
                <a:lnTo>
                  <a:pt x="4729" y="2632"/>
                </a:lnTo>
                <a:lnTo>
                  <a:pt x="4643" y="2718"/>
                </a:lnTo>
                <a:lnTo>
                  <a:pt x="4579" y="2825"/>
                </a:lnTo>
                <a:lnTo>
                  <a:pt x="4558" y="2868"/>
                </a:lnTo>
                <a:lnTo>
                  <a:pt x="4536" y="2932"/>
                </a:lnTo>
                <a:lnTo>
                  <a:pt x="4558" y="2996"/>
                </a:lnTo>
                <a:lnTo>
                  <a:pt x="4579" y="3060"/>
                </a:lnTo>
                <a:lnTo>
                  <a:pt x="4579" y="3060"/>
                </a:lnTo>
                <a:lnTo>
                  <a:pt x="4622" y="3167"/>
                </a:lnTo>
                <a:lnTo>
                  <a:pt x="4707" y="3231"/>
                </a:lnTo>
                <a:lnTo>
                  <a:pt x="4814" y="3274"/>
                </a:lnTo>
                <a:lnTo>
                  <a:pt x="4921" y="3296"/>
                </a:lnTo>
                <a:lnTo>
                  <a:pt x="5178" y="3296"/>
                </a:lnTo>
                <a:lnTo>
                  <a:pt x="5392" y="3296"/>
                </a:lnTo>
                <a:lnTo>
                  <a:pt x="5392" y="3296"/>
                </a:lnTo>
                <a:close/>
                <a:moveTo>
                  <a:pt x="3060" y="2333"/>
                </a:moveTo>
                <a:lnTo>
                  <a:pt x="3060" y="2333"/>
                </a:lnTo>
                <a:lnTo>
                  <a:pt x="2974" y="2226"/>
                </a:lnTo>
                <a:lnTo>
                  <a:pt x="2867" y="2055"/>
                </a:lnTo>
                <a:lnTo>
                  <a:pt x="2803" y="1969"/>
                </a:lnTo>
                <a:lnTo>
                  <a:pt x="2739" y="1905"/>
                </a:lnTo>
                <a:lnTo>
                  <a:pt x="2675" y="1883"/>
                </a:lnTo>
                <a:lnTo>
                  <a:pt x="2632" y="1883"/>
                </a:lnTo>
                <a:lnTo>
                  <a:pt x="2611" y="1905"/>
                </a:lnTo>
                <a:lnTo>
                  <a:pt x="2611" y="1905"/>
                </a:lnTo>
                <a:lnTo>
                  <a:pt x="2589" y="1948"/>
                </a:lnTo>
                <a:lnTo>
                  <a:pt x="2611" y="2033"/>
                </a:lnTo>
                <a:lnTo>
                  <a:pt x="2696" y="2226"/>
                </a:lnTo>
                <a:lnTo>
                  <a:pt x="2718" y="2311"/>
                </a:lnTo>
                <a:lnTo>
                  <a:pt x="2739" y="2397"/>
                </a:lnTo>
                <a:lnTo>
                  <a:pt x="2739" y="2461"/>
                </a:lnTo>
                <a:lnTo>
                  <a:pt x="2718" y="2461"/>
                </a:lnTo>
                <a:lnTo>
                  <a:pt x="2675" y="2461"/>
                </a:lnTo>
                <a:lnTo>
                  <a:pt x="2675" y="2461"/>
                </a:lnTo>
                <a:lnTo>
                  <a:pt x="2525" y="2397"/>
                </a:lnTo>
                <a:lnTo>
                  <a:pt x="2418" y="2333"/>
                </a:lnTo>
                <a:lnTo>
                  <a:pt x="2375" y="2290"/>
                </a:lnTo>
                <a:lnTo>
                  <a:pt x="2332" y="2226"/>
                </a:lnTo>
                <a:lnTo>
                  <a:pt x="2332" y="2162"/>
                </a:lnTo>
                <a:lnTo>
                  <a:pt x="2354" y="2076"/>
                </a:lnTo>
                <a:lnTo>
                  <a:pt x="2354" y="2076"/>
                </a:lnTo>
                <a:lnTo>
                  <a:pt x="2418" y="1926"/>
                </a:lnTo>
                <a:lnTo>
                  <a:pt x="2525" y="1734"/>
                </a:lnTo>
                <a:lnTo>
                  <a:pt x="2632" y="1584"/>
                </a:lnTo>
                <a:lnTo>
                  <a:pt x="2739" y="1456"/>
                </a:lnTo>
                <a:lnTo>
                  <a:pt x="2739" y="1456"/>
                </a:lnTo>
                <a:lnTo>
                  <a:pt x="2803" y="1541"/>
                </a:lnTo>
                <a:lnTo>
                  <a:pt x="2846" y="1627"/>
                </a:lnTo>
                <a:lnTo>
                  <a:pt x="2932" y="1819"/>
                </a:lnTo>
                <a:lnTo>
                  <a:pt x="2932" y="1819"/>
                </a:lnTo>
                <a:lnTo>
                  <a:pt x="2996" y="1926"/>
                </a:lnTo>
                <a:lnTo>
                  <a:pt x="3060" y="2012"/>
                </a:lnTo>
                <a:lnTo>
                  <a:pt x="3188" y="2204"/>
                </a:lnTo>
                <a:lnTo>
                  <a:pt x="3188" y="2204"/>
                </a:lnTo>
                <a:lnTo>
                  <a:pt x="3231" y="2311"/>
                </a:lnTo>
                <a:lnTo>
                  <a:pt x="3231" y="2354"/>
                </a:lnTo>
                <a:lnTo>
                  <a:pt x="3231" y="2376"/>
                </a:lnTo>
                <a:lnTo>
                  <a:pt x="3210" y="2397"/>
                </a:lnTo>
                <a:lnTo>
                  <a:pt x="3167" y="2397"/>
                </a:lnTo>
                <a:lnTo>
                  <a:pt x="3060" y="2333"/>
                </a:lnTo>
                <a:lnTo>
                  <a:pt x="3060" y="2333"/>
                </a:lnTo>
                <a:close/>
                <a:moveTo>
                  <a:pt x="3210" y="1563"/>
                </a:moveTo>
                <a:lnTo>
                  <a:pt x="3210" y="1563"/>
                </a:lnTo>
                <a:lnTo>
                  <a:pt x="3103" y="1434"/>
                </a:lnTo>
                <a:lnTo>
                  <a:pt x="3017" y="1306"/>
                </a:lnTo>
                <a:lnTo>
                  <a:pt x="2996" y="1242"/>
                </a:lnTo>
                <a:lnTo>
                  <a:pt x="2974" y="1177"/>
                </a:lnTo>
                <a:lnTo>
                  <a:pt x="2996" y="1113"/>
                </a:lnTo>
                <a:lnTo>
                  <a:pt x="3039" y="1049"/>
                </a:lnTo>
                <a:lnTo>
                  <a:pt x="3039" y="1049"/>
                </a:lnTo>
                <a:lnTo>
                  <a:pt x="3103" y="1006"/>
                </a:lnTo>
                <a:lnTo>
                  <a:pt x="3145" y="985"/>
                </a:lnTo>
                <a:lnTo>
                  <a:pt x="3188" y="1006"/>
                </a:lnTo>
                <a:lnTo>
                  <a:pt x="3210" y="1049"/>
                </a:lnTo>
                <a:lnTo>
                  <a:pt x="3231" y="1199"/>
                </a:lnTo>
                <a:lnTo>
                  <a:pt x="3274" y="1327"/>
                </a:lnTo>
                <a:lnTo>
                  <a:pt x="3274" y="1327"/>
                </a:lnTo>
                <a:lnTo>
                  <a:pt x="3338" y="1498"/>
                </a:lnTo>
                <a:lnTo>
                  <a:pt x="3424" y="1648"/>
                </a:lnTo>
                <a:lnTo>
                  <a:pt x="3509" y="1798"/>
                </a:lnTo>
                <a:lnTo>
                  <a:pt x="3573" y="1948"/>
                </a:lnTo>
                <a:lnTo>
                  <a:pt x="3573" y="1948"/>
                </a:lnTo>
                <a:lnTo>
                  <a:pt x="3509" y="1948"/>
                </a:lnTo>
                <a:lnTo>
                  <a:pt x="3466" y="1905"/>
                </a:lnTo>
                <a:lnTo>
                  <a:pt x="3359" y="1798"/>
                </a:lnTo>
                <a:lnTo>
                  <a:pt x="3210" y="1563"/>
                </a:lnTo>
                <a:lnTo>
                  <a:pt x="3210" y="1563"/>
                </a:lnTo>
                <a:close/>
                <a:moveTo>
                  <a:pt x="3702" y="1349"/>
                </a:moveTo>
                <a:lnTo>
                  <a:pt x="3702" y="1349"/>
                </a:lnTo>
                <a:lnTo>
                  <a:pt x="3680" y="1327"/>
                </a:lnTo>
                <a:lnTo>
                  <a:pt x="3680" y="1327"/>
                </a:lnTo>
                <a:lnTo>
                  <a:pt x="3595" y="1199"/>
                </a:lnTo>
                <a:lnTo>
                  <a:pt x="3488" y="1006"/>
                </a:lnTo>
                <a:lnTo>
                  <a:pt x="3466" y="921"/>
                </a:lnTo>
                <a:lnTo>
                  <a:pt x="3466" y="835"/>
                </a:lnTo>
                <a:lnTo>
                  <a:pt x="3488" y="771"/>
                </a:lnTo>
                <a:lnTo>
                  <a:pt x="3552" y="728"/>
                </a:lnTo>
                <a:lnTo>
                  <a:pt x="3552" y="728"/>
                </a:lnTo>
                <a:lnTo>
                  <a:pt x="3616" y="728"/>
                </a:lnTo>
                <a:lnTo>
                  <a:pt x="3638" y="771"/>
                </a:lnTo>
                <a:lnTo>
                  <a:pt x="3659" y="835"/>
                </a:lnTo>
                <a:lnTo>
                  <a:pt x="3659" y="942"/>
                </a:lnTo>
                <a:lnTo>
                  <a:pt x="3659" y="1156"/>
                </a:lnTo>
                <a:lnTo>
                  <a:pt x="3659" y="1242"/>
                </a:lnTo>
                <a:lnTo>
                  <a:pt x="3680" y="1327"/>
                </a:lnTo>
                <a:lnTo>
                  <a:pt x="3680" y="1327"/>
                </a:lnTo>
                <a:lnTo>
                  <a:pt x="3680" y="1327"/>
                </a:lnTo>
                <a:lnTo>
                  <a:pt x="3680" y="1327"/>
                </a:lnTo>
                <a:lnTo>
                  <a:pt x="3702" y="1349"/>
                </a:lnTo>
                <a:lnTo>
                  <a:pt x="3702" y="1349"/>
                </a:lnTo>
                <a:lnTo>
                  <a:pt x="3723" y="1370"/>
                </a:lnTo>
                <a:lnTo>
                  <a:pt x="3723" y="1370"/>
                </a:lnTo>
                <a:lnTo>
                  <a:pt x="3702" y="1349"/>
                </a:lnTo>
                <a:lnTo>
                  <a:pt x="3702" y="1349"/>
                </a:lnTo>
                <a:close/>
                <a:moveTo>
                  <a:pt x="3937" y="921"/>
                </a:moveTo>
                <a:lnTo>
                  <a:pt x="3937" y="921"/>
                </a:lnTo>
                <a:lnTo>
                  <a:pt x="4001" y="942"/>
                </a:lnTo>
                <a:lnTo>
                  <a:pt x="4066" y="985"/>
                </a:lnTo>
                <a:lnTo>
                  <a:pt x="4108" y="1049"/>
                </a:lnTo>
                <a:lnTo>
                  <a:pt x="4130" y="1113"/>
                </a:lnTo>
                <a:lnTo>
                  <a:pt x="4130" y="1113"/>
                </a:lnTo>
                <a:lnTo>
                  <a:pt x="4087" y="1177"/>
                </a:lnTo>
                <a:lnTo>
                  <a:pt x="4044" y="1177"/>
                </a:lnTo>
                <a:lnTo>
                  <a:pt x="4023" y="1135"/>
                </a:lnTo>
                <a:lnTo>
                  <a:pt x="4001" y="1092"/>
                </a:lnTo>
                <a:lnTo>
                  <a:pt x="3959" y="985"/>
                </a:lnTo>
                <a:lnTo>
                  <a:pt x="3959" y="942"/>
                </a:lnTo>
                <a:lnTo>
                  <a:pt x="3937" y="921"/>
                </a:lnTo>
                <a:lnTo>
                  <a:pt x="3937" y="921"/>
                </a:lnTo>
                <a:close/>
                <a:moveTo>
                  <a:pt x="4814" y="835"/>
                </a:moveTo>
                <a:lnTo>
                  <a:pt x="4814" y="835"/>
                </a:lnTo>
                <a:lnTo>
                  <a:pt x="4622" y="707"/>
                </a:lnTo>
                <a:lnTo>
                  <a:pt x="4515" y="621"/>
                </a:lnTo>
                <a:lnTo>
                  <a:pt x="4493" y="578"/>
                </a:lnTo>
                <a:lnTo>
                  <a:pt x="4472" y="536"/>
                </a:lnTo>
                <a:lnTo>
                  <a:pt x="4472" y="536"/>
                </a:lnTo>
                <a:lnTo>
                  <a:pt x="4729" y="514"/>
                </a:lnTo>
                <a:lnTo>
                  <a:pt x="4879" y="514"/>
                </a:lnTo>
                <a:lnTo>
                  <a:pt x="4943" y="514"/>
                </a:lnTo>
                <a:lnTo>
                  <a:pt x="4943" y="536"/>
                </a:lnTo>
                <a:lnTo>
                  <a:pt x="4943" y="536"/>
                </a:lnTo>
                <a:lnTo>
                  <a:pt x="5199" y="536"/>
                </a:lnTo>
                <a:lnTo>
                  <a:pt x="5456" y="557"/>
                </a:lnTo>
                <a:lnTo>
                  <a:pt x="5713" y="600"/>
                </a:lnTo>
                <a:lnTo>
                  <a:pt x="5948" y="685"/>
                </a:lnTo>
                <a:lnTo>
                  <a:pt x="5948" y="685"/>
                </a:lnTo>
                <a:lnTo>
                  <a:pt x="6055" y="771"/>
                </a:lnTo>
                <a:lnTo>
                  <a:pt x="6162" y="856"/>
                </a:lnTo>
                <a:lnTo>
                  <a:pt x="6376" y="1070"/>
                </a:lnTo>
                <a:lnTo>
                  <a:pt x="6569" y="1284"/>
                </a:lnTo>
                <a:lnTo>
                  <a:pt x="6676" y="1391"/>
                </a:lnTo>
                <a:lnTo>
                  <a:pt x="6783" y="1477"/>
                </a:lnTo>
                <a:lnTo>
                  <a:pt x="6783" y="1477"/>
                </a:lnTo>
                <a:lnTo>
                  <a:pt x="6868" y="1520"/>
                </a:lnTo>
                <a:lnTo>
                  <a:pt x="7018" y="1563"/>
                </a:lnTo>
                <a:lnTo>
                  <a:pt x="7146" y="1605"/>
                </a:lnTo>
                <a:lnTo>
                  <a:pt x="7211" y="1648"/>
                </a:lnTo>
                <a:lnTo>
                  <a:pt x="7211" y="1648"/>
                </a:lnTo>
                <a:lnTo>
                  <a:pt x="7232" y="1691"/>
                </a:lnTo>
                <a:lnTo>
                  <a:pt x="7232" y="1734"/>
                </a:lnTo>
                <a:lnTo>
                  <a:pt x="7189" y="1862"/>
                </a:lnTo>
                <a:lnTo>
                  <a:pt x="7104" y="2097"/>
                </a:lnTo>
                <a:lnTo>
                  <a:pt x="7104" y="2097"/>
                </a:lnTo>
                <a:lnTo>
                  <a:pt x="6868" y="2654"/>
                </a:lnTo>
                <a:lnTo>
                  <a:pt x="6868" y="2654"/>
                </a:lnTo>
                <a:lnTo>
                  <a:pt x="6783" y="2889"/>
                </a:lnTo>
                <a:lnTo>
                  <a:pt x="6719" y="2996"/>
                </a:lnTo>
                <a:lnTo>
                  <a:pt x="6697" y="3039"/>
                </a:lnTo>
                <a:lnTo>
                  <a:pt x="6633" y="3060"/>
                </a:lnTo>
                <a:lnTo>
                  <a:pt x="6633" y="3060"/>
                </a:lnTo>
                <a:lnTo>
                  <a:pt x="6569" y="3082"/>
                </a:lnTo>
                <a:lnTo>
                  <a:pt x="6483" y="3082"/>
                </a:lnTo>
                <a:lnTo>
                  <a:pt x="6312" y="3039"/>
                </a:lnTo>
                <a:lnTo>
                  <a:pt x="5970" y="2975"/>
                </a:lnTo>
                <a:lnTo>
                  <a:pt x="5970" y="2975"/>
                </a:lnTo>
                <a:lnTo>
                  <a:pt x="5627" y="2975"/>
                </a:lnTo>
                <a:lnTo>
                  <a:pt x="5435" y="2953"/>
                </a:lnTo>
                <a:lnTo>
                  <a:pt x="5371" y="2953"/>
                </a:lnTo>
                <a:lnTo>
                  <a:pt x="5328" y="2932"/>
                </a:lnTo>
                <a:lnTo>
                  <a:pt x="5328" y="2932"/>
                </a:lnTo>
                <a:lnTo>
                  <a:pt x="5349" y="2868"/>
                </a:lnTo>
                <a:lnTo>
                  <a:pt x="5392" y="2804"/>
                </a:lnTo>
                <a:lnTo>
                  <a:pt x="5606" y="2611"/>
                </a:lnTo>
                <a:lnTo>
                  <a:pt x="5820" y="2376"/>
                </a:lnTo>
                <a:lnTo>
                  <a:pt x="5884" y="2269"/>
                </a:lnTo>
                <a:lnTo>
                  <a:pt x="5927" y="2183"/>
                </a:lnTo>
                <a:lnTo>
                  <a:pt x="5927" y="2183"/>
                </a:lnTo>
                <a:lnTo>
                  <a:pt x="5906" y="2076"/>
                </a:lnTo>
                <a:lnTo>
                  <a:pt x="5841" y="1948"/>
                </a:lnTo>
                <a:lnTo>
                  <a:pt x="5777" y="1819"/>
                </a:lnTo>
                <a:lnTo>
                  <a:pt x="5670" y="1691"/>
                </a:lnTo>
                <a:lnTo>
                  <a:pt x="5456" y="1456"/>
                </a:lnTo>
                <a:lnTo>
                  <a:pt x="5264" y="1284"/>
                </a:lnTo>
                <a:lnTo>
                  <a:pt x="5264" y="1284"/>
                </a:lnTo>
                <a:lnTo>
                  <a:pt x="5050" y="1049"/>
                </a:lnTo>
                <a:lnTo>
                  <a:pt x="4814" y="835"/>
                </a:lnTo>
                <a:lnTo>
                  <a:pt x="4814" y="835"/>
                </a:lnTo>
                <a:close/>
                <a:moveTo>
                  <a:pt x="3659" y="6719"/>
                </a:moveTo>
                <a:lnTo>
                  <a:pt x="3659" y="6719"/>
                </a:lnTo>
                <a:lnTo>
                  <a:pt x="3402" y="6698"/>
                </a:lnTo>
                <a:lnTo>
                  <a:pt x="3124" y="6698"/>
                </a:lnTo>
                <a:lnTo>
                  <a:pt x="2867" y="6698"/>
                </a:lnTo>
                <a:lnTo>
                  <a:pt x="2589" y="6698"/>
                </a:lnTo>
                <a:lnTo>
                  <a:pt x="2589" y="6698"/>
                </a:lnTo>
                <a:lnTo>
                  <a:pt x="2140" y="6676"/>
                </a:lnTo>
                <a:lnTo>
                  <a:pt x="2012" y="6676"/>
                </a:lnTo>
                <a:lnTo>
                  <a:pt x="1905" y="6655"/>
                </a:lnTo>
                <a:lnTo>
                  <a:pt x="1798" y="6612"/>
                </a:lnTo>
                <a:lnTo>
                  <a:pt x="1755" y="6569"/>
                </a:lnTo>
                <a:lnTo>
                  <a:pt x="1755" y="6569"/>
                </a:lnTo>
                <a:lnTo>
                  <a:pt x="1755" y="6505"/>
                </a:lnTo>
                <a:lnTo>
                  <a:pt x="1776" y="6419"/>
                </a:lnTo>
                <a:lnTo>
                  <a:pt x="1862" y="6184"/>
                </a:lnTo>
                <a:lnTo>
                  <a:pt x="1990" y="5970"/>
                </a:lnTo>
                <a:lnTo>
                  <a:pt x="2097" y="5842"/>
                </a:lnTo>
                <a:lnTo>
                  <a:pt x="2097" y="5842"/>
                </a:lnTo>
                <a:lnTo>
                  <a:pt x="2161" y="5799"/>
                </a:lnTo>
                <a:lnTo>
                  <a:pt x="2225" y="5778"/>
                </a:lnTo>
                <a:lnTo>
                  <a:pt x="2311" y="5778"/>
                </a:lnTo>
                <a:lnTo>
                  <a:pt x="2397" y="5799"/>
                </a:lnTo>
                <a:lnTo>
                  <a:pt x="2568" y="5863"/>
                </a:lnTo>
                <a:lnTo>
                  <a:pt x="2739" y="5927"/>
                </a:lnTo>
                <a:lnTo>
                  <a:pt x="2889" y="5970"/>
                </a:lnTo>
                <a:lnTo>
                  <a:pt x="2953" y="5970"/>
                </a:lnTo>
                <a:lnTo>
                  <a:pt x="2996" y="5949"/>
                </a:lnTo>
                <a:lnTo>
                  <a:pt x="3017" y="5906"/>
                </a:lnTo>
                <a:lnTo>
                  <a:pt x="3039" y="5820"/>
                </a:lnTo>
                <a:lnTo>
                  <a:pt x="3039" y="5713"/>
                </a:lnTo>
                <a:lnTo>
                  <a:pt x="2996" y="5564"/>
                </a:lnTo>
                <a:lnTo>
                  <a:pt x="2996" y="5564"/>
                </a:lnTo>
                <a:lnTo>
                  <a:pt x="2867" y="5050"/>
                </a:lnTo>
                <a:lnTo>
                  <a:pt x="2718" y="4515"/>
                </a:lnTo>
                <a:lnTo>
                  <a:pt x="2718" y="4515"/>
                </a:lnTo>
                <a:lnTo>
                  <a:pt x="2653" y="4087"/>
                </a:lnTo>
                <a:lnTo>
                  <a:pt x="2611" y="3873"/>
                </a:lnTo>
                <a:lnTo>
                  <a:pt x="2525" y="3681"/>
                </a:lnTo>
                <a:lnTo>
                  <a:pt x="2525" y="3681"/>
                </a:lnTo>
                <a:lnTo>
                  <a:pt x="2461" y="3595"/>
                </a:lnTo>
                <a:lnTo>
                  <a:pt x="2397" y="3531"/>
                </a:lnTo>
                <a:lnTo>
                  <a:pt x="2311" y="3488"/>
                </a:lnTo>
                <a:lnTo>
                  <a:pt x="2204" y="3467"/>
                </a:lnTo>
                <a:lnTo>
                  <a:pt x="2076" y="3445"/>
                </a:lnTo>
                <a:lnTo>
                  <a:pt x="1947" y="3467"/>
                </a:lnTo>
                <a:lnTo>
                  <a:pt x="1691" y="3510"/>
                </a:lnTo>
                <a:lnTo>
                  <a:pt x="1412" y="3595"/>
                </a:lnTo>
                <a:lnTo>
                  <a:pt x="1134" y="3681"/>
                </a:lnTo>
                <a:lnTo>
                  <a:pt x="899" y="3745"/>
                </a:lnTo>
                <a:lnTo>
                  <a:pt x="706" y="3809"/>
                </a:lnTo>
                <a:lnTo>
                  <a:pt x="706" y="3809"/>
                </a:lnTo>
                <a:lnTo>
                  <a:pt x="535" y="3852"/>
                </a:lnTo>
                <a:lnTo>
                  <a:pt x="450" y="3873"/>
                </a:lnTo>
                <a:lnTo>
                  <a:pt x="364" y="3895"/>
                </a:lnTo>
                <a:lnTo>
                  <a:pt x="300" y="3937"/>
                </a:lnTo>
                <a:lnTo>
                  <a:pt x="257" y="4002"/>
                </a:lnTo>
                <a:lnTo>
                  <a:pt x="257" y="4087"/>
                </a:lnTo>
                <a:lnTo>
                  <a:pt x="300" y="4194"/>
                </a:lnTo>
                <a:lnTo>
                  <a:pt x="300" y="4194"/>
                </a:lnTo>
                <a:lnTo>
                  <a:pt x="364" y="4258"/>
                </a:lnTo>
                <a:lnTo>
                  <a:pt x="450" y="4301"/>
                </a:lnTo>
                <a:lnTo>
                  <a:pt x="514" y="4344"/>
                </a:lnTo>
                <a:lnTo>
                  <a:pt x="599" y="4408"/>
                </a:lnTo>
                <a:lnTo>
                  <a:pt x="599" y="4408"/>
                </a:lnTo>
                <a:lnTo>
                  <a:pt x="621" y="4451"/>
                </a:lnTo>
                <a:lnTo>
                  <a:pt x="621" y="4494"/>
                </a:lnTo>
                <a:lnTo>
                  <a:pt x="621" y="4537"/>
                </a:lnTo>
                <a:lnTo>
                  <a:pt x="599" y="4579"/>
                </a:lnTo>
                <a:lnTo>
                  <a:pt x="535" y="4665"/>
                </a:lnTo>
                <a:lnTo>
                  <a:pt x="471" y="4751"/>
                </a:lnTo>
                <a:lnTo>
                  <a:pt x="471" y="4751"/>
                </a:lnTo>
                <a:lnTo>
                  <a:pt x="278" y="4943"/>
                </a:lnTo>
                <a:lnTo>
                  <a:pt x="129" y="5157"/>
                </a:lnTo>
                <a:lnTo>
                  <a:pt x="65" y="5264"/>
                </a:lnTo>
                <a:lnTo>
                  <a:pt x="22" y="5392"/>
                </a:lnTo>
                <a:lnTo>
                  <a:pt x="0" y="5521"/>
                </a:lnTo>
                <a:lnTo>
                  <a:pt x="22" y="5649"/>
                </a:lnTo>
                <a:lnTo>
                  <a:pt x="22" y="5649"/>
                </a:lnTo>
                <a:lnTo>
                  <a:pt x="86" y="5884"/>
                </a:lnTo>
                <a:lnTo>
                  <a:pt x="193" y="6098"/>
                </a:lnTo>
                <a:lnTo>
                  <a:pt x="407" y="6548"/>
                </a:lnTo>
                <a:lnTo>
                  <a:pt x="407" y="6548"/>
                </a:lnTo>
                <a:lnTo>
                  <a:pt x="599" y="6976"/>
                </a:lnTo>
                <a:lnTo>
                  <a:pt x="813" y="7425"/>
                </a:lnTo>
                <a:lnTo>
                  <a:pt x="942" y="7660"/>
                </a:lnTo>
                <a:lnTo>
                  <a:pt x="1070" y="7853"/>
                </a:lnTo>
                <a:lnTo>
                  <a:pt x="1220" y="8045"/>
                </a:lnTo>
                <a:lnTo>
                  <a:pt x="1391" y="8217"/>
                </a:lnTo>
                <a:lnTo>
                  <a:pt x="1391" y="8217"/>
                </a:lnTo>
                <a:lnTo>
                  <a:pt x="1584" y="8366"/>
                </a:lnTo>
                <a:lnTo>
                  <a:pt x="1798" y="8473"/>
                </a:lnTo>
                <a:lnTo>
                  <a:pt x="2033" y="8538"/>
                </a:lnTo>
                <a:lnTo>
                  <a:pt x="2268" y="8602"/>
                </a:lnTo>
                <a:lnTo>
                  <a:pt x="2525" y="8645"/>
                </a:lnTo>
                <a:lnTo>
                  <a:pt x="2760" y="8666"/>
                </a:lnTo>
                <a:lnTo>
                  <a:pt x="3252" y="8687"/>
                </a:lnTo>
                <a:lnTo>
                  <a:pt x="3252" y="8687"/>
                </a:lnTo>
                <a:lnTo>
                  <a:pt x="3531" y="8666"/>
                </a:lnTo>
                <a:lnTo>
                  <a:pt x="3659" y="8666"/>
                </a:lnTo>
                <a:lnTo>
                  <a:pt x="3787" y="8623"/>
                </a:lnTo>
                <a:lnTo>
                  <a:pt x="3894" y="8580"/>
                </a:lnTo>
                <a:lnTo>
                  <a:pt x="3980" y="8516"/>
                </a:lnTo>
                <a:lnTo>
                  <a:pt x="4044" y="8388"/>
                </a:lnTo>
                <a:lnTo>
                  <a:pt x="4087" y="8238"/>
                </a:lnTo>
                <a:lnTo>
                  <a:pt x="4087" y="8238"/>
                </a:lnTo>
                <a:lnTo>
                  <a:pt x="4087" y="8110"/>
                </a:lnTo>
                <a:lnTo>
                  <a:pt x="4066" y="7981"/>
                </a:lnTo>
                <a:lnTo>
                  <a:pt x="4066" y="7853"/>
                </a:lnTo>
                <a:lnTo>
                  <a:pt x="4044" y="7725"/>
                </a:lnTo>
                <a:lnTo>
                  <a:pt x="4044" y="7725"/>
                </a:lnTo>
                <a:lnTo>
                  <a:pt x="4087" y="7168"/>
                </a:lnTo>
                <a:lnTo>
                  <a:pt x="4087" y="7168"/>
                </a:lnTo>
                <a:lnTo>
                  <a:pt x="4087" y="6933"/>
                </a:lnTo>
                <a:lnTo>
                  <a:pt x="4066" y="6869"/>
                </a:lnTo>
                <a:lnTo>
                  <a:pt x="4023" y="6805"/>
                </a:lnTo>
                <a:lnTo>
                  <a:pt x="3980" y="6762"/>
                </a:lnTo>
                <a:lnTo>
                  <a:pt x="3894" y="6740"/>
                </a:lnTo>
                <a:lnTo>
                  <a:pt x="3659" y="6719"/>
                </a:lnTo>
                <a:lnTo>
                  <a:pt x="3659" y="6719"/>
                </a:lnTo>
                <a:close/>
                <a:moveTo>
                  <a:pt x="1391" y="6398"/>
                </a:moveTo>
                <a:lnTo>
                  <a:pt x="1391" y="6398"/>
                </a:lnTo>
                <a:lnTo>
                  <a:pt x="1327" y="6526"/>
                </a:lnTo>
                <a:lnTo>
                  <a:pt x="1305" y="6676"/>
                </a:lnTo>
                <a:lnTo>
                  <a:pt x="1241" y="6805"/>
                </a:lnTo>
                <a:lnTo>
                  <a:pt x="1177" y="6933"/>
                </a:lnTo>
                <a:lnTo>
                  <a:pt x="1177" y="6933"/>
                </a:lnTo>
                <a:lnTo>
                  <a:pt x="1113" y="6869"/>
                </a:lnTo>
                <a:lnTo>
                  <a:pt x="1070" y="6783"/>
                </a:lnTo>
                <a:lnTo>
                  <a:pt x="963" y="6591"/>
                </a:lnTo>
                <a:lnTo>
                  <a:pt x="835" y="6227"/>
                </a:lnTo>
                <a:lnTo>
                  <a:pt x="835" y="6227"/>
                </a:lnTo>
                <a:lnTo>
                  <a:pt x="685" y="5884"/>
                </a:lnTo>
                <a:lnTo>
                  <a:pt x="642" y="5713"/>
                </a:lnTo>
                <a:lnTo>
                  <a:pt x="642" y="5628"/>
                </a:lnTo>
                <a:lnTo>
                  <a:pt x="664" y="5542"/>
                </a:lnTo>
                <a:lnTo>
                  <a:pt x="664" y="5542"/>
                </a:lnTo>
                <a:lnTo>
                  <a:pt x="728" y="5371"/>
                </a:lnTo>
                <a:lnTo>
                  <a:pt x="792" y="5178"/>
                </a:lnTo>
                <a:lnTo>
                  <a:pt x="985" y="4836"/>
                </a:lnTo>
                <a:lnTo>
                  <a:pt x="985" y="4836"/>
                </a:lnTo>
                <a:lnTo>
                  <a:pt x="1049" y="4708"/>
                </a:lnTo>
                <a:lnTo>
                  <a:pt x="1092" y="4622"/>
                </a:lnTo>
                <a:lnTo>
                  <a:pt x="1092" y="4558"/>
                </a:lnTo>
                <a:lnTo>
                  <a:pt x="1092" y="4558"/>
                </a:lnTo>
                <a:lnTo>
                  <a:pt x="1092" y="4451"/>
                </a:lnTo>
                <a:lnTo>
                  <a:pt x="1049" y="4365"/>
                </a:lnTo>
                <a:lnTo>
                  <a:pt x="985" y="4301"/>
                </a:lnTo>
                <a:lnTo>
                  <a:pt x="942" y="4216"/>
                </a:lnTo>
                <a:lnTo>
                  <a:pt x="942" y="4216"/>
                </a:lnTo>
                <a:lnTo>
                  <a:pt x="920" y="4151"/>
                </a:lnTo>
                <a:lnTo>
                  <a:pt x="920" y="4130"/>
                </a:lnTo>
                <a:lnTo>
                  <a:pt x="1049" y="4066"/>
                </a:lnTo>
                <a:lnTo>
                  <a:pt x="1049" y="4066"/>
                </a:lnTo>
                <a:lnTo>
                  <a:pt x="1241" y="4023"/>
                </a:lnTo>
                <a:lnTo>
                  <a:pt x="1412" y="3980"/>
                </a:lnTo>
                <a:lnTo>
                  <a:pt x="1412" y="3980"/>
                </a:lnTo>
                <a:lnTo>
                  <a:pt x="1584" y="3959"/>
                </a:lnTo>
                <a:lnTo>
                  <a:pt x="1776" y="3937"/>
                </a:lnTo>
                <a:lnTo>
                  <a:pt x="1969" y="3959"/>
                </a:lnTo>
                <a:lnTo>
                  <a:pt x="2033" y="3980"/>
                </a:lnTo>
                <a:lnTo>
                  <a:pt x="2097" y="4002"/>
                </a:lnTo>
                <a:lnTo>
                  <a:pt x="2097" y="4002"/>
                </a:lnTo>
                <a:lnTo>
                  <a:pt x="2161" y="4066"/>
                </a:lnTo>
                <a:lnTo>
                  <a:pt x="2204" y="4130"/>
                </a:lnTo>
                <a:lnTo>
                  <a:pt x="2290" y="4280"/>
                </a:lnTo>
                <a:lnTo>
                  <a:pt x="2397" y="4622"/>
                </a:lnTo>
                <a:lnTo>
                  <a:pt x="2397" y="4622"/>
                </a:lnTo>
                <a:lnTo>
                  <a:pt x="2546" y="5007"/>
                </a:lnTo>
                <a:lnTo>
                  <a:pt x="2611" y="5200"/>
                </a:lnTo>
                <a:lnTo>
                  <a:pt x="2653" y="5392"/>
                </a:lnTo>
                <a:lnTo>
                  <a:pt x="2653" y="5392"/>
                </a:lnTo>
                <a:lnTo>
                  <a:pt x="2589" y="5414"/>
                </a:lnTo>
                <a:lnTo>
                  <a:pt x="2525" y="5414"/>
                </a:lnTo>
                <a:lnTo>
                  <a:pt x="2375" y="5371"/>
                </a:lnTo>
                <a:lnTo>
                  <a:pt x="2311" y="5350"/>
                </a:lnTo>
                <a:lnTo>
                  <a:pt x="2225" y="5350"/>
                </a:lnTo>
                <a:lnTo>
                  <a:pt x="2140" y="5350"/>
                </a:lnTo>
                <a:lnTo>
                  <a:pt x="2076" y="5392"/>
                </a:lnTo>
                <a:lnTo>
                  <a:pt x="2076" y="5392"/>
                </a:lnTo>
                <a:lnTo>
                  <a:pt x="1947" y="5478"/>
                </a:lnTo>
                <a:lnTo>
                  <a:pt x="1862" y="5585"/>
                </a:lnTo>
                <a:lnTo>
                  <a:pt x="1691" y="5820"/>
                </a:lnTo>
                <a:lnTo>
                  <a:pt x="1691" y="5820"/>
                </a:lnTo>
                <a:lnTo>
                  <a:pt x="1519" y="6098"/>
                </a:lnTo>
                <a:lnTo>
                  <a:pt x="1391" y="6398"/>
                </a:lnTo>
                <a:lnTo>
                  <a:pt x="1391" y="6398"/>
                </a:lnTo>
                <a:close/>
                <a:moveTo>
                  <a:pt x="1755" y="7682"/>
                </a:moveTo>
                <a:lnTo>
                  <a:pt x="1755" y="7682"/>
                </a:lnTo>
                <a:lnTo>
                  <a:pt x="1712" y="7682"/>
                </a:lnTo>
                <a:lnTo>
                  <a:pt x="1669" y="7682"/>
                </a:lnTo>
                <a:lnTo>
                  <a:pt x="1648" y="7639"/>
                </a:lnTo>
                <a:lnTo>
                  <a:pt x="1605" y="7575"/>
                </a:lnTo>
                <a:lnTo>
                  <a:pt x="1584" y="7468"/>
                </a:lnTo>
                <a:lnTo>
                  <a:pt x="1562" y="7382"/>
                </a:lnTo>
                <a:lnTo>
                  <a:pt x="1562" y="7382"/>
                </a:lnTo>
                <a:lnTo>
                  <a:pt x="1584" y="7254"/>
                </a:lnTo>
                <a:lnTo>
                  <a:pt x="1605" y="7104"/>
                </a:lnTo>
                <a:lnTo>
                  <a:pt x="1626" y="7040"/>
                </a:lnTo>
                <a:lnTo>
                  <a:pt x="1648" y="6997"/>
                </a:lnTo>
                <a:lnTo>
                  <a:pt x="1691" y="6976"/>
                </a:lnTo>
                <a:lnTo>
                  <a:pt x="1755" y="6954"/>
                </a:lnTo>
                <a:lnTo>
                  <a:pt x="1755" y="6954"/>
                </a:lnTo>
                <a:lnTo>
                  <a:pt x="1819" y="6976"/>
                </a:lnTo>
                <a:lnTo>
                  <a:pt x="1840" y="6976"/>
                </a:lnTo>
                <a:lnTo>
                  <a:pt x="1862" y="7018"/>
                </a:lnTo>
                <a:lnTo>
                  <a:pt x="1862" y="7040"/>
                </a:lnTo>
                <a:lnTo>
                  <a:pt x="1819" y="7125"/>
                </a:lnTo>
                <a:lnTo>
                  <a:pt x="1776" y="7211"/>
                </a:lnTo>
                <a:lnTo>
                  <a:pt x="1776" y="7211"/>
                </a:lnTo>
                <a:lnTo>
                  <a:pt x="1776" y="7318"/>
                </a:lnTo>
                <a:lnTo>
                  <a:pt x="1798" y="7468"/>
                </a:lnTo>
                <a:lnTo>
                  <a:pt x="1798" y="7596"/>
                </a:lnTo>
                <a:lnTo>
                  <a:pt x="1776" y="7639"/>
                </a:lnTo>
                <a:lnTo>
                  <a:pt x="1755" y="7682"/>
                </a:lnTo>
                <a:lnTo>
                  <a:pt x="1755" y="7682"/>
                </a:lnTo>
                <a:close/>
                <a:moveTo>
                  <a:pt x="2225" y="7660"/>
                </a:moveTo>
                <a:lnTo>
                  <a:pt x="2225" y="7660"/>
                </a:lnTo>
                <a:lnTo>
                  <a:pt x="2161" y="7553"/>
                </a:lnTo>
                <a:lnTo>
                  <a:pt x="2119" y="7425"/>
                </a:lnTo>
                <a:lnTo>
                  <a:pt x="2054" y="7168"/>
                </a:lnTo>
                <a:lnTo>
                  <a:pt x="2054" y="7168"/>
                </a:lnTo>
                <a:lnTo>
                  <a:pt x="2012" y="7104"/>
                </a:lnTo>
                <a:lnTo>
                  <a:pt x="2012" y="7061"/>
                </a:lnTo>
                <a:lnTo>
                  <a:pt x="2012" y="7018"/>
                </a:lnTo>
                <a:lnTo>
                  <a:pt x="2012" y="7018"/>
                </a:lnTo>
                <a:lnTo>
                  <a:pt x="2076" y="7018"/>
                </a:lnTo>
                <a:lnTo>
                  <a:pt x="2161" y="7040"/>
                </a:lnTo>
                <a:lnTo>
                  <a:pt x="2247" y="7061"/>
                </a:lnTo>
                <a:lnTo>
                  <a:pt x="2290" y="7104"/>
                </a:lnTo>
                <a:lnTo>
                  <a:pt x="2290" y="7104"/>
                </a:lnTo>
                <a:lnTo>
                  <a:pt x="2290" y="7211"/>
                </a:lnTo>
                <a:lnTo>
                  <a:pt x="2268" y="7382"/>
                </a:lnTo>
                <a:lnTo>
                  <a:pt x="2225" y="7660"/>
                </a:lnTo>
                <a:lnTo>
                  <a:pt x="2225" y="7660"/>
                </a:lnTo>
                <a:close/>
                <a:moveTo>
                  <a:pt x="2739" y="8024"/>
                </a:moveTo>
                <a:lnTo>
                  <a:pt x="2739" y="8024"/>
                </a:lnTo>
                <a:lnTo>
                  <a:pt x="2696" y="8003"/>
                </a:lnTo>
                <a:lnTo>
                  <a:pt x="2653" y="7938"/>
                </a:lnTo>
                <a:lnTo>
                  <a:pt x="2611" y="7853"/>
                </a:lnTo>
                <a:lnTo>
                  <a:pt x="2589" y="7746"/>
                </a:lnTo>
                <a:lnTo>
                  <a:pt x="2546" y="7404"/>
                </a:lnTo>
                <a:lnTo>
                  <a:pt x="2546" y="7404"/>
                </a:lnTo>
                <a:lnTo>
                  <a:pt x="2504" y="7254"/>
                </a:lnTo>
                <a:lnTo>
                  <a:pt x="2482" y="7147"/>
                </a:lnTo>
                <a:lnTo>
                  <a:pt x="2482" y="7104"/>
                </a:lnTo>
                <a:lnTo>
                  <a:pt x="2504" y="7083"/>
                </a:lnTo>
                <a:lnTo>
                  <a:pt x="2568" y="7061"/>
                </a:lnTo>
                <a:lnTo>
                  <a:pt x="2653" y="7061"/>
                </a:lnTo>
                <a:lnTo>
                  <a:pt x="2653" y="7061"/>
                </a:lnTo>
                <a:lnTo>
                  <a:pt x="2739" y="7083"/>
                </a:lnTo>
                <a:lnTo>
                  <a:pt x="2782" y="7147"/>
                </a:lnTo>
                <a:lnTo>
                  <a:pt x="2803" y="7211"/>
                </a:lnTo>
                <a:lnTo>
                  <a:pt x="2803" y="7318"/>
                </a:lnTo>
                <a:lnTo>
                  <a:pt x="2782" y="7511"/>
                </a:lnTo>
                <a:lnTo>
                  <a:pt x="2760" y="7682"/>
                </a:lnTo>
                <a:lnTo>
                  <a:pt x="2760" y="7682"/>
                </a:lnTo>
                <a:lnTo>
                  <a:pt x="2825" y="7896"/>
                </a:lnTo>
                <a:lnTo>
                  <a:pt x="2825" y="7960"/>
                </a:lnTo>
                <a:lnTo>
                  <a:pt x="2825" y="8003"/>
                </a:lnTo>
                <a:lnTo>
                  <a:pt x="2782" y="8024"/>
                </a:lnTo>
                <a:lnTo>
                  <a:pt x="2739" y="8024"/>
                </a:lnTo>
                <a:lnTo>
                  <a:pt x="2739" y="8024"/>
                </a:lnTo>
                <a:close/>
                <a:moveTo>
                  <a:pt x="3723" y="8003"/>
                </a:moveTo>
                <a:lnTo>
                  <a:pt x="3723" y="8003"/>
                </a:lnTo>
                <a:lnTo>
                  <a:pt x="3680" y="7938"/>
                </a:lnTo>
                <a:lnTo>
                  <a:pt x="3659" y="7874"/>
                </a:lnTo>
                <a:lnTo>
                  <a:pt x="3638" y="7703"/>
                </a:lnTo>
                <a:lnTo>
                  <a:pt x="3616" y="7532"/>
                </a:lnTo>
                <a:lnTo>
                  <a:pt x="3573" y="7468"/>
                </a:lnTo>
                <a:lnTo>
                  <a:pt x="3552" y="7404"/>
                </a:lnTo>
                <a:lnTo>
                  <a:pt x="3552" y="7404"/>
                </a:lnTo>
                <a:lnTo>
                  <a:pt x="3488" y="7339"/>
                </a:lnTo>
                <a:lnTo>
                  <a:pt x="3445" y="7339"/>
                </a:lnTo>
                <a:lnTo>
                  <a:pt x="3402" y="7361"/>
                </a:lnTo>
                <a:lnTo>
                  <a:pt x="3381" y="7425"/>
                </a:lnTo>
                <a:lnTo>
                  <a:pt x="3338" y="7553"/>
                </a:lnTo>
                <a:lnTo>
                  <a:pt x="3338" y="7703"/>
                </a:lnTo>
                <a:lnTo>
                  <a:pt x="3338" y="7703"/>
                </a:lnTo>
                <a:lnTo>
                  <a:pt x="3359" y="7853"/>
                </a:lnTo>
                <a:lnTo>
                  <a:pt x="3359" y="8024"/>
                </a:lnTo>
                <a:lnTo>
                  <a:pt x="3338" y="8067"/>
                </a:lnTo>
                <a:lnTo>
                  <a:pt x="3317" y="8088"/>
                </a:lnTo>
                <a:lnTo>
                  <a:pt x="3274" y="8024"/>
                </a:lnTo>
                <a:lnTo>
                  <a:pt x="3231" y="7917"/>
                </a:lnTo>
                <a:lnTo>
                  <a:pt x="3231" y="7917"/>
                </a:lnTo>
                <a:lnTo>
                  <a:pt x="3145" y="7725"/>
                </a:lnTo>
                <a:lnTo>
                  <a:pt x="3060" y="7511"/>
                </a:lnTo>
                <a:lnTo>
                  <a:pt x="2996" y="7297"/>
                </a:lnTo>
                <a:lnTo>
                  <a:pt x="2974" y="7083"/>
                </a:lnTo>
                <a:lnTo>
                  <a:pt x="2974" y="7083"/>
                </a:lnTo>
                <a:lnTo>
                  <a:pt x="3359" y="7040"/>
                </a:lnTo>
                <a:lnTo>
                  <a:pt x="3552" y="7040"/>
                </a:lnTo>
                <a:lnTo>
                  <a:pt x="3638" y="7061"/>
                </a:lnTo>
                <a:lnTo>
                  <a:pt x="3702" y="7083"/>
                </a:lnTo>
                <a:lnTo>
                  <a:pt x="3702" y="7083"/>
                </a:lnTo>
                <a:lnTo>
                  <a:pt x="3723" y="7190"/>
                </a:lnTo>
                <a:lnTo>
                  <a:pt x="3745" y="7361"/>
                </a:lnTo>
                <a:lnTo>
                  <a:pt x="3745" y="7596"/>
                </a:lnTo>
                <a:lnTo>
                  <a:pt x="3745" y="7596"/>
                </a:lnTo>
                <a:lnTo>
                  <a:pt x="3745" y="7810"/>
                </a:lnTo>
                <a:lnTo>
                  <a:pt x="3723" y="8003"/>
                </a:lnTo>
                <a:lnTo>
                  <a:pt x="3723" y="8003"/>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8"/>
          <p:cNvGrpSpPr/>
          <p:nvPr/>
        </p:nvGrpSpPr>
        <p:grpSpPr>
          <a:xfrm>
            <a:off x="2405502" y="3193955"/>
            <a:ext cx="1257977" cy="206455"/>
            <a:chOff x="2266178" y="2764475"/>
            <a:chExt cx="1792245" cy="232966"/>
          </a:xfrm>
        </p:grpSpPr>
        <p:sp>
          <p:nvSpPr>
            <p:cNvPr id="128" name="Google Shape;128;p18"/>
            <p:cNvSpPr/>
            <p:nvPr/>
          </p:nvSpPr>
          <p:spPr>
            <a:xfrm>
              <a:off x="2266178" y="2855800"/>
              <a:ext cx="1683567"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3870041" y="2764475"/>
              <a:ext cx="188382" cy="232966"/>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198525" y="180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Database Design</a:t>
            </a:r>
            <a:endParaRPr>
              <a:latin typeface="Sniglet"/>
              <a:ea typeface="Sniglet"/>
              <a:cs typeface="Sniglet"/>
              <a:sym typeface="Sniglet"/>
            </a:endParaRPr>
          </a:p>
        </p:txBody>
      </p:sp>
      <p:pic>
        <p:nvPicPr>
          <p:cNvPr id="135" name="Google Shape;135;p19"/>
          <p:cNvPicPr preferRelativeResize="0"/>
          <p:nvPr/>
        </p:nvPicPr>
        <p:blipFill>
          <a:blip r:embed="rId3">
            <a:alphaModFix/>
          </a:blip>
          <a:stretch>
            <a:fillRect/>
          </a:stretch>
        </p:blipFill>
        <p:spPr>
          <a:xfrm>
            <a:off x="842200" y="906963"/>
            <a:ext cx="5872724" cy="3859976"/>
          </a:xfrm>
          <a:prstGeom prst="rect">
            <a:avLst/>
          </a:prstGeom>
          <a:noFill/>
          <a:ln>
            <a:noFill/>
          </a:ln>
        </p:spPr>
      </p:pic>
      <p:grpSp>
        <p:nvGrpSpPr>
          <p:cNvPr id="136" name="Google Shape;136;p19"/>
          <p:cNvGrpSpPr/>
          <p:nvPr/>
        </p:nvGrpSpPr>
        <p:grpSpPr>
          <a:xfrm>
            <a:off x="8454264" y="201538"/>
            <a:ext cx="378028" cy="531467"/>
            <a:chOff x="6011600" y="2770700"/>
            <a:chExt cx="312575" cy="355425"/>
          </a:xfrm>
        </p:grpSpPr>
        <p:sp>
          <p:nvSpPr>
            <p:cNvPr id="137" name="Google Shape;137;p19"/>
            <p:cNvSpPr/>
            <p:nvPr/>
          </p:nvSpPr>
          <p:spPr>
            <a:xfrm>
              <a:off x="6011600" y="2770700"/>
              <a:ext cx="312575" cy="355425"/>
            </a:xfrm>
            <a:custGeom>
              <a:rect b="b" l="l" r="r" t="t"/>
              <a:pathLst>
                <a:path extrusionOk="0" h="14217" w="12503">
                  <a:moveTo>
                    <a:pt x="6252" y="858"/>
                  </a:moveTo>
                  <a:cubicBezTo>
                    <a:pt x="7764" y="858"/>
                    <a:pt x="9181" y="1036"/>
                    <a:pt x="10252" y="1346"/>
                  </a:cubicBezTo>
                  <a:cubicBezTo>
                    <a:pt x="11395" y="1691"/>
                    <a:pt x="11669" y="2048"/>
                    <a:pt x="11669" y="2132"/>
                  </a:cubicBezTo>
                  <a:cubicBezTo>
                    <a:pt x="11669" y="2239"/>
                    <a:pt x="11419" y="2584"/>
                    <a:pt x="10264" y="2906"/>
                  </a:cubicBezTo>
                  <a:cubicBezTo>
                    <a:pt x="9193" y="3203"/>
                    <a:pt x="7788" y="3382"/>
                    <a:pt x="6264" y="3382"/>
                  </a:cubicBezTo>
                  <a:cubicBezTo>
                    <a:pt x="2763" y="3382"/>
                    <a:pt x="846" y="2537"/>
                    <a:pt x="846" y="2132"/>
                  </a:cubicBezTo>
                  <a:cubicBezTo>
                    <a:pt x="846" y="1727"/>
                    <a:pt x="2727" y="858"/>
                    <a:pt x="6252" y="858"/>
                  </a:cubicBezTo>
                  <a:close/>
                  <a:moveTo>
                    <a:pt x="11657" y="3251"/>
                  </a:moveTo>
                  <a:lnTo>
                    <a:pt x="11657" y="5465"/>
                  </a:lnTo>
                  <a:cubicBezTo>
                    <a:pt x="11669" y="5823"/>
                    <a:pt x="9812" y="6704"/>
                    <a:pt x="6252" y="6704"/>
                  </a:cubicBezTo>
                  <a:cubicBezTo>
                    <a:pt x="2751" y="6704"/>
                    <a:pt x="834" y="5858"/>
                    <a:pt x="834" y="5454"/>
                  </a:cubicBezTo>
                  <a:lnTo>
                    <a:pt x="834" y="4906"/>
                  </a:lnTo>
                  <a:cubicBezTo>
                    <a:pt x="1787" y="5442"/>
                    <a:pt x="3406" y="5739"/>
                    <a:pt x="4966" y="5835"/>
                  </a:cubicBezTo>
                  <a:lnTo>
                    <a:pt x="5013" y="5001"/>
                  </a:lnTo>
                  <a:cubicBezTo>
                    <a:pt x="2120" y="4823"/>
                    <a:pt x="834" y="4096"/>
                    <a:pt x="834" y="3799"/>
                  </a:cubicBezTo>
                  <a:lnTo>
                    <a:pt x="834" y="3251"/>
                  </a:lnTo>
                  <a:cubicBezTo>
                    <a:pt x="2180" y="4013"/>
                    <a:pt x="4668" y="4215"/>
                    <a:pt x="6252" y="4215"/>
                  </a:cubicBezTo>
                  <a:cubicBezTo>
                    <a:pt x="7847" y="4215"/>
                    <a:pt x="9347" y="4037"/>
                    <a:pt x="10478" y="3715"/>
                  </a:cubicBezTo>
                  <a:cubicBezTo>
                    <a:pt x="10955" y="3572"/>
                    <a:pt x="11336" y="3418"/>
                    <a:pt x="11657" y="3251"/>
                  </a:cubicBezTo>
                  <a:close/>
                  <a:moveTo>
                    <a:pt x="11669" y="6585"/>
                  </a:moveTo>
                  <a:lnTo>
                    <a:pt x="11669" y="8799"/>
                  </a:lnTo>
                  <a:cubicBezTo>
                    <a:pt x="11669" y="9156"/>
                    <a:pt x="9812" y="10037"/>
                    <a:pt x="6252" y="10037"/>
                  </a:cubicBezTo>
                  <a:cubicBezTo>
                    <a:pt x="2751" y="10037"/>
                    <a:pt x="834" y="9192"/>
                    <a:pt x="834" y="8787"/>
                  </a:cubicBezTo>
                  <a:lnTo>
                    <a:pt x="834" y="8240"/>
                  </a:lnTo>
                  <a:cubicBezTo>
                    <a:pt x="1787" y="8775"/>
                    <a:pt x="3406" y="9073"/>
                    <a:pt x="4966" y="9168"/>
                  </a:cubicBezTo>
                  <a:lnTo>
                    <a:pt x="5013" y="8335"/>
                  </a:lnTo>
                  <a:cubicBezTo>
                    <a:pt x="2120" y="8156"/>
                    <a:pt x="834" y="7430"/>
                    <a:pt x="834" y="7132"/>
                  </a:cubicBezTo>
                  <a:lnTo>
                    <a:pt x="834" y="6585"/>
                  </a:lnTo>
                  <a:cubicBezTo>
                    <a:pt x="2180" y="7335"/>
                    <a:pt x="4668" y="7549"/>
                    <a:pt x="6252" y="7549"/>
                  </a:cubicBezTo>
                  <a:cubicBezTo>
                    <a:pt x="7811" y="7549"/>
                    <a:pt x="10312" y="7335"/>
                    <a:pt x="11669" y="6585"/>
                  </a:cubicBezTo>
                  <a:close/>
                  <a:moveTo>
                    <a:pt x="11669" y="9918"/>
                  </a:moveTo>
                  <a:lnTo>
                    <a:pt x="11669" y="12109"/>
                  </a:lnTo>
                  <a:cubicBezTo>
                    <a:pt x="11669" y="12204"/>
                    <a:pt x="11395" y="12562"/>
                    <a:pt x="10252" y="12907"/>
                  </a:cubicBezTo>
                  <a:cubicBezTo>
                    <a:pt x="9181" y="13216"/>
                    <a:pt x="7764" y="13395"/>
                    <a:pt x="6252" y="13395"/>
                  </a:cubicBezTo>
                  <a:cubicBezTo>
                    <a:pt x="2739" y="13395"/>
                    <a:pt x="834" y="12502"/>
                    <a:pt x="834" y="12121"/>
                  </a:cubicBezTo>
                  <a:lnTo>
                    <a:pt x="834" y="11561"/>
                  </a:lnTo>
                  <a:cubicBezTo>
                    <a:pt x="1787" y="12097"/>
                    <a:pt x="3406" y="12395"/>
                    <a:pt x="4966" y="12502"/>
                  </a:cubicBezTo>
                  <a:lnTo>
                    <a:pt x="5013" y="11669"/>
                  </a:lnTo>
                  <a:cubicBezTo>
                    <a:pt x="3775" y="11597"/>
                    <a:pt x="2644" y="11407"/>
                    <a:pt x="1858" y="11121"/>
                  </a:cubicBezTo>
                  <a:cubicBezTo>
                    <a:pt x="1025" y="10823"/>
                    <a:pt x="834" y="10537"/>
                    <a:pt x="834" y="10466"/>
                  </a:cubicBezTo>
                  <a:lnTo>
                    <a:pt x="834" y="9918"/>
                  </a:lnTo>
                  <a:cubicBezTo>
                    <a:pt x="2180" y="10668"/>
                    <a:pt x="4668" y="10883"/>
                    <a:pt x="6252" y="10883"/>
                  </a:cubicBezTo>
                  <a:cubicBezTo>
                    <a:pt x="7835" y="10883"/>
                    <a:pt x="10312" y="10668"/>
                    <a:pt x="11669" y="9918"/>
                  </a:cubicBezTo>
                  <a:close/>
                  <a:moveTo>
                    <a:pt x="6252" y="0"/>
                  </a:moveTo>
                  <a:cubicBezTo>
                    <a:pt x="4656" y="0"/>
                    <a:pt x="3156" y="179"/>
                    <a:pt x="2013" y="524"/>
                  </a:cubicBezTo>
                  <a:cubicBezTo>
                    <a:pt x="1180" y="762"/>
                    <a:pt x="1" y="1239"/>
                    <a:pt x="1" y="2120"/>
                  </a:cubicBezTo>
                  <a:lnTo>
                    <a:pt x="1" y="12109"/>
                  </a:lnTo>
                  <a:cubicBezTo>
                    <a:pt x="1" y="12966"/>
                    <a:pt x="1180" y="13443"/>
                    <a:pt x="2013" y="13693"/>
                  </a:cubicBezTo>
                  <a:cubicBezTo>
                    <a:pt x="3156" y="14026"/>
                    <a:pt x="4656" y="14217"/>
                    <a:pt x="6252" y="14217"/>
                  </a:cubicBezTo>
                  <a:cubicBezTo>
                    <a:pt x="7847" y="14217"/>
                    <a:pt x="9347" y="14038"/>
                    <a:pt x="10490" y="13693"/>
                  </a:cubicBezTo>
                  <a:cubicBezTo>
                    <a:pt x="11324" y="13455"/>
                    <a:pt x="12502" y="12978"/>
                    <a:pt x="12502" y="12109"/>
                  </a:cubicBezTo>
                  <a:lnTo>
                    <a:pt x="12502" y="2120"/>
                  </a:lnTo>
                  <a:cubicBezTo>
                    <a:pt x="12502" y="1251"/>
                    <a:pt x="11324" y="774"/>
                    <a:pt x="10490" y="524"/>
                  </a:cubicBezTo>
                  <a:cubicBezTo>
                    <a:pt x="9347" y="203"/>
                    <a:pt x="7847" y="0"/>
                    <a:pt x="6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6157450" y="2896600"/>
              <a:ext cx="20875" cy="20875"/>
            </a:xfrm>
            <a:custGeom>
              <a:rect b="b" l="l" r="r" t="t"/>
              <a:pathLst>
                <a:path extrusionOk="0" h="835" w="835">
                  <a:moveTo>
                    <a:pt x="1" y="1"/>
                  </a:moveTo>
                  <a:lnTo>
                    <a:pt x="1" y="834"/>
                  </a:lnTo>
                  <a:lnTo>
                    <a:pt x="834" y="834"/>
                  </a:lnTo>
                  <a:lnTo>
                    <a:pt x="8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6157450" y="2979950"/>
              <a:ext cx="20875" cy="20850"/>
            </a:xfrm>
            <a:custGeom>
              <a:rect b="b" l="l" r="r" t="t"/>
              <a:pathLst>
                <a:path extrusionOk="0" h="834" w="835">
                  <a:moveTo>
                    <a:pt x="1" y="1"/>
                  </a:moveTo>
                  <a:lnTo>
                    <a:pt x="1" y="834"/>
                  </a:lnTo>
                  <a:lnTo>
                    <a:pt x="834" y="834"/>
                  </a:lnTo>
                  <a:lnTo>
                    <a:pt x="8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6157450" y="3063000"/>
              <a:ext cx="20875" cy="20850"/>
            </a:xfrm>
            <a:custGeom>
              <a:rect b="b" l="l" r="r" t="t"/>
              <a:pathLst>
                <a:path extrusionOk="0" h="834" w="835">
                  <a:moveTo>
                    <a:pt x="1" y="0"/>
                  </a:moveTo>
                  <a:lnTo>
                    <a:pt x="1" y="834"/>
                  </a:lnTo>
                  <a:lnTo>
                    <a:pt x="834" y="834"/>
                  </a:lnTo>
                  <a:lnTo>
                    <a:pt x="8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9"/>
          <p:cNvSpPr txBox="1"/>
          <p:nvPr/>
        </p:nvSpPr>
        <p:spPr>
          <a:xfrm>
            <a:off x="7085575" y="2450250"/>
            <a:ext cx="1599000" cy="7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niglet"/>
                <a:ea typeface="Sniglet"/>
                <a:cs typeface="Sniglet"/>
                <a:sym typeface="Sniglet"/>
              </a:rPr>
              <a:t>employee_id</a:t>
            </a:r>
            <a:endParaRPr sz="1800">
              <a:solidFill>
                <a:schemeClr val="dk1"/>
              </a:solidFill>
              <a:latin typeface="Sniglet"/>
              <a:ea typeface="Sniglet"/>
              <a:cs typeface="Sniglet"/>
              <a:sym typeface="Sniglet"/>
            </a:endParaRPr>
          </a:p>
          <a:p>
            <a:pPr indent="0" lvl="0" marL="0" rtl="0" algn="ctr">
              <a:spcBef>
                <a:spcPts val="0"/>
              </a:spcBef>
              <a:spcAft>
                <a:spcPts val="0"/>
              </a:spcAft>
              <a:buNone/>
            </a:pPr>
            <a:r>
              <a:rPr lang="en" sz="1800">
                <a:solidFill>
                  <a:schemeClr val="dk1"/>
                </a:solidFill>
                <a:latin typeface="Sniglet"/>
                <a:ea typeface="Sniglet"/>
                <a:cs typeface="Sniglet"/>
                <a:sym typeface="Sniglet"/>
              </a:rPr>
              <a:t>(FK)</a:t>
            </a:r>
            <a:endParaRPr sz="1800">
              <a:solidFill>
                <a:schemeClr val="dk1"/>
              </a:solidFill>
              <a:latin typeface="Sniglet"/>
              <a:ea typeface="Sniglet"/>
              <a:cs typeface="Sniglet"/>
              <a:sym typeface="Sniglet"/>
            </a:endParaRPr>
          </a:p>
        </p:txBody>
      </p:sp>
      <p:grpSp>
        <p:nvGrpSpPr>
          <p:cNvPr id="142" name="Google Shape;142;p19"/>
          <p:cNvGrpSpPr/>
          <p:nvPr/>
        </p:nvGrpSpPr>
        <p:grpSpPr>
          <a:xfrm>
            <a:off x="7702550" y="2098093"/>
            <a:ext cx="365052" cy="352162"/>
            <a:chOff x="-32243500" y="2299850"/>
            <a:chExt cx="300900" cy="290275"/>
          </a:xfrm>
        </p:grpSpPr>
        <p:sp>
          <p:nvSpPr>
            <p:cNvPr id="143" name="Google Shape;143;p19"/>
            <p:cNvSpPr/>
            <p:nvPr/>
          </p:nvSpPr>
          <p:spPr>
            <a:xfrm>
              <a:off x="-32243500" y="2299850"/>
              <a:ext cx="300900" cy="290275"/>
            </a:xfrm>
            <a:custGeom>
              <a:rect b="b" l="l" r="r" t="t"/>
              <a:pathLst>
                <a:path extrusionOk="0" h="11611" w="12036">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32048175" y="2342775"/>
              <a:ext cx="55950" cy="51025"/>
            </a:xfrm>
            <a:custGeom>
              <a:rect b="b" l="l" r="r" t="t"/>
              <a:pathLst>
                <a:path extrusionOk="0" h="2041" w="2238">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21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Database Storage and Access</a:t>
            </a:r>
            <a:endParaRPr>
              <a:latin typeface="Sniglet"/>
              <a:ea typeface="Sniglet"/>
              <a:cs typeface="Sniglet"/>
              <a:sym typeface="Sniglet"/>
            </a:endParaRPr>
          </a:p>
        </p:txBody>
      </p:sp>
      <p:sp>
        <p:nvSpPr>
          <p:cNvPr id="150" name="Google Shape;150;p20"/>
          <p:cNvSpPr txBox="1"/>
          <p:nvPr>
            <p:ph idx="1" type="body"/>
          </p:nvPr>
        </p:nvSpPr>
        <p:spPr>
          <a:xfrm>
            <a:off x="846775" y="1749825"/>
            <a:ext cx="2967900" cy="2169600"/>
          </a:xfrm>
          <a:prstGeom prst="rect">
            <a:avLst/>
          </a:prstGeom>
        </p:spPr>
        <p:txBody>
          <a:bodyPr anchorCtr="0" anchor="t" bIns="91425" lIns="91425" spcFirstLastPara="1" rIns="91425" wrap="square" tIns="91425">
            <a:normAutofit fontScale="25000" lnSpcReduction="20000"/>
          </a:bodyPr>
          <a:lstStyle/>
          <a:p>
            <a:pPr indent="-327818" lvl="0" marL="457200" rtl="0" algn="l">
              <a:spcBef>
                <a:spcPts val="0"/>
              </a:spcBef>
              <a:spcAft>
                <a:spcPts val="0"/>
              </a:spcAft>
              <a:buClr>
                <a:schemeClr val="dk1"/>
              </a:buClr>
              <a:buSzPct val="100000"/>
              <a:buFont typeface="Sniglet"/>
              <a:buChar char="❏"/>
            </a:pPr>
            <a:r>
              <a:rPr lang="en" sz="6250">
                <a:solidFill>
                  <a:schemeClr val="dk1"/>
                </a:solidFill>
                <a:latin typeface="Sniglet"/>
                <a:ea typeface="Sniglet"/>
                <a:cs typeface="Sniglet"/>
                <a:sym typeface="Sniglet"/>
              </a:rPr>
              <a:t>Stored on a server in MySQL </a:t>
            </a:r>
            <a:r>
              <a:rPr lang="en" sz="6250">
                <a:solidFill>
                  <a:schemeClr val="dk1"/>
                </a:solidFill>
                <a:latin typeface="Sniglet"/>
                <a:ea typeface="Sniglet"/>
                <a:cs typeface="Sniglet"/>
                <a:sym typeface="Sniglet"/>
              </a:rPr>
              <a:t>internally</a:t>
            </a:r>
            <a:r>
              <a:rPr lang="en" sz="6250">
                <a:solidFill>
                  <a:schemeClr val="dk1"/>
                </a:solidFill>
                <a:latin typeface="Sniglet"/>
                <a:ea typeface="Sniglet"/>
                <a:cs typeface="Sniglet"/>
                <a:sym typeface="Sniglet"/>
              </a:rPr>
              <a:t> and externally under company control. </a:t>
            </a:r>
            <a:endParaRPr sz="6250">
              <a:solidFill>
                <a:schemeClr val="dk1"/>
              </a:solidFill>
              <a:latin typeface="Sniglet"/>
              <a:ea typeface="Sniglet"/>
              <a:cs typeface="Sniglet"/>
              <a:sym typeface="Sniglet"/>
            </a:endParaRPr>
          </a:p>
          <a:p>
            <a:pPr indent="-327818" lvl="0" marL="457200" rtl="0" algn="l">
              <a:spcBef>
                <a:spcPts val="0"/>
              </a:spcBef>
              <a:spcAft>
                <a:spcPts val="0"/>
              </a:spcAft>
              <a:buClr>
                <a:schemeClr val="dk1"/>
              </a:buClr>
              <a:buSzPct val="100000"/>
              <a:buFont typeface="Sniglet"/>
              <a:buChar char="❏"/>
            </a:pPr>
            <a:r>
              <a:rPr lang="en" sz="6250">
                <a:solidFill>
                  <a:schemeClr val="dk1"/>
                </a:solidFill>
                <a:latin typeface="Sniglet"/>
                <a:ea typeface="Sniglet"/>
                <a:cs typeface="Sniglet"/>
                <a:sym typeface="Sniglet"/>
              </a:rPr>
              <a:t>Only the company has access to the database until someone pays for services</a:t>
            </a:r>
            <a:endParaRPr sz="6250">
              <a:solidFill>
                <a:schemeClr val="dk1"/>
              </a:solidFill>
              <a:latin typeface="Sniglet"/>
              <a:ea typeface="Sniglet"/>
              <a:cs typeface="Sniglet"/>
              <a:sym typeface="Sniglet"/>
            </a:endParaRPr>
          </a:p>
          <a:p>
            <a:pPr indent="0" lvl="0" marL="0" rtl="0" algn="l">
              <a:spcBef>
                <a:spcPts val="1200"/>
              </a:spcBef>
              <a:spcAft>
                <a:spcPts val="0"/>
              </a:spcAft>
              <a:buNone/>
            </a:pPr>
            <a:r>
              <a:t/>
            </a:r>
            <a:endParaRPr sz="6250">
              <a:solidFill>
                <a:schemeClr val="dk1"/>
              </a:solidFill>
              <a:latin typeface="Sniglet"/>
              <a:ea typeface="Sniglet"/>
              <a:cs typeface="Sniglet"/>
              <a:sym typeface="Sniglet"/>
            </a:endParaRPr>
          </a:p>
          <a:p>
            <a:pPr indent="0" lvl="0" marL="0" rtl="0" algn="l">
              <a:spcBef>
                <a:spcPts val="1200"/>
              </a:spcBef>
              <a:spcAft>
                <a:spcPts val="0"/>
              </a:spcAft>
              <a:buNone/>
            </a:pPr>
            <a:r>
              <a:t/>
            </a:r>
            <a:endParaRPr sz="6250">
              <a:solidFill>
                <a:schemeClr val="dk1"/>
              </a:solidFill>
              <a:latin typeface="Sniglet"/>
              <a:ea typeface="Sniglet"/>
              <a:cs typeface="Sniglet"/>
              <a:sym typeface="Sniglet"/>
            </a:endParaRPr>
          </a:p>
          <a:p>
            <a:pPr indent="0" lvl="0" marL="0" rtl="0" algn="l">
              <a:spcBef>
                <a:spcPts val="1200"/>
              </a:spcBef>
              <a:spcAft>
                <a:spcPts val="0"/>
              </a:spcAft>
              <a:buNone/>
            </a:pPr>
            <a:r>
              <a:t/>
            </a:r>
            <a:endParaRPr>
              <a:latin typeface="Sniglet"/>
              <a:ea typeface="Sniglet"/>
              <a:cs typeface="Sniglet"/>
              <a:sym typeface="Sniglet"/>
            </a:endParaRPr>
          </a:p>
          <a:p>
            <a:pPr indent="0" lvl="0" marL="0" rtl="0" algn="l">
              <a:spcBef>
                <a:spcPts val="1200"/>
              </a:spcBef>
              <a:spcAft>
                <a:spcPts val="0"/>
              </a:spcAft>
              <a:buNone/>
            </a:pPr>
            <a:r>
              <a:t/>
            </a:r>
            <a:endParaRPr>
              <a:latin typeface="Sniglet"/>
              <a:ea typeface="Sniglet"/>
              <a:cs typeface="Sniglet"/>
              <a:sym typeface="Sniglet"/>
            </a:endParaRPr>
          </a:p>
          <a:p>
            <a:pPr indent="0" lvl="0" marL="0" rtl="0" algn="l">
              <a:spcBef>
                <a:spcPts val="1200"/>
              </a:spcBef>
              <a:spcAft>
                <a:spcPts val="0"/>
              </a:spcAft>
              <a:buNone/>
            </a:pPr>
            <a:r>
              <a:t/>
            </a:r>
            <a:endParaRPr>
              <a:latin typeface="Sniglet"/>
              <a:ea typeface="Sniglet"/>
              <a:cs typeface="Sniglet"/>
              <a:sym typeface="Sniglet"/>
            </a:endParaRPr>
          </a:p>
          <a:p>
            <a:pPr indent="0" lvl="0" marL="457200" rtl="0" algn="l">
              <a:spcBef>
                <a:spcPts val="1200"/>
              </a:spcBef>
              <a:spcAft>
                <a:spcPts val="1200"/>
              </a:spcAft>
              <a:buNone/>
            </a:pPr>
            <a:r>
              <a:rPr lang="en">
                <a:latin typeface="Sniglet"/>
                <a:ea typeface="Sniglet"/>
                <a:cs typeface="Sniglet"/>
                <a:sym typeface="Sniglet"/>
              </a:rPr>
              <a:t> </a:t>
            </a:r>
            <a:endParaRPr>
              <a:latin typeface="Sniglet"/>
              <a:ea typeface="Sniglet"/>
              <a:cs typeface="Sniglet"/>
              <a:sym typeface="Sniglet"/>
            </a:endParaRPr>
          </a:p>
        </p:txBody>
      </p:sp>
      <p:sp>
        <p:nvSpPr>
          <p:cNvPr id="151" name="Google Shape;151;p20"/>
          <p:cNvSpPr/>
          <p:nvPr/>
        </p:nvSpPr>
        <p:spPr>
          <a:xfrm>
            <a:off x="1908824" y="1145675"/>
            <a:ext cx="406660" cy="320353"/>
          </a:xfrm>
          <a:custGeom>
            <a:rect b="b" l="l" r="r" t="t"/>
            <a:pathLst>
              <a:path extrusionOk="0" h="7404" w="8880">
                <a:moveTo>
                  <a:pt x="8879" y="3017"/>
                </a:moveTo>
                <a:lnTo>
                  <a:pt x="8879" y="3017"/>
                </a:lnTo>
                <a:lnTo>
                  <a:pt x="8879" y="2589"/>
                </a:lnTo>
                <a:lnTo>
                  <a:pt x="8858" y="2161"/>
                </a:lnTo>
                <a:lnTo>
                  <a:pt x="8858" y="2161"/>
                </a:lnTo>
                <a:lnTo>
                  <a:pt x="8837" y="2012"/>
                </a:lnTo>
                <a:lnTo>
                  <a:pt x="8794" y="1905"/>
                </a:lnTo>
                <a:lnTo>
                  <a:pt x="8708" y="1798"/>
                </a:lnTo>
                <a:lnTo>
                  <a:pt x="8580" y="1712"/>
                </a:lnTo>
                <a:lnTo>
                  <a:pt x="8580" y="1712"/>
                </a:lnTo>
                <a:lnTo>
                  <a:pt x="8537" y="1669"/>
                </a:lnTo>
                <a:lnTo>
                  <a:pt x="8494" y="1669"/>
                </a:lnTo>
                <a:lnTo>
                  <a:pt x="8473" y="1648"/>
                </a:lnTo>
                <a:lnTo>
                  <a:pt x="8430" y="1584"/>
                </a:lnTo>
                <a:lnTo>
                  <a:pt x="8430" y="1584"/>
                </a:lnTo>
                <a:lnTo>
                  <a:pt x="8430" y="1498"/>
                </a:lnTo>
                <a:lnTo>
                  <a:pt x="8430" y="1413"/>
                </a:lnTo>
                <a:lnTo>
                  <a:pt x="8452" y="1241"/>
                </a:lnTo>
                <a:lnTo>
                  <a:pt x="8452" y="1241"/>
                </a:lnTo>
                <a:lnTo>
                  <a:pt x="8494" y="920"/>
                </a:lnTo>
                <a:lnTo>
                  <a:pt x="8473" y="771"/>
                </a:lnTo>
                <a:lnTo>
                  <a:pt x="8452" y="685"/>
                </a:lnTo>
                <a:lnTo>
                  <a:pt x="8409" y="642"/>
                </a:lnTo>
                <a:lnTo>
                  <a:pt x="8409" y="642"/>
                </a:lnTo>
                <a:lnTo>
                  <a:pt x="8366" y="599"/>
                </a:lnTo>
                <a:lnTo>
                  <a:pt x="8280" y="578"/>
                </a:lnTo>
                <a:lnTo>
                  <a:pt x="8088" y="557"/>
                </a:lnTo>
                <a:lnTo>
                  <a:pt x="7745" y="578"/>
                </a:lnTo>
                <a:lnTo>
                  <a:pt x="7745" y="578"/>
                </a:lnTo>
                <a:lnTo>
                  <a:pt x="7296" y="557"/>
                </a:lnTo>
                <a:lnTo>
                  <a:pt x="6868" y="535"/>
                </a:lnTo>
                <a:lnTo>
                  <a:pt x="6868" y="535"/>
                </a:lnTo>
                <a:lnTo>
                  <a:pt x="5991" y="535"/>
                </a:lnTo>
                <a:lnTo>
                  <a:pt x="5135" y="557"/>
                </a:lnTo>
                <a:lnTo>
                  <a:pt x="4258" y="599"/>
                </a:lnTo>
                <a:lnTo>
                  <a:pt x="3830" y="642"/>
                </a:lnTo>
                <a:lnTo>
                  <a:pt x="3402" y="685"/>
                </a:lnTo>
                <a:lnTo>
                  <a:pt x="3402" y="685"/>
                </a:lnTo>
                <a:lnTo>
                  <a:pt x="3317" y="557"/>
                </a:lnTo>
                <a:lnTo>
                  <a:pt x="3231" y="407"/>
                </a:lnTo>
                <a:lnTo>
                  <a:pt x="3145" y="257"/>
                </a:lnTo>
                <a:lnTo>
                  <a:pt x="3103" y="193"/>
                </a:lnTo>
                <a:lnTo>
                  <a:pt x="3038" y="129"/>
                </a:lnTo>
                <a:lnTo>
                  <a:pt x="3038" y="129"/>
                </a:lnTo>
                <a:lnTo>
                  <a:pt x="2953" y="86"/>
                </a:lnTo>
                <a:lnTo>
                  <a:pt x="2867" y="43"/>
                </a:lnTo>
                <a:lnTo>
                  <a:pt x="2696" y="22"/>
                </a:lnTo>
                <a:lnTo>
                  <a:pt x="2525" y="0"/>
                </a:lnTo>
                <a:lnTo>
                  <a:pt x="2332" y="0"/>
                </a:lnTo>
                <a:lnTo>
                  <a:pt x="2332" y="0"/>
                </a:lnTo>
                <a:lnTo>
                  <a:pt x="1947" y="22"/>
                </a:lnTo>
                <a:lnTo>
                  <a:pt x="1541" y="65"/>
                </a:lnTo>
                <a:lnTo>
                  <a:pt x="1156" y="129"/>
                </a:lnTo>
                <a:lnTo>
                  <a:pt x="749" y="193"/>
                </a:lnTo>
                <a:lnTo>
                  <a:pt x="749" y="193"/>
                </a:lnTo>
                <a:lnTo>
                  <a:pt x="663" y="214"/>
                </a:lnTo>
                <a:lnTo>
                  <a:pt x="599" y="236"/>
                </a:lnTo>
                <a:lnTo>
                  <a:pt x="471" y="343"/>
                </a:lnTo>
                <a:lnTo>
                  <a:pt x="471" y="343"/>
                </a:lnTo>
                <a:lnTo>
                  <a:pt x="343" y="386"/>
                </a:lnTo>
                <a:lnTo>
                  <a:pt x="278" y="407"/>
                </a:lnTo>
                <a:lnTo>
                  <a:pt x="236" y="450"/>
                </a:lnTo>
                <a:lnTo>
                  <a:pt x="236" y="450"/>
                </a:lnTo>
                <a:lnTo>
                  <a:pt x="150" y="535"/>
                </a:lnTo>
                <a:lnTo>
                  <a:pt x="86" y="664"/>
                </a:lnTo>
                <a:lnTo>
                  <a:pt x="64" y="813"/>
                </a:lnTo>
                <a:lnTo>
                  <a:pt x="43" y="942"/>
                </a:lnTo>
                <a:lnTo>
                  <a:pt x="43" y="942"/>
                </a:lnTo>
                <a:lnTo>
                  <a:pt x="22" y="1391"/>
                </a:lnTo>
                <a:lnTo>
                  <a:pt x="0" y="1819"/>
                </a:lnTo>
                <a:lnTo>
                  <a:pt x="22" y="2718"/>
                </a:lnTo>
                <a:lnTo>
                  <a:pt x="22" y="2718"/>
                </a:lnTo>
                <a:lnTo>
                  <a:pt x="43" y="3103"/>
                </a:lnTo>
                <a:lnTo>
                  <a:pt x="86" y="3488"/>
                </a:lnTo>
                <a:lnTo>
                  <a:pt x="171" y="4258"/>
                </a:lnTo>
                <a:lnTo>
                  <a:pt x="171" y="4258"/>
                </a:lnTo>
                <a:lnTo>
                  <a:pt x="236" y="5093"/>
                </a:lnTo>
                <a:lnTo>
                  <a:pt x="278" y="5948"/>
                </a:lnTo>
                <a:lnTo>
                  <a:pt x="278" y="5948"/>
                </a:lnTo>
                <a:lnTo>
                  <a:pt x="278" y="6269"/>
                </a:lnTo>
                <a:lnTo>
                  <a:pt x="300" y="6462"/>
                </a:lnTo>
                <a:lnTo>
                  <a:pt x="321" y="6633"/>
                </a:lnTo>
                <a:lnTo>
                  <a:pt x="385" y="6804"/>
                </a:lnTo>
                <a:lnTo>
                  <a:pt x="450" y="6954"/>
                </a:lnTo>
                <a:lnTo>
                  <a:pt x="535" y="7082"/>
                </a:lnTo>
                <a:lnTo>
                  <a:pt x="642" y="7211"/>
                </a:lnTo>
                <a:lnTo>
                  <a:pt x="642" y="7211"/>
                </a:lnTo>
                <a:lnTo>
                  <a:pt x="770" y="7275"/>
                </a:lnTo>
                <a:lnTo>
                  <a:pt x="899" y="7339"/>
                </a:lnTo>
                <a:lnTo>
                  <a:pt x="1049" y="7382"/>
                </a:lnTo>
                <a:lnTo>
                  <a:pt x="1220" y="7403"/>
                </a:lnTo>
                <a:lnTo>
                  <a:pt x="1519" y="7403"/>
                </a:lnTo>
                <a:lnTo>
                  <a:pt x="1819" y="7403"/>
                </a:lnTo>
                <a:lnTo>
                  <a:pt x="1819" y="7403"/>
                </a:lnTo>
                <a:lnTo>
                  <a:pt x="2632" y="7382"/>
                </a:lnTo>
                <a:lnTo>
                  <a:pt x="3445" y="7339"/>
                </a:lnTo>
                <a:lnTo>
                  <a:pt x="5050" y="7254"/>
                </a:lnTo>
                <a:lnTo>
                  <a:pt x="5050" y="7254"/>
                </a:lnTo>
                <a:lnTo>
                  <a:pt x="5435" y="7254"/>
                </a:lnTo>
                <a:lnTo>
                  <a:pt x="5841" y="7275"/>
                </a:lnTo>
                <a:lnTo>
                  <a:pt x="6633" y="7318"/>
                </a:lnTo>
                <a:lnTo>
                  <a:pt x="6633" y="7318"/>
                </a:lnTo>
                <a:lnTo>
                  <a:pt x="7339" y="7382"/>
                </a:lnTo>
                <a:lnTo>
                  <a:pt x="7703" y="7403"/>
                </a:lnTo>
                <a:lnTo>
                  <a:pt x="8066" y="7403"/>
                </a:lnTo>
                <a:lnTo>
                  <a:pt x="8066" y="7403"/>
                </a:lnTo>
                <a:lnTo>
                  <a:pt x="8152" y="7382"/>
                </a:lnTo>
                <a:lnTo>
                  <a:pt x="8238" y="7361"/>
                </a:lnTo>
                <a:lnTo>
                  <a:pt x="8323" y="7318"/>
                </a:lnTo>
                <a:lnTo>
                  <a:pt x="8387" y="7275"/>
                </a:lnTo>
                <a:lnTo>
                  <a:pt x="8494" y="7168"/>
                </a:lnTo>
                <a:lnTo>
                  <a:pt x="8580" y="7040"/>
                </a:lnTo>
                <a:lnTo>
                  <a:pt x="8644" y="6868"/>
                </a:lnTo>
                <a:lnTo>
                  <a:pt x="8687" y="6697"/>
                </a:lnTo>
                <a:lnTo>
                  <a:pt x="8751" y="6355"/>
                </a:lnTo>
                <a:lnTo>
                  <a:pt x="8751" y="6355"/>
                </a:lnTo>
                <a:lnTo>
                  <a:pt x="8794" y="5948"/>
                </a:lnTo>
                <a:lnTo>
                  <a:pt x="8815" y="5521"/>
                </a:lnTo>
                <a:lnTo>
                  <a:pt x="8858" y="4665"/>
                </a:lnTo>
                <a:lnTo>
                  <a:pt x="8858" y="4665"/>
                </a:lnTo>
                <a:lnTo>
                  <a:pt x="8879" y="4258"/>
                </a:lnTo>
                <a:lnTo>
                  <a:pt x="8879" y="3830"/>
                </a:lnTo>
                <a:lnTo>
                  <a:pt x="8879" y="3017"/>
                </a:lnTo>
                <a:lnTo>
                  <a:pt x="8879" y="3017"/>
                </a:lnTo>
                <a:close/>
                <a:moveTo>
                  <a:pt x="5392" y="878"/>
                </a:moveTo>
                <a:lnTo>
                  <a:pt x="5392" y="878"/>
                </a:lnTo>
                <a:lnTo>
                  <a:pt x="5905" y="878"/>
                </a:lnTo>
                <a:lnTo>
                  <a:pt x="6398" y="899"/>
                </a:lnTo>
                <a:lnTo>
                  <a:pt x="6911" y="942"/>
                </a:lnTo>
                <a:lnTo>
                  <a:pt x="7425" y="1006"/>
                </a:lnTo>
                <a:lnTo>
                  <a:pt x="8002" y="1006"/>
                </a:lnTo>
                <a:lnTo>
                  <a:pt x="8002" y="1006"/>
                </a:lnTo>
                <a:lnTo>
                  <a:pt x="7981" y="1263"/>
                </a:lnTo>
                <a:lnTo>
                  <a:pt x="7981" y="1413"/>
                </a:lnTo>
                <a:lnTo>
                  <a:pt x="7981" y="1541"/>
                </a:lnTo>
                <a:lnTo>
                  <a:pt x="7981" y="1541"/>
                </a:lnTo>
                <a:lnTo>
                  <a:pt x="7403" y="1391"/>
                </a:lnTo>
                <a:lnTo>
                  <a:pt x="7125" y="1327"/>
                </a:lnTo>
                <a:lnTo>
                  <a:pt x="6825" y="1306"/>
                </a:lnTo>
                <a:lnTo>
                  <a:pt x="6825" y="1306"/>
                </a:lnTo>
                <a:lnTo>
                  <a:pt x="6205" y="1306"/>
                </a:lnTo>
                <a:lnTo>
                  <a:pt x="5884" y="1306"/>
                </a:lnTo>
                <a:lnTo>
                  <a:pt x="5563" y="1306"/>
                </a:lnTo>
                <a:lnTo>
                  <a:pt x="5563" y="1306"/>
                </a:lnTo>
                <a:lnTo>
                  <a:pt x="5178" y="1284"/>
                </a:lnTo>
                <a:lnTo>
                  <a:pt x="4771" y="1284"/>
                </a:lnTo>
                <a:lnTo>
                  <a:pt x="3958" y="1306"/>
                </a:lnTo>
                <a:lnTo>
                  <a:pt x="3958" y="1306"/>
                </a:lnTo>
                <a:lnTo>
                  <a:pt x="3766" y="1284"/>
                </a:lnTo>
                <a:lnTo>
                  <a:pt x="3680" y="1263"/>
                </a:lnTo>
                <a:lnTo>
                  <a:pt x="3616" y="1241"/>
                </a:lnTo>
                <a:lnTo>
                  <a:pt x="3573" y="1199"/>
                </a:lnTo>
                <a:lnTo>
                  <a:pt x="3530" y="1134"/>
                </a:lnTo>
                <a:lnTo>
                  <a:pt x="3488" y="1049"/>
                </a:lnTo>
                <a:lnTo>
                  <a:pt x="3488" y="920"/>
                </a:lnTo>
                <a:lnTo>
                  <a:pt x="3488" y="920"/>
                </a:lnTo>
                <a:lnTo>
                  <a:pt x="3958" y="920"/>
                </a:lnTo>
                <a:lnTo>
                  <a:pt x="4429" y="899"/>
                </a:lnTo>
                <a:lnTo>
                  <a:pt x="4921" y="878"/>
                </a:lnTo>
                <a:lnTo>
                  <a:pt x="5392" y="878"/>
                </a:lnTo>
                <a:lnTo>
                  <a:pt x="5392" y="878"/>
                </a:lnTo>
                <a:close/>
                <a:moveTo>
                  <a:pt x="8409" y="3787"/>
                </a:moveTo>
                <a:lnTo>
                  <a:pt x="8409" y="3787"/>
                </a:lnTo>
                <a:lnTo>
                  <a:pt x="8387" y="4344"/>
                </a:lnTo>
                <a:lnTo>
                  <a:pt x="8345" y="4900"/>
                </a:lnTo>
                <a:lnTo>
                  <a:pt x="8259" y="6034"/>
                </a:lnTo>
                <a:lnTo>
                  <a:pt x="8259" y="6034"/>
                </a:lnTo>
                <a:lnTo>
                  <a:pt x="8238" y="6355"/>
                </a:lnTo>
                <a:lnTo>
                  <a:pt x="8195" y="6526"/>
                </a:lnTo>
                <a:lnTo>
                  <a:pt x="8152" y="6697"/>
                </a:lnTo>
                <a:lnTo>
                  <a:pt x="8152" y="6697"/>
                </a:lnTo>
                <a:lnTo>
                  <a:pt x="8131" y="6761"/>
                </a:lnTo>
                <a:lnTo>
                  <a:pt x="8088" y="6826"/>
                </a:lnTo>
                <a:lnTo>
                  <a:pt x="8045" y="6868"/>
                </a:lnTo>
                <a:lnTo>
                  <a:pt x="7981" y="6890"/>
                </a:lnTo>
                <a:lnTo>
                  <a:pt x="7852" y="6890"/>
                </a:lnTo>
                <a:lnTo>
                  <a:pt x="7703" y="6890"/>
                </a:lnTo>
                <a:lnTo>
                  <a:pt x="7703" y="6890"/>
                </a:lnTo>
                <a:lnTo>
                  <a:pt x="7104" y="6847"/>
                </a:lnTo>
                <a:lnTo>
                  <a:pt x="7104" y="6847"/>
                </a:lnTo>
                <a:lnTo>
                  <a:pt x="6825" y="6826"/>
                </a:lnTo>
                <a:lnTo>
                  <a:pt x="6697" y="6804"/>
                </a:lnTo>
                <a:lnTo>
                  <a:pt x="6654" y="6783"/>
                </a:lnTo>
                <a:lnTo>
                  <a:pt x="6633" y="6740"/>
                </a:lnTo>
                <a:lnTo>
                  <a:pt x="6633" y="6740"/>
                </a:lnTo>
                <a:lnTo>
                  <a:pt x="6633" y="6697"/>
                </a:lnTo>
                <a:lnTo>
                  <a:pt x="6633" y="6654"/>
                </a:lnTo>
                <a:lnTo>
                  <a:pt x="6676" y="6548"/>
                </a:lnTo>
                <a:lnTo>
                  <a:pt x="6718" y="6441"/>
                </a:lnTo>
                <a:lnTo>
                  <a:pt x="6718" y="6376"/>
                </a:lnTo>
                <a:lnTo>
                  <a:pt x="6697" y="6312"/>
                </a:lnTo>
                <a:lnTo>
                  <a:pt x="6697" y="6312"/>
                </a:lnTo>
                <a:lnTo>
                  <a:pt x="6676" y="6269"/>
                </a:lnTo>
                <a:lnTo>
                  <a:pt x="6633" y="6227"/>
                </a:lnTo>
                <a:lnTo>
                  <a:pt x="6590" y="6205"/>
                </a:lnTo>
                <a:lnTo>
                  <a:pt x="6547" y="6205"/>
                </a:lnTo>
                <a:lnTo>
                  <a:pt x="6462" y="6227"/>
                </a:lnTo>
                <a:lnTo>
                  <a:pt x="6376" y="6291"/>
                </a:lnTo>
                <a:lnTo>
                  <a:pt x="6376" y="6291"/>
                </a:lnTo>
                <a:lnTo>
                  <a:pt x="6291" y="6376"/>
                </a:lnTo>
                <a:lnTo>
                  <a:pt x="6248" y="6462"/>
                </a:lnTo>
                <a:lnTo>
                  <a:pt x="6226" y="6548"/>
                </a:lnTo>
                <a:lnTo>
                  <a:pt x="6162" y="6654"/>
                </a:lnTo>
                <a:lnTo>
                  <a:pt x="6162" y="6654"/>
                </a:lnTo>
                <a:lnTo>
                  <a:pt x="6119" y="6697"/>
                </a:lnTo>
                <a:lnTo>
                  <a:pt x="6098" y="6740"/>
                </a:lnTo>
                <a:lnTo>
                  <a:pt x="6034" y="6740"/>
                </a:lnTo>
                <a:lnTo>
                  <a:pt x="5948" y="6740"/>
                </a:lnTo>
                <a:lnTo>
                  <a:pt x="5606" y="6740"/>
                </a:lnTo>
                <a:lnTo>
                  <a:pt x="5606" y="6740"/>
                </a:lnTo>
                <a:lnTo>
                  <a:pt x="5670" y="6569"/>
                </a:lnTo>
                <a:lnTo>
                  <a:pt x="5756" y="6398"/>
                </a:lnTo>
                <a:lnTo>
                  <a:pt x="5927" y="6077"/>
                </a:lnTo>
                <a:lnTo>
                  <a:pt x="5927" y="6077"/>
                </a:lnTo>
                <a:lnTo>
                  <a:pt x="5970" y="5927"/>
                </a:lnTo>
                <a:lnTo>
                  <a:pt x="5991" y="5777"/>
                </a:lnTo>
                <a:lnTo>
                  <a:pt x="5970" y="5713"/>
                </a:lnTo>
                <a:lnTo>
                  <a:pt x="5948" y="5670"/>
                </a:lnTo>
                <a:lnTo>
                  <a:pt x="5884" y="5670"/>
                </a:lnTo>
                <a:lnTo>
                  <a:pt x="5777" y="5713"/>
                </a:lnTo>
                <a:lnTo>
                  <a:pt x="5777" y="5713"/>
                </a:lnTo>
                <a:lnTo>
                  <a:pt x="5691" y="5777"/>
                </a:lnTo>
                <a:lnTo>
                  <a:pt x="5584" y="5884"/>
                </a:lnTo>
                <a:lnTo>
                  <a:pt x="5499" y="6034"/>
                </a:lnTo>
                <a:lnTo>
                  <a:pt x="5413" y="6184"/>
                </a:lnTo>
                <a:lnTo>
                  <a:pt x="5328" y="6334"/>
                </a:lnTo>
                <a:lnTo>
                  <a:pt x="5285" y="6505"/>
                </a:lnTo>
                <a:lnTo>
                  <a:pt x="5264" y="6633"/>
                </a:lnTo>
                <a:lnTo>
                  <a:pt x="5264" y="6740"/>
                </a:lnTo>
                <a:lnTo>
                  <a:pt x="5264" y="6740"/>
                </a:lnTo>
                <a:lnTo>
                  <a:pt x="4878" y="6761"/>
                </a:lnTo>
                <a:lnTo>
                  <a:pt x="4515" y="6783"/>
                </a:lnTo>
                <a:lnTo>
                  <a:pt x="4515" y="6783"/>
                </a:lnTo>
                <a:lnTo>
                  <a:pt x="4515" y="6697"/>
                </a:lnTo>
                <a:lnTo>
                  <a:pt x="4557" y="6612"/>
                </a:lnTo>
                <a:lnTo>
                  <a:pt x="4643" y="6441"/>
                </a:lnTo>
                <a:lnTo>
                  <a:pt x="4836" y="6098"/>
                </a:lnTo>
                <a:lnTo>
                  <a:pt x="4836" y="6098"/>
                </a:lnTo>
                <a:lnTo>
                  <a:pt x="5242" y="5349"/>
                </a:lnTo>
                <a:lnTo>
                  <a:pt x="5242" y="5349"/>
                </a:lnTo>
                <a:lnTo>
                  <a:pt x="5371" y="5093"/>
                </a:lnTo>
                <a:lnTo>
                  <a:pt x="5435" y="4943"/>
                </a:lnTo>
                <a:lnTo>
                  <a:pt x="5456" y="4879"/>
                </a:lnTo>
                <a:lnTo>
                  <a:pt x="5435" y="4814"/>
                </a:lnTo>
                <a:lnTo>
                  <a:pt x="5435" y="4814"/>
                </a:lnTo>
                <a:lnTo>
                  <a:pt x="5392" y="4750"/>
                </a:lnTo>
                <a:lnTo>
                  <a:pt x="5349" y="4750"/>
                </a:lnTo>
                <a:lnTo>
                  <a:pt x="5285" y="4772"/>
                </a:lnTo>
                <a:lnTo>
                  <a:pt x="5221" y="4814"/>
                </a:lnTo>
                <a:lnTo>
                  <a:pt x="5114" y="4964"/>
                </a:lnTo>
                <a:lnTo>
                  <a:pt x="5028" y="5071"/>
                </a:lnTo>
                <a:lnTo>
                  <a:pt x="5028" y="5071"/>
                </a:lnTo>
                <a:lnTo>
                  <a:pt x="4836" y="5371"/>
                </a:lnTo>
                <a:lnTo>
                  <a:pt x="4686" y="5692"/>
                </a:lnTo>
                <a:lnTo>
                  <a:pt x="4344" y="6312"/>
                </a:lnTo>
                <a:lnTo>
                  <a:pt x="4344" y="6312"/>
                </a:lnTo>
                <a:lnTo>
                  <a:pt x="4279" y="6419"/>
                </a:lnTo>
                <a:lnTo>
                  <a:pt x="4215" y="6526"/>
                </a:lnTo>
                <a:lnTo>
                  <a:pt x="4215" y="6526"/>
                </a:lnTo>
                <a:lnTo>
                  <a:pt x="4151" y="6719"/>
                </a:lnTo>
                <a:lnTo>
                  <a:pt x="4151" y="6719"/>
                </a:lnTo>
                <a:lnTo>
                  <a:pt x="4151" y="6783"/>
                </a:lnTo>
                <a:lnTo>
                  <a:pt x="4151" y="6826"/>
                </a:lnTo>
                <a:lnTo>
                  <a:pt x="4108" y="6826"/>
                </a:lnTo>
                <a:lnTo>
                  <a:pt x="4023" y="6826"/>
                </a:lnTo>
                <a:lnTo>
                  <a:pt x="4023" y="6826"/>
                </a:lnTo>
                <a:lnTo>
                  <a:pt x="3937" y="6847"/>
                </a:lnTo>
                <a:lnTo>
                  <a:pt x="3830" y="6868"/>
                </a:lnTo>
                <a:lnTo>
                  <a:pt x="3616" y="6868"/>
                </a:lnTo>
                <a:lnTo>
                  <a:pt x="3402" y="6847"/>
                </a:lnTo>
                <a:lnTo>
                  <a:pt x="3188" y="6868"/>
                </a:lnTo>
                <a:lnTo>
                  <a:pt x="3188" y="6868"/>
                </a:lnTo>
                <a:lnTo>
                  <a:pt x="3252" y="6697"/>
                </a:lnTo>
                <a:lnTo>
                  <a:pt x="3317" y="6526"/>
                </a:lnTo>
                <a:lnTo>
                  <a:pt x="3488" y="6205"/>
                </a:lnTo>
                <a:lnTo>
                  <a:pt x="3830" y="5563"/>
                </a:lnTo>
                <a:lnTo>
                  <a:pt x="3830" y="5563"/>
                </a:lnTo>
                <a:lnTo>
                  <a:pt x="3937" y="5392"/>
                </a:lnTo>
                <a:lnTo>
                  <a:pt x="4001" y="5285"/>
                </a:lnTo>
                <a:lnTo>
                  <a:pt x="4044" y="5221"/>
                </a:lnTo>
                <a:lnTo>
                  <a:pt x="4044" y="5221"/>
                </a:lnTo>
                <a:lnTo>
                  <a:pt x="4023" y="5178"/>
                </a:lnTo>
                <a:lnTo>
                  <a:pt x="4023" y="5135"/>
                </a:lnTo>
                <a:lnTo>
                  <a:pt x="4001" y="5093"/>
                </a:lnTo>
                <a:lnTo>
                  <a:pt x="3958" y="5093"/>
                </a:lnTo>
                <a:lnTo>
                  <a:pt x="3873" y="5071"/>
                </a:lnTo>
                <a:lnTo>
                  <a:pt x="3766" y="5114"/>
                </a:lnTo>
                <a:lnTo>
                  <a:pt x="3766" y="5114"/>
                </a:lnTo>
                <a:lnTo>
                  <a:pt x="3680" y="5200"/>
                </a:lnTo>
                <a:lnTo>
                  <a:pt x="3573" y="5328"/>
                </a:lnTo>
                <a:lnTo>
                  <a:pt x="3445" y="5585"/>
                </a:lnTo>
                <a:lnTo>
                  <a:pt x="3445" y="5585"/>
                </a:lnTo>
                <a:lnTo>
                  <a:pt x="3124" y="6141"/>
                </a:lnTo>
                <a:lnTo>
                  <a:pt x="3124" y="6141"/>
                </a:lnTo>
                <a:lnTo>
                  <a:pt x="2931" y="6441"/>
                </a:lnTo>
                <a:lnTo>
                  <a:pt x="2931" y="6441"/>
                </a:lnTo>
                <a:lnTo>
                  <a:pt x="2846" y="6633"/>
                </a:lnTo>
                <a:lnTo>
                  <a:pt x="2803" y="6719"/>
                </a:lnTo>
                <a:lnTo>
                  <a:pt x="2739" y="6804"/>
                </a:lnTo>
                <a:lnTo>
                  <a:pt x="2739" y="6804"/>
                </a:lnTo>
                <a:lnTo>
                  <a:pt x="2696" y="6847"/>
                </a:lnTo>
                <a:lnTo>
                  <a:pt x="2632" y="6868"/>
                </a:lnTo>
                <a:lnTo>
                  <a:pt x="2439" y="6890"/>
                </a:lnTo>
                <a:lnTo>
                  <a:pt x="2247" y="6890"/>
                </a:lnTo>
                <a:lnTo>
                  <a:pt x="2097" y="6890"/>
                </a:lnTo>
                <a:lnTo>
                  <a:pt x="2097" y="6890"/>
                </a:lnTo>
                <a:lnTo>
                  <a:pt x="2204" y="6612"/>
                </a:lnTo>
                <a:lnTo>
                  <a:pt x="2354" y="6334"/>
                </a:lnTo>
                <a:lnTo>
                  <a:pt x="2653" y="5799"/>
                </a:lnTo>
                <a:lnTo>
                  <a:pt x="2653" y="5799"/>
                </a:lnTo>
                <a:lnTo>
                  <a:pt x="2739" y="5627"/>
                </a:lnTo>
                <a:lnTo>
                  <a:pt x="2846" y="5392"/>
                </a:lnTo>
                <a:lnTo>
                  <a:pt x="2867" y="5285"/>
                </a:lnTo>
                <a:lnTo>
                  <a:pt x="2867" y="5242"/>
                </a:lnTo>
                <a:lnTo>
                  <a:pt x="2846" y="5221"/>
                </a:lnTo>
                <a:lnTo>
                  <a:pt x="2824" y="5200"/>
                </a:lnTo>
                <a:lnTo>
                  <a:pt x="2782" y="5200"/>
                </a:lnTo>
                <a:lnTo>
                  <a:pt x="2653" y="5242"/>
                </a:lnTo>
                <a:lnTo>
                  <a:pt x="2653" y="5242"/>
                </a:lnTo>
                <a:lnTo>
                  <a:pt x="2568" y="5307"/>
                </a:lnTo>
                <a:lnTo>
                  <a:pt x="2482" y="5371"/>
                </a:lnTo>
                <a:lnTo>
                  <a:pt x="2332" y="5563"/>
                </a:lnTo>
                <a:lnTo>
                  <a:pt x="2204" y="5756"/>
                </a:lnTo>
                <a:lnTo>
                  <a:pt x="2097" y="5927"/>
                </a:lnTo>
                <a:lnTo>
                  <a:pt x="2097" y="5927"/>
                </a:lnTo>
                <a:lnTo>
                  <a:pt x="1947" y="6184"/>
                </a:lnTo>
                <a:lnTo>
                  <a:pt x="1797" y="6441"/>
                </a:lnTo>
                <a:lnTo>
                  <a:pt x="1797" y="6441"/>
                </a:lnTo>
                <a:lnTo>
                  <a:pt x="1755" y="6569"/>
                </a:lnTo>
                <a:lnTo>
                  <a:pt x="1733" y="6676"/>
                </a:lnTo>
                <a:lnTo>
                  <a:pt x="1755" y="6890"/>
                </a:lnTo>
                <a:lnTo>
                  <a:pt x="1755" y="6890"/>
                </a:lnTo>
                <a:lnTo>
                  <a:pt x="1477" y="6890"/>
                </a:lnTo>
                <a:lnTo>
                  <a:pt x="1327" y="6890"/>
                </a:lnTo>
                <a:lnTo>
                  <a:pt x="1263" y="6890"/>
                </a:lnTo>
                <a:lnTo>
                  <a:pt x="1241" y="6868"/>
                </a:lnTo>
                <a:lnTo>
                  <a:pt x="1241" y="6868"/>
                </a:lnTo>
                <a:lnTo>
                  <a:pt x="1434" y="6483"/>
                </a:lnTo>
                <a:lnTo>
                  <a:pt x="1434" y="6483"/>
                </a:lnTo>
                <a:lnTo>
                  <a:pt x="1690" y="5863"/>
                </a:lnTo>
                <a:lnTo>
                  <a:pt x="1690" y="5863"/>
                </a:lnTo>
                <a:lnTo>
                  <a:pt x="1840" y="5499"/>
                </a:lnTo>
                <a:lnTo>
                  <a:pt x="1990" y="5157"/>
                </a:lnTo>
                <a:lnTo>
                  <a:pt x="1990" y="5157"/>
                </a:lnTo>
                <a:lnTo>
                  <a:pt x="2140" y="4921"/>
                </a:lnTo>
                <a:lnTo>
                  <a:pt x="2204" y="4772"/>
                </a:lnTo>
                <a:lnTo>
                  <a:pt x="2225" y="4707"/>
                </a:lnTo>
                <a:lnTo>
                  <a:pt x="2204" y="4665"/>
                </a:lnTo>
                <a:lnTo>
                  <a:pt x="2204" y="4665"/>
                </a:lnTo>
                <a:lnTo>
                  <a:pt x="2183" y="4601"/>
                </a:lnTo>
                <a:lnTo>
                  <a:pt x="2140" y="4579"/>
                </a:lnTo>
                <a:lnTo>
                  <a:pt x="2076" y="4579"/>
                </a:lnTo>
                <a:lnTo>
                  <a:pt x="2033" y="4601"/>
                </a:lnTo>
                <a:lnTo>
                  <a:pt x="1904" y="4686"/>
                </a:lnTo>
                <a:lnTo>
                  <a:pt x="1797" y="4836"/>
                </a:lnTo>
                <a:lnTo>
                  <a:pt x="1583" y="5135"/>
                </a:lnTo>
                <a:lnTo>
                  <a:pt x="1455" y="5349"/>
                </a:lnTo>
                <a:lnTo>
                  <a:pt x="1455" y="5349"/>
                </a:lnTo>
                <a:lnTo>
                  <a:pt x="1305" y="5649"/>
                </a:lnTo>
                <a:lnTo>
                  <a:pt x="1113" y="6120"/>
                </a:lnTo>
                <a:lnTo>
                  <a:pt x="1027" y="6355"/>
                </a:lnTo>
                <a:lnTo>
                  <a:pt x="963" y="6569"/>
                </a:lnTo>
                <a:lnTo>
                  <a:pt x="942" y="6719"/>
                </a:lnTo>
                <a:lnTo>
                  <a:pt x="963" y="6783"/>
                </a:lnTo>
                <a:lnTo>
                  <a:pt x="984" y="6804"/>
                </a:lnTo>
                <a:lnTo>
                  <a:pt x="984" y="6804"/>
                </a:lnTo>
                <a:lnTo>
                  <a:pt x="963" y="6826"/>
                </a:lnTo>
                <a:lnTo>
                  <a:pt x="920" y="6783"/>
                </a:lnTo>
                <a:lnTo>
                  <a:pt x="835" y="6633"/>
                </a:lnTo>
                <a:lnTo>
                  <a:pt x="792" y="6462"/>
                </a:lnTo>
                <a:lnTo>
                  <a:pt x="770" y="6355"/>
                </a:lnTo>
                <a:lnTo>
                  <a:pt x="770" y="6355"/>
                </a:lnTo>
                <a:lnTo>
                  <a:pt x="792" y="6312"/>
                </a:lnTo>
                <a:lnTo>
                  <a:pt x="813" y="6269"/>
                </a:lnTo>
                <a:lnTo>
                  <a:pt x="877" y="6205"/>
                </a:lnTo>
                <a:lnTo>
                  <a:pt x="877" y="6205"/>
                </a:lnTo>
                <a:lnTo>
                  <a:pt x="942" y="6055"/>
                </a:lnTo>
                <a:lnTo>
                  <a:pt x="984" y="5906"/>
                </a:lnTo>
                <a:lnTo>
                  <a:pt x="984" y="5906"/>
                </a:lnTo>
                <a:lnTo>
                  <a:pt x="1220" y="5178"/>
                </a:lnTo>
                <a:lnTo>
                  <a:pt x="1348" y="4814"/>
                </a:lnTo>
                <a:lnTo>
                  <a:pt x="1498" y="4451"/>
                </a:lnTo>
                <a:lnTo>
                  <a:pt x="1498" y="4451"/>
                </a:lnTo>
                <a:lnTo>
                  <a:pt x="1626" y="4194"/>
                </a:lnTo>
                <a:lnTo>
                  <a:pt x="1690" y="4044"/>
                </a:lnTo>
                <a:lnTo>
                  <a:pt x="1712" y="3980"/>
                </a:lnTo>
                <a:lnTo>
                  <a:pt x="1712" y="3916"/>
                </a:lnTo>
                <a:lnTo>
                  <a:pt x="1712" y="3916"/>
                </a:lnTo>
                <a:lnTo>
                  <a:pt x="1690" y="3852"/>
                </a:lnTo>
                <a:lnTo>
                  <a:pt x="1669" y="3809"/>
                </a:lnTo>
                <a:lnTo>
                  <a:pt x="1626" y="3787"/>
                </a:lnTo>
                <a:lnTo>
                  <a:pt x="1583" y="3787"/>
                </a:lnTo>
                <a:lnTo>
                  <a:pt x="1498" y="3852"/>
                </a:lnTo>
                <a:lnTo>
                  <a:pt x="1412" y="3937"/>
                </a:lnTo>
                <a:lnTo>
                  <a:pt x="1412" y="3937"/>
                </a:lnTo>
                <a:lnTo>
                  <a:pt x="1284" y="4066"/>
                </a:lnTo>
                <a:lnTo>
                  <a:pt x="1177" y="4237"/>
                </a:lnTo>
                <a:lnTo>
                  <a:pt x="1091" y="4408"/>
                </a:lnTo>
                <a:lnTo>
                  <a:pt x="984" y="4601"/>
                </a:lnTo>
                <a:lnTo>
                  <a:pt x="835" y="4986"/>
                </a:lnTo>
                <a:lnTo>
                  <a:pt x="728" y="5349"/>
                </a:lnTo>
                <a:lnTo>
                  <a:pt x="728" y="5349"/>
                </a:lnTo>
                <a:lnTo>
                  <a:pt x="685" y="5328"/>
                </a:lnTo>
                <a:lnTo>
                  <a:pt x="663" y="5285"/>
                </a:lnTo>
                <a:lnTo>
                  <a:pt x="685" y="5221"/>
                </a:lnTo>
                <a:lnTo>
                  <a:pt x="728" y="5135"/>
                </a:lnTo>
                <a:lnTo>
                  <a:pt x="792" y="5007"/>
                </a:lnTo>
                <a:lnTo>
                  <a:pt x="856" y="4921"/>
                </a:lnTo>
                <a:lnTo>
                  <a:pt x="856" y="4921"/>
                </a:lnTo>
                <a:lnTo>
                  <a:pt x="942" y="4686"/>
                </a:lnTo>
                <a:lnTo>
                  <a:pt x="1027" y="4429"/>
                </a:lnTo>
                <a:lnTo>
                  <a:pt x="1091" y="4173"/>
                </a:lnTo>
                <a:lnTo>
                  <a:pt x="1177" y="3937"/>
                </a:lnTo>
                <a:lnTo>
                  <a:pt x="1177" y="3937"/>
                </a:lnTo>
                <a:lnTo>
                  <a:pt x="1370" y="3381"/>
                </a:lnTo>
                <a:lnTo>
                  <a:pt x="1370" y="3381"/>
                </a:lnTo>
                <a:lnTo>
                  <a:pt x="1412" y="3274"/>
                </a:lnTo>
                <a:lnTo>
                  <a:pt x="1455" y="3188"/>
                </a:lnTo>
                <a:lnTo>
                  <a:pt x="1519" y="3081"/>
                </a:lnTo>
                <a:lnTo>
                  <a:pt x="1541" y="2996"/>
                </a:lnTo>
                <a:lnTo>
                  <a:pt x="1541" y="2996"/>
                </a:lnTo>
                <a:lnTo>
                  <a:pt x="1541" y="2846"/>
                </a:lnTo>
                <a:lnTo>
                  <a:pt x="1519" y="2803"/>
                </a:lnTo>
                <a:lnTo>
                  <a:pt x="1498" y="2782"/>
                </a:lnTo>
                <a:lnTo>
                  <a:pt x="1455" y="2782"/>
                </a:lnTo>
                <a:lnTo>
                  <a:pt x="1434" y="2782"/>
                </a:lnTo>
                <a:lnTo>
                  <a:pt x="1348" y="2825"/>
                </a:lnTo>
                <a:lnTo>
                  <a:pt x="1177" y="2932"/>
                </a:lnTo>
                <a:lnTo>
                  <a:pt x="1091" y="2996"/>
                </a:lnTo>
                <a:lnTo>
                  <a:pt x="1091" y="2996"/>
                </a:lnTo>
                <a:lnTo>
                  <a:pt x="1091" y="2974"/>
                </a:lnTo>
                <a:lnTo>
                  <a:pt x="1091" y="2932"/>
                </a:lnTo>
                <a:lnTo>
                  <a:pt x="1134" y="2803"/>
                </a:lnTo>
                <a:lnTo>
                  <a:pt x="1263" y="2482"/>
                </a:lnTo>
                <a:lnTo>
                  <a:pt x="1305" y="2311"/>
                </a:lnTo>
                <a:lnTo>
                  <a:pt x="1305" y="2247"/>
                </a:lnTo>
                <a:lnTo>
                  <a:pt x="1305" y="2183"/>
                </a:lnTo>
                <a:lnTo>
                  <a:pt x="1284" y="2140"/>
                </a:lnTo>
                <a:lnTo>
                  <a:pt x="1241" y="2119"/>
                </a:lnTo>
                <a:lnTo>
                  <a:pt x="1177" y="2119"/>
                </a:lnTo>
                <a:lnTo>
                  <a:pt x="1091" y="2140"/>
                </a:lnTo>
                <a:lnTo>
                  <a:pt x="1091" y="2140"/>
                </a:lnTo>
                <a:lnTo>
                  <a:pt x="1027" y="2183"/>
                </a:lnTo>
                <a:lnTo>
                  <a:pt x="984" y="2204"/>
                </a:lnTo>
                <a:lnTo>
                  <a:pt x="877" y="2333"/>
                </a:lnTo>
                <a:lnTo>
                  <a:pt x="792" y="2482"/>
                </a:lnTo>
                <a:lnTo>
                  <a:pt x="728" y="2632"/>
                </a:lnTo>
                <a:lnTo>
                  <a:pt x="621" y="2974"/>
                </a:lnTo>
                <a:lnTo>
                  <a:pt x="556" y="3253"/>
                </a:lnTo>
                <a:lnTo>
                  <a:pt x="556" y="3253"/>
                </a:lnTo>
                <a:lnTo>
                  <a:pt x="514" y="3188"/>
                </a:lnTo>
                <a:lnTo>
                  <a:pt x="514" y="3124"/>
                </a:lnTo>
                <a:lnTo>
                  <a:pt x="514" y="2996"/>
                </a:lnTo>
                <a:lnTo>
                  <a:pt x="578" y="2718"/>
                </a:lnTo>
                <a:lnTo>
                  <a:pt x="578" y="2718"/>
                </a:lnTo>
                <a:lnTo>
                  <a:pt x="599" y="2397"/>
                </a:lnTo>
                <a:lnTo>
                  <a:pt x="599" y="2097"/>
                </a:lnTo>
                <a:lnTo>
                  <a:pt x="599" y="2097"/>
                </a:lnTo>
                <a:lnTo>
                  <a:pt x="599" y="1776"/>
                </a:lnTo>
                <a:lnTo>
                  <a:pt x="599" y="1455"/>
                </a:lnTo>
                <a:lnTo>
                  <a:pt x="599" y="1134"/>
                </a:lnTo>
                <a:lnTo>
                  <a:pt x="599" y="985"/>
                </a:lnTo>
                <a:lnTo>
                  <a:pt x="642" y="835"/>
                </a:lnTo>
                <a:lnTo>
                  <a:pt x="642" y="835"/>
                </a:lnTo>
                <a:lnTo>
                  <a:pt x="663" y="749"/>
                </a:lnTo>
                <a:lnTo>
                  <a:pt x="663" y="706"/>
                </a:lnTo>
                <a:lnTo>
                  <a:pt x="792" y="685"/>
                </a:lnTo>
                <a:lnTo>
                  <a:pt x="792" y="685"/>
                </a:lnTo>
                <a:lnTo>
                  <a:pt x="877" y="664"/>
                </a:lnTo>
                <a:lnTo>
                  <a:pt x="963" y="664"/>
                </a:lnTo>
                <a:lnTo>
                  <a:pt x="1156" y="664"/>
                </a:lnTo>
                <a:lnTo>
                  <a:pt x="1156" y="664"/>
                </a:lnTo>
                <a:lnTo>
                  <a:pt x="1455" y="621"/>
                </a:lnTo>
                <a:lnTo>
                  <a:pt x="1755" y="578"/>
                </a:lnTo>
                <a:lnTo>
                  <a:pt x="1755" y="578"/>
                </a:lnTo>
                <a:lnTo>
                  <a:pt x="2033" y="535"/>
                </a:lnTo>
                <a:lnTo>
                  <a:pt x="2332" y="535"/>
                </a:lnTo>
                <a:lnTo>
                  <a:pt x="2482" y="557"/>
                </a:lnTo>
                <a:lnTo>
                  <a:pt x="2610" y="578"/>
                </a:lnTo>
                <a:lnTo>
                  <a:pt x="2717" y="642"/>
                </a:lnTo>
                <a:lnTo>
                  <a:pt x="2824" y="728"/>
                </a:lnTo>
                <a:lnTo>
                  <a:pt x="2824" y="728"/>
                </a:lnTo>
                <a:lnTo>
                  <a:pt x="2889" y="856"/>
                </a:lnTo>
                <a:lnTo>
                  <a:pt x="2953" y="985"/>
                </a:lnTo>
                <a:lnTo>
                  <a:pt x="3038" y="1284"/>
                </a:lnTo>
                <a:lnTo>
                  <a:pt x="3081" y="1413"/>
                </a:lnTo>
                <a:lnTo>
                  <a:pt x="3145" y="1541"/>
                </a:lnTo>
                <a:lnTo>
                  <a:pt x="3252" y="1648"/>
                </a:lnTo>
                <a:lnTo>
                  <a:pt x="3359" y="1733"/>
                </a:lnTo>
                <a:lnTo>
                  <a:pt x="3359" y="1733"/>
                </a:lnTo>
                <a:lnTo>
                  <a:pt x="3509" y="1776"/>
                </a:lnTo>
                <a:lnTo>
                  <a:pt x="3659" y="1798"/>
                </a:lnTo>
                <a:lnTo>
                  <a:pt x="3958" y="1798"/>
                </a:lnTo>
                <a:lnTo>
                  <a:pt x="3958" y="1798"/>
                </a:lnTo>
                <a:lnTo>
                  <a:pt x="4793" y="1776"/>
                </a:lnTo>
                <a:lnTo>
                  <a:pt x="4793" y="1776"/>
                </a:lnTo>
                <a:lnTo>
                  <a:pt x="5520" y="1733"/>
                </a:lnTo>
                <a:lnTo>
                  <a:pt x="6269" y="1712"/>
                </a:lnTo>
                <a:lnTo>
                  <a:pt x="6633" y="1733"/>
                </a:lnTo>
                <a:lnTo>
                  <a:pt x="6997" y="1755"/>
                </a:lnTo>
                <a:lnTo>
                  <a:pt x="7360" y="1819"/>
                </a:lnTo>
                <a:lnTo>
                  <a:pt x="7703" y="1926"/>
                </a:lnTo>
                <a:lnTo>
                  <a:pt x="7703" y="1926"/>
                </a:lnTo>
                <a:lnTo>
                  <a:pt x="7852" y="1969"/>
                </a:lnTo>
                <a:lnTo>
                  <a:pt x="8002" y="1990"/>
                </a:lnTo>
                <a:lnTo>
                  <a:pt x="8152" y="2033"/>
                </a:lnTo>
                <a:lnTo>
                  <a:pt x="8280" y="2076"/>
                </a:lnTo>
                <a:lnTo>
                  <a:pt x="8280" y="2076"/>
                </a:lnTo>
                <a:lnTo>
                  <a:pt x="8345" y="2119"/>
                </a:lnTo>
                <a:lnTo>
                  <a:pt x="8387" y="2161"/>
                </a:lnTo>
                <a:lnTo>
                  <a:pt x="8430" y="2204"/>
                </a:lnTo>
                <a:lnTo>
                  <a:pt x="8430" y="2268"/>
                </a:lnTo>
                <a:lnTo>
                  <a:pt x="8430" y="2375"/>
                </a:lnTo>
                <a:lnTo>
                  <a:pt x="8409" y="2525"/>
                </a:lnTo>
                <a:lnTo>
                  <a:pt x="8409" y="2525"/>
                </a:lnTo>
                <a:lnTo>
                  <a:pt x="8409" y="2846"/>
                </a:lnTo>
                <a:lnTo>
                  <a:pt x="8409" y="3167"/>
                </a:lnTo>
                <a:lnTo>
                  <a:pt x="8409" y="3787"/>
                </a:lnTo>
                <a:lnTo>
                  <a:pt x="8409" y="378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6197125" y="1093925"/>
            <a:ext cx="459155" cy="372107"/>
          </a:xfrm>
          <a:custGeom>
            <a:rect b="b" l="l" r="r" t="t"/>
            <a:pathLst>
              <a:path extrusionOk="0" h="8110" w="8923">
                <a:moveTo>
                  <a:pt x="8730" y="6633"/>
                </a:moveTo>
                <a:lnTo>
                  <a:pt x="8730" y="6633"/>
                </a:lnTo>
                <a:lnTo>
                  <a:pt x="8537" y="6205"/>
                </a:lnTo>
                <a:lnTo>
                  <a:pt x="8452" y="5970"/>
                </a:lnTo>
                <a:lnTo>
                  <a:pt x="8323" y="5778"/>
                </a:lnTo>
                <a:lnTo>
                  <a:pt x="8195" y="5585"/>
                </a:lnTo>
                <a:lnTo>
                  <a:pt x="8109" y="5521"/>
                </a:lnTo>
                <a:lnTo>
                  <a:pt x="8024" y="5457"/>
                </a:lnTo>
                <a:lnTo>
                  <a:pt x="7938" y="5392"/>
                </a:lnTo>
                <a:lnTo>
                  <a:pt x="7831" y="5350"/>
                </a:lnTo>
                <a:lnTo>
                  <a:pt x="7703" y="5328"/>
                </a:lnTo>
                <a:lnTo>
                  <a:pt x="7574" y="5307"/>
                </a:lnTo>
                <a:lnTo>
                  <a:pt x="7574" y="5307"/>
                </a:lnTo>
                <a:lnTo>
                  <a:pt x="6376" y="5243"/>
                </a:lnTo>
                <a:lnTo>
                  <a:pt x="5777" y="5221"/>
                </a:lnTo>
                <a:lnTo>
                  <a:pt x="5157" y="5200"/>
                </a:lnTo>
                <a:lnTo>
                  <a:pt x="5157" y="5200"/>
                </a:lnTo>
                <a:lnTo>
                  <a:pt x="4622" y="5200"/>
                </a:lnTo>
                <a:lnTo>
                  <a:pt x="4066" y="5157"/>
                </a:lnTo>
                <a:lnTo>
                  <a:pt x="3509" y="5114"/>
                </a:lnTo>
                <a:lnTo>
                  <a:pt x="2953" y="5093"/>
                </a:lnTo>
                <a:lnTo>
                  <a:pt x="2953" y="5093"/>
                </a:lnTo>
                <a:lnTo>
                  <a:pt x="2782" y="5093"/>
                </a:lnTo>
                <a:lnTo>
                  <a:pt x="2354" y="5114"/>
                </a:lnTo>
                <a:lnTo>
                  <a:pt x="1691" y="5157"/>
                </a:lnTo>
                <a:lnTo>
                  <a:pt x="1691" y="5157"/>
                </a:lnTo>
                <a:lnTo>
                  <a:pt x="1412" y="5200"/>
                </a:lnTo>
                <a:lnTo>
                  <a:pt x="1284" y="5243"/>
                </a:lnTo>
                <a:lnTo>
                  <a:pt x="1177" y="5307"/>
                </a:lnTo>
                <a:lnTo>
                  <a:pt x="1070" y="5371"/>
                </a:lnTo>
                <a:lnTo>
                  <a:pt x="985" y="5457"/>
                </a:lnTo>
                <a:lnTo>
                  <a:pt x="899" y="5542"/>
                </a:lnTo>
                <a:lnTo>
                  <a:pt x="813" y="5671"/>
                </a:lnTo>
                <a:lnTo>
                  <a:pt x="813" y="5671"/>
                </a:lnTo>
                <a:lnTo>
                  <a:pt x="514" y="6098"/>
                </a:lnTo>
                <a:lnTo>
                  <a:pt x="364" y="6312"/>
                </a:lnTo>
                <a:lnTo>
                  <a:pt x="236" y="6548"/>
                </a:lnTo>
                <a:lnTo>
                  <a:pt x="129" y="6783"/>
                </a:lnTo>
                <a:lnTo>
                  <a:pt x="43" y="7040"/>
                </a:lnTo>
                <a:lnTo>
                  <a:pt x="0" y="7275"/>
                </a:lnTo>
                <a:lnTo>
                  <a:pt x="0" y="7553"/>
                </a:lnTo>
                <a:lnTo>
                  <a:pt x="0" y="7553"/>
                </a:lnTo>
                <a:lnTo>
                  <a:pt x="22" y="7682"/>
                </a:lnTo>
                <a:lnTo>
                  <a:pt x="65" y="7789"/>
                </a:lnTo>
                <a:lnTo>
                  <a:pt x="107" y="7874"/>
                </a:lnTo>
                <a:lnTo>
                  <a:pt x="172" y="7917"/>
                </a:lnTo>
                <a:lnTo>
                  <a:pt x="257" y="7960"/>
                </a:lnTo>
                <a:lnTo>
                  <a:pt x="343" y="7981"/>
                </a:lnTo>
                <a:lnTo>
                  <a:pt x="599" y="8024"/>
                </a:lnTo>
                <a:lnTo>
                  <a:pt x="599" y="8024"/>
                </a:lnTo>
                <a:lnTo>
                  <a:pt x="835" y="8067"/>
                </a:lnTo>
                <a:lnTo>
                  <a:pt x="1092" y="8088"/>
                </a:lnTo>
                <a:lnTo>
                  <a:pt x="1348" y="8110"/>
                </a:lnTo>
                <a:lnTo>
                  <a:pt x="1605" y="8110"/>
                </a:lnTo>
                <a:lnTo>
                  <a:pt x="1605" y="8110"/>
                </a:lnTo>
                <a:lnTo>
                  <a:pt x="1905" y="8088"/>
                </a:lnTo>
                <a:lnTo>
                  <a:pt x="2183" y="8067"/>
                </a:lnTo>
                <a:lnTo>
                  <a:pt x="2482" y="8045"/>
                </a:lnTo>
                <a:lnTo>
                  <a:pt x="2782" y="8045"/>
                </a:lnTo>
                <a:lnTo>
                  <a:pt x="2782" y="8045"/>
                </a:lnTo>
                <a:lnTo>
                  <a:pt x="3274" y="8088"/>
                </a:lnTo>
                <a:lnTo>
                  <a:pt x="3531" y="8088"/>
                </a:lnTo>
                <a:lnTo>
                  <a:pt x="3766" y="8088"/>
                </a:lnTo>
                <a:lnTo>
                  <a:pt x="3766" y="8088"/>
                </a:lnTo>
                <a:lnTo>
                  <a:pt x="4344" y="8067"/>
                </a:lnTo>
                <a:lnTo>
                  <a:pt x="4622" y="8067"/>
                </a:lnTo>
                <a:lnTo>
                  <a:pt x="4900" y="8067"/>
                </a:lnTo>
                <a:lnTo>
                  <a:pt x="4900" y="8067"/>
                </a:lnTo>
                <a:lnTo>
                  <a:pt x="5200" y="8067"/>
                </a:lnTo>
                <a:lnTo>
                  <a:pt x="5499" y="8067"/>
                </a:lnTo>
                <a:lnTo>
                  <a:pt x="5799" y="8067"/>
                </a:lnTo>
                <a:lnTo>
                  <a:pt x="6098" y="8067"/>
                </a:lnTo>
                <a:lnTo>
                  <a:pt x="6098" y="8067"/>
                </a:lnTo>
                <a:lnTo>
                  <a:pt x="6612" y="8088"/>
                </a:lnTo>
                <a:lnTo>
                  <a:pt x="7147" y="8110"/>
                </a:lnTo>
                <a:lnTo>
                  <a:pt x="7681" y="8110"/>
                </a:lnTo>
                <a:lnTo>
                  <a:pt x="8216" y="8088"/>
                </a:lnTo>
                <a:lnTo>
                  <a:pt x="8216" y="8088"/>
                </a:lnTo>
                <a:lnTo>
                  <a:pt x="8473" y="8067"/>
                </a:lnTo>
                <a:lnTo>
                  <a:pt x="8580" y="8024"/>
                </a:lnTo>
                <a:lnTo>
                  <a:pt x="8666" y="7981"/>
                </a:lnTo>
                <a:lnTo>
                  <a:pt x="8751" y="7917"/>
                </a:lnTo>
                <a:lnTo>
                  <a:pt x="8794" y="7832"/>
                </a:lnTo>
                <a:lnTo>
                  <a:pt x="8858" y="7725"/>
                </a:lnTo>
                <a:lnTo>
                  <a:pt x="8880" y="7596"/>
                </a:lnTo>
                <a:lnTo>
                  <a:pt x="8880" y="7596"/>
                </a:lnTo>
                <a:lnTo>
                  <a:pt x="8901" y="7468"/>
                </a:lnTo>
                <a:lnTo>
                  <a:pt x="8922" y="7339"/>
                </a:lnTo>
                <a:lnTo>
                  <a:pt x="8901" y="7211"/>
                </a:lnTo>
                <a:lnTo>
                  <a:pt x="8901" y="7104"/>
                </a:lnTo>
                <a:lnTo>
                  <a:pt x="8815" y="6890"/>
                </a:lnTo>
                <a:lnTo>
                  <a:pt x="8730" y="6633"/>
                </a:lnTo>
                <a:lnTo>
                  <a:pt x="8730" y="6633"/>
                </a:lnTo>
                <a:close/>
                <a:moveTo>
                  <a:pt x="7810" y="7404"/>
                </a:moveTo>
                <a:lnTo>
                  <a:pt x="7810" y="7404"/>
                </a:lnTo>
                <a:lnTo>
                  <a:pt x="7596" y="7425"/>
                </a:lnTo>
                <a:lnTo>
                  <a:pt x="7361" y="7425"/>
                </a:lnTo>
                <a:lnTo>
                  <a:pt x="6911" y="7382"/>
                </a:lnTo>
                <a:lnTo>
                  <a:pt x="6911" y="7382"/>
                </a:lnTo>
                <a:lnTo>
                  <a:pt x="6440" y="7339"/>
                </a:lnTo>
                <a:lnTo>
                  <a:pt x="5948" y="7297"/>
                </a:lnTo>
                <a:lnTo>
                  <a:pt x="4986" y="7254"/>
                </a:lnTo>
                <a:lnTo>
                  <a:pt x="4986" y="7254"/>
                </a:lnTo>
                <a:lnTo>
                  <a:pt x="4536" y="7254"/>
                </a:lnTo>
                <a:lnTo>
                  <a:pt x="4087" y="7275"/>
                </a:lnTo>
                <a:lnTo>
                  <a:pt x="3638" y="7297"/>
                </a:lnTo>
                <a:lnTo>
                  <a:pt x="3188" y="7318"/>
                </a:lnTo>
                <a:lnTo>
                  <a:pt x="3188" y="7318"/>
                </a:lnTo>
                <a:lnTo>
                  <a:pt x="2760" y="7297"/>
                </a:lnTo>
                <a:lnTo>
                  <a:pt x="2546" y="7275"/>
                </a:lnTo>
                <a:lnTo>
                  <a:pt x="2333" y="7275"/>
                </a:lnTo>
                <a:lnTo>
                  <a:pt x="2333" y="7275"/>
                </a:lnTo>
                <a:lnTo>
                  <a:pt x="1519" y="7318"/>
                </a:lnTo>
                <a:lnTo>
                  <a:pt x="1519" y="7318"/>
                </a:lnTo>
                <a:lnTo>
                  <a:pt x="1092" y="7339"/>
                </a:lnTo>
                <a:lnTo>
                  <a:pt x="878" y="7339"/>
                </a:lnTo>
                <a:lnTo>
                  <a:pt x="771" y="7318"/>
                </a:lnTo>
                <a:lnTo>
                  <a:pt x="664" y="7297"/>
                </a:lnTo>
                <a:lnTo>
                  <a:pt x="664" y="7297"/>
                </a:lnTo>
                <a:lnTo>
                  <a:pt x="599" y="7254"/>
                </a:lnTo>
                <a:lnTo>
                  <a:pt x="557" y="7211"/>
                </a:lnTo>
                <a:lnTo>
                  <a:pt x="535" y="7147"/>
                </a:lnTo>
                <a:lnTo>
                  <a:pt x="514" y="7104"/>
                </a:lnTo>
                <a:lnTo>
                  <a:pt x="535" y="6976"/>
                </a:lnTo>
                <a:lnTo>
                  <a:pt x="578" y="6826"/>
                </a:lnTo>
                <a:lnTo>
                  <a:pt x="578" y="6826"/>
                </a:lnTo>
                <a:lnTo>
                  <a:pt x="642" y="6655"/>
                </a:lnTo>
                <a:lnTo>
                  <a:pt x="728" y="6462"/>
                </a:lnTo>
                <a:lnTo>
                  <a:pt x="942" y="6120"/>
                </a:lnTo>
                <a:lnTo>
                  <a:pt x="942" y="6120"/>
                </a:lnTo>
                <a:lnTo>
                  <a:pt x="1070" y="5949"/>
                </a:lnTo>
                <a:lnTo>
                  <a:pt x="1199" y="5799"/>
                </a:lnTo>
                <a:lnTo>
                  <a:pt x="1263" y="5756"/>
                </a:lnTo>
                <a:lnTo>
                  <a:pt x="1348" y="5713"/>
                </a:lnTo>
                <a:lnTo>
                  <a:pt x="1434" y="5692"/>
                </a:lnTo>
                <a:lnTo>
                  <a:pt x="1541" y="5671"/>
                </a:lnTo>
                <a:lnTo>
                  <a:pt x="1541" y="5671"/>
                </a:lnTo>
                <a:lnTo>
                  <a:pt x="2568" y="5628"/>
                </a:lnTo>
                <a:lnTo>
                  <a:pt x="3188" y="5606"/>
                </a:lnTo>
                <a:lnTo>
                  <a:pt x="3381" y="5606"/>
                </a:lnTo>
                <a:lnTo>
                  <a:pt x="3466" y="5606"/>
                </a:lnTo>
                <a:lnTo>
                  <a:pt x="3466" y="5606"/>
                </a:lnTo>
                <a:lnTo>
                  <a:pt x="4536" y="5628"/>
                </a:lnTo>
                <a:lnTo>
                  <a:pt x="5627" y="5671"/>
                </a:lnTo>
                <a:lnTo>
                  <a:pt x="5627" y="5671"/>
                </a:lnTo>
                <a:lnTo>
                  <a:pt x="6098" y="5692"/>
                </a:lnTo>
                <a:lnTo>
                  <a:pt x="6569" y="5735"/>
                </a:lnTo>
                <a:lnTo>
                  <a:pt x="6569" y="5735"/>
                </a:lnTo>
                <a:lnTo>
                  <a:pt x="6826" y="5756"/>
                </a:lnTo>
                <a:lnTo>
                  <a:pt x="7082" y="5756"/>
                </a:lnTo>
                <a:lnTo>
                  <a:pt x="7339" y="5756"/>
                </a:lnTo>
                <a:lnTo>
                  <a:pt x="7596" y="5778"/>
                </a:lnTo>
                <a:lnTo>
                  <a:pt x="7596" y="5778"/>
                </a:lnTo>
                <a:lnTo>
                  <a:pt x="7703" y="5799"/>
                </a:lnTo>
                <a:lnTo>
                  <a:pt x="7788" y="5842"/>
                </a:lnTo>
                <a:lnTo>
                  <a:pt x="7853" y="5885"/>
                </a:lnTo>
                <a:lnTo>
                  <a:pt x="7917" y="5949"/>
                </a:lnTo>
                <a:lnTo>
                  <a:pt x="8002" y="6120"/>
                </a:lnTo>
                <a:lnTo>
                  <a:pt x="8088" y="6291"/>
                </a:lnTo>
                <a:lnTo>
                  <a:pt x="8088" y="6291"/>
                </a:lnTo>
                <a:lnTo>
                  <a:pt x="8323" y="6698"/>
                </a:lnTo>
                <a:lnTo>
                  <a:pt x="8409" y="6933"/>
                </a:lnTo>
                <a:lnTo>
                  <a:pt x="8430" y="7040"/>
                </a:lnTo>
                <a:lnTo>
                  <a:pt x="8452" y="7125"/>
                </a:lnTo>
                <a:lnTo>
                  <a:pt x="8452" y="7125"/>
                </a:lnTo>
                <a:lnTo>
                  <a:pt x="8452" y="7232"/>
                </a:lnTo>
                <a:lnTo>
                  <a:pt x="8388" y="7297"/>
                </a:lnTo>
                <a:lnTo>
                  <a:pt x="8323" y="7339"/>
                </a:lnTo>
                <a:lnTo>
                  <a:pt x="8238" y="7361"/>
                </a:lnTo>
                <a:lnTo>
                  <a:pt x="8002" y="7404"/>
                </a:lnTo>
                <a:lnTo>
                  <a:pt x="7810" y="7404"/>
                </a:lnTo>
                <a:lnTo>
                  <a:pt x="7810" y="7404"/>
                </a:lnTo>
                <a:close/>
                <a:moveTo>
                  <a:pt x="1306" y="4943"/>
                </a:moveTo>
                <a:lnTo>
                  <a:pt x="1306" y="4943"/>
                </a:lnTo>
                <a:lnTo>
                  <a:pt x="1434" y="4986"/>
                </a:lnTo>
                <a:lnTo>
                  <a:pt x="1541" y="5007"/>
                </a:lnTo>
                <a:lnTo>
                  <a:pt x="1819" y="5029"/>
                </a:lnTo>
                <a:lnTo>
                  <a:pt x="2076" y="5029"/>
                </a:lnTo>
                <a:lnTo>
                  <a:pt x="2311" y="5007"/>
                </a:lnTo>
                <a:lnTo>
                  <a:pt x="2311" y="5007"/>
                </a:lnTo>
                <a:lnTo>
                  <a:pt x="2825" y="4965"/>
                </a:lnTo>
                <a:lnTo>
                  <a:pt x="3360" y="4965"/>
                </a:lnTo>
                <a:lnTo>
                  <a:pt x="3360" y="4965"/>
                </a:lnTo>
                <a:lnTo>
                  <a:pt x="3959" y="4986"/>
                </a:lnTo>
                <a:lnTo>
                  <a:pt x="4579" y="5029"/>
                </a:lnTo>
                <a:lnTo>
                  <a:pt x="5200" y="5071"/>
                </a:lnTo>
                <a:lnTo>
                  <a:pt x="5799" y="5093"/>
                </a:lnTo>
                <a:lnTo>
                  <a:pt x="5799" y="5093"/>
                </a:lnTo>
                <a:lnTo>
                  <a:pt x="6334" y="5136"/>
                </a:lnTo>
                <a:lnTo>
                  <a:pt x="6633" y="5157"/>
                </a:lnTo>
                <a:lnTo>
                  <a:pt x="6933" y="5157"/>
                </a:lnTo>
                <a:lnTo>
                  <a:pt x="7211" y="5136"/>
                </a:lnTo>
                <a:lnTo>
                  <a:pt x="7489" y="5093"/>
                </a:lnTo>
                <a:lnTo>
                  <a:pt x="7617" y="5029"/>
                </a:lnTo>
                <a:lnTo>
                  <a:pt x="7724" y="4986"/>
                </a:lnTo>
                <a:lnTo>
                  <a:pt x="7831" y="4900"/>
                </a:lnTo>
                <a:lnTo>
                  <a:pt x="7938" y="4815"/>
                </a:lnTo>
                <a:lnTo>
                  <a:pt x="7938" y="4815"/>
                </a:lnTo>
                <a:lnTo>
                  <a:pt x="8024" y="4686"/>
                </a:lnTo>
                <a:lnTo>
                  <a:pt x="8088" y="4579"/>
                </a:lnTo>
                <a:lnTo>
                  <a:pt x="8152" y="4451"/>
                </a:lnTo>
                <a:lnTo>
                  <a:pt x="8195" y="4301"/>
                </a:lnTo>
                <a:lnTo>
                  <a:pt x="8259" y="4002"/>
                </a:lnTo>
                <a:lnTo>
                  <a:pt x="8281" y="3681"/>
                </a:lnTo>
                <a:lnTo>
                  <a:pt x="8281" y="3360"/>
                </a:lnTo>
                <a:lnTo>
                  <a:pt x="8259" y="3039"/>
                </a:lnTo>
                <a:lnTo>
                  <a:pt x="8238" y="2483"/>
                </a:lnTo>
                <a:lnTo>
                  <a:pt x="8238" y="2483"/>
                </a:lnTo>
                <a:lnTo>
                  <a:pt x="8259" y="1905"/>
                </a:lnTo>
                <a:lnTo>
                  <a:pt x="8259" y="1220"/>
                </a:lnTo>
                <a:lnTo>
                  <a:pt x="8259" y="1220"/>
                </a:lnTo>
                <a:lnTo>
                  <a:pt x="8216" y="942"/>
                </a:lnTo>
                <a:lnTo>
                  <a:pt x="8152" y="664"/>
                </a:lnTo>
                <a:lnTo>
                  <a:pt x="8109" y="536"/>
                </a:lnTo>
                <a:lnTo>
                  <a:pt x="8045" y="407"/>
                </a:lnTo>
                <a:lnTo>
                  <a:pt x="7981" y="279"/>
                </a:lnTo>
                <a:lnTo>
                  <a:pt x="7874" y="193"/>
                </a:lnTo>
                <a:lnTo>
                  <a:pt x="7874" y="193"/>
                </a:lnTo>
                <a:lnTo>
                  <a:pt x="7746" y="108"/>
                </a:lnTo>
                <a:lnTo>
                  <a:pt x="7617" y="65"/>
                </a:lnTo>
                <a:lnTo>
                  <a:pt x="7467" y="22"/>
                </a:lnTo>
                <a:lnTo>
                  <a:pt x="7318" y="1"/>
                </a:lnTo>
                <a:lnTo>
                  <a:pt x="7018" y="1"/>
                </a:lnTo>
                <a:lnTo>
                  <a:pt x="6719" y="22"/>
                </a:lnTo>
                <a:lnTo>
                  <a:pt x="6719" y="22"/>
                </a:lnTo>
                <a:lnTo>
                  <a:pt x="6077" y="43"/>
                </a:lnTo>
                <a:lnTo>
                  <a:pt x="5413" y="43"/>
                </a:lnTo>
                <a:lnTo>
                  <a:pt x="5413" y="43"/>
                </a:lnTo>
                <a:lnTo>
                  <a:pt x="4087" y="65"/>
                </a:lnTo>
                <a:lnTo>
                  <a:pt x="2782" y="86"/>
                </a:lnTo>
                <a:lnTo>
                  <a:pt x="2782" y="86"/>
                </a:lnTo>
                <a:lnTo>
                  <a:pt x="1584" y="150"/>
                </a:lnTo>
                <a:lnTo>
                  <a:pt x="1584" y="150"/>
                </a:lnTo>
                <a:lnTo>
                  <a:pt x="1455" y="150"/>
                </a:lnTo>
                <a:lnTo>
                  <a:pt x="1348" y="193"/>
                </a:lnTo>
                <a:lnTo>
                  <a:pt x="1263" y="236"/>
                </a:lnTo>
                <a:lnTo>
                  <a:pt x="1177" y="279"/>
                </a:lnTo>
                <a:lnTo>
                  <a:pt x="1092" y="364"/>
                </a:lnTo>
                <a:lnTo>
                  <a:pt x="1027" y="450"/>
                </a:lnTo>
                <a:lnTo>
                  <a:pt x="963" y="536"/>
                </a:lnTo>
                <a:lnTo>
                  <a:pt x="920" y="664"/>
                </a:lnTo>
                <a:lnTo>
                  <a:pt x="920" y="664"/>
                </a:lnTo>
                <a:lnTo>
                  <a:pt x="856" y="963"/>
                </a:lnTo>
                <a:lnTo>
                  <a:pt x="835" y="1284"/>
                </a:lnTo>
                <a:lnTo>
                  <a:pt x="813" y="1926"/>
                </a:lnTo>
                <a:lnTo>
                  <a:pt x="813" y="1926"/>
                </a:lnTo>
                <a:lnTo>
                  <a:pt x="835" y="2204"/>
                </a:lnTo>
                <a:lnTo>
                  <a:pt x="835" y="2483"/>
                </a:lnTo>
                <a:lnTo>
                  <a:pt x="856" y="3039"/>
                </a:lnTo>
                <a:lnTo>
                  <a:pt x="856" y="3039"/>
                </a:lnTo>
                <a:lnTo>
                  <a:pt x="856" y="3531"/>
                </a:lnTo>
                <a:lnTo>
                  <a:pt x="835" y="3809"/>
                </a:lnTo>
                <a:lnTo>
                  <a:pt x="856" y="4109"/>
                </a:lnTo>
                <a:lnTo>
                  <a:pt x="899" y="4365"/>
                </a:lnTo>
                <a:lnTo>
                  <a:pt x="920" y="4494"/>
                </a:lnTo>
                <a:lnTo>
                  <a:pt x="985" y="4601"/>
                </a:lnTo>
                <a:lnTo>
                  <a:pt x="1027" y="4708"/>
                </a:lnTo>
                <a:lnTo>
                  <a:pt x="1113" y="4815"/>
                </a:lnTo>
                <a:lnTo>
                  <a:pt x="1199" y="4879"/>
                </a:lnTo>
                <a:lnTo>
                  <a:pt x="1306" y="4943"/>
                </a:lnTo>
                <a:lnTo>
                  <a:pt x="1306" y="4943"/>
                </a:lnTo>
                <a:close/>
                <a:moveTo>
                  <a:pt x="1306" y="3124"/>
                </a:moveTo>
                <a:lnTo>
                  <a:pt x="1306" y="3124"/>
                </a:lnTo>
                <a:lnTo>
                  <a:pt x="1327" y="2033"/>
                </a:lnTo>
                <a:lnTo>
                  <a:pt x="1348" y="1477"/>
                </a:lnTo>
                <a:lnTo>
                  <a:pt x="1370" y="1199"/>
                </a:lnTo>
                <a:lnTo>
                  <a:pt x="1434" y="942"/>
                </a:lnTo>
                <a:lnTo>
                  <a:pt x="1434" y="942"/>
                </a:lnTo>
                <a:lnTo>
                  <a:pt x="1455" y="835"/>
                </a:lnTo>
                <a:lnTo>
                  <a:pt x="1519" y="771"/>
                </a:lnTo>
                <a:lnTo>
                  <a:pt x="1584" y="685"/>
                </a:lnTo>
                <a:lnTo>
                  <a:pt x="1669" y="643"/>
                </a:lnTo>
                <a:lnTo>
                  <a:pt x="1776" y="578"/>
                </a:lnTo>
                <a:lnTo>
                  <a:pt x="1905" y="557"/>
                </a:lnTo>
                <a:lnTo>
                  <a:pt x="2161" y="514"/>
                </a:lnTo>
                <a:lnTo>
                  <a:pt x="2418" y="493"/>
                </a:lnTo>
                <a:lnTo>
                  <a:pt x="2696" y="493"/>
                </a:lnTo>
                <a:lnTo>
                  <a:pt x="3124" y="514"/>
                </a:lnTo>
                <a:lnTo>
                  <a:pt x="3124" y="514"/>
                </a:lnTo>
                <a:lnTo>
                  <a:pt x="3659" y="514"/>
                </a:lnTo>
                <a:lnTo>
                  <a:pt x="4194" y="514"/>
                </a:lnTo>
                <a:lnTo>
                  <a:pt x="5264" y="493"/>
                </a:lnTo>
                <a:lnTo>
                  <a:pt x="5264" y="493"/>
                </a:lnTo>
                <a:lnTo>
                  <a:pt x="6419" y="450"/>
                </a:lnTo>
                <a:lnTo>
                  <a:pt x="6419" y="450"/>
                </a:lnTo>
                <a:lnTo>
                  <a:pt x="6847" y="429"/>
                </a:lnTo>
                <a:lnTo>
                  <a:pt x="7082" y="450"/>
                </a:lnTo>
                <a:lnTo>
                  <a:pt x="7296" y="493"/>
                </a:lnTo>
                <a:lnTo>
                  <a:pt x="7296" y="493"/>
                </a:lnTo>
                <a:lnTo>
                  <a:pt x="7403" y="514"/>
                </a:lnTo>
                <a:lnTo>
                  <a:pt x="7489" y="578"/>
                </a:lnTo>
                <a:lnTo>
                  <a:pt x="7574" y="621"/>
                </a:lnTo>
                <a:lnTo>
                  <a:pt x="7639" y="685"/>
                </a:lnTo>
                <a:lnTo>
                  <a:pt x="7681" y="771"/>
                </a:lnTo>
                <a:lnTo>
                  <a:pt x="7724" y="857"/>
                </a:lnTo>
                <a:lnTo>
                  <a:pt x="7788" y="1028"/>
                </a:lnTo>
                <a:lnTo>
                  <a:pt x="7810" y="1220"/>
                </a:lnTo>
                <a:lnTo>
                  <a:pt x="7810" y="1413"/>
                </a:lnTo>
                <a:lnTo>
                  <a:pt x="7810" y="1819"/>
                </a:lnTo>
                <a:lnTo>
                  <a:pt x="7810" y="1819"/>
                </a:lnTo>
                <a:lnTo>
                  <a:pt x="7810" y="3017"/>
                </a:lnTo>
                <a:lnTo>
                  <a:pt x="7810" y="3017"/>
                </a:lnTo>
                <a:lnTo>
                  <a:pt x="7810" y="3488"/>
                </a:lnTo>
                <a:lnTo>
                  <a:pt x="7810" y="3724"/>
                </a:lnTo>
                <a:lnTo>
                  <a:pt x="7788" y="3959"/>
                </a:lnTo>
                <a:lnTo>
                  <a:pt x="7788" y="3959"/>
                </a:lnTo>
                <a:lnTo>
                  <a:pt x="7724" y="4173"/>
                </a:lnTo>
                <a:lnTo>
                  <a:pt x="7617" y="4344"/>
                </a:lnTo>
                <a:lnTo>
                  <a:pt x="7532" y="4430"/>
                </a:lnTo>
                <a:lnTo>
                  <a:pt x="7467" y="4515"/>
                </a:lnTo>
                <a:lnTo>
                  <a:pt x="7382" y="4579"/>
                </a:lnTo>
                <a:lnTo>
                  <a:pt x="7275" y="4622"/>
                </a:lnTo>
                <a:lnTo>
                  <a:pt x="7275" y="4622"/>
                </a:lnTo>
                <a:lnTo>
                  <a:pt x="7125" y="4665"/>
                </a:lnTo>
                <a:lnTo>
                  <a:pt x="6868" y="4686"/>
                </a:lnTo>
                <a:lnTo>
                  <a:pt x="6547" y="4708"/>
                </a:lnTo>
                <a:lnTo>
                  <a:pt x="6547" y="4708"/>
                </a:lnTo>
                <a:lnTo>
                  <a:pt x="5970" y="4665"/>
                </a:lnTo>
                <a:lnTo>
                  <a:pt x="5392" y="4644"/>
                </a:lnTo>
                <a:lnTo>
                  <a:pt x="4814" y="4622"/>
                </a:lnTo>
                <a:lnTo>
                  <a:pt x="4237" y="4601"/>
                </a:lnTo>
                <a:lnTo>
                  <a:pt x="4237" y="4601"/>
                </a:lnTo>
                <a:lnTo>
                  <a:pt x="3638" y="4537"/>
                </a:lnTo>
                <a:lnTo>
                  <a:pt x="3338" y="4537"/>
                </a:lnTo>
                <a:lnTo>
                  <a:pt x="3039" y="4537"/>
                </a:lnTo>
                <a:lnTo>
                  <a:pt x="3039" y="4537"/>
                </a:lnTo>
                <a:lnTo>
                  <a:pt x="2482" y="4558"/>
                </a:lnTo>
                <a:lnTo>
                  <a:pt x="2204" y="4579"/>
                </a:lnTo>
                <a:lnTo>
                  <a:pt x="1926" y="4558"/>
                </a:lnTo>
                <a:lnTo>
                  <a:pt x="1926" y="4558"/>
                </a:lnTo>
                <a:lnTo>
                  <a:pt x="1691" y="4515"/>
                </a:lnTo>
                <a:lnTo>
                  <a:pt x="1605" y="4472"/>
                </a:lnTo>
                <a:lnTo>
                  <a:pt x="1519" y="4430"/>
                </a:lnTo>
                <a:lnTo>
                  <a:pt x="1434" y="4365"/>
                </a:lnTo>
                <a:lnTo>
                  <a:pt x="1391" y="4280"/>
                </a:lnTo>
                <a:lnTo>
                  <a:pt x="1327" y="4173"/>
                </a:lnTo>
                <a:lnTo>
                  <a:pt x="1306" y="4044"/>
                </a:lnTo>
                <a:lnTo>
                  <a:pt x="1306" y="4044"/>
                </a:lnTo>
                <a:lnTo>
                  <a:pt x="1284" y="3831"/>
                </a:lnTo>
                <a:lnTo>
                  <a:pt x="1284" y="3595"/>
                </a:lnTo>
                <a:lnTo>
                  <a:pt x="1306" y="3124"/>
                </a:lnTo>
                <a:lnTo>
                  <a:pt x="1306" y="3124"/>
                </a:lnTo>
                <a:close/>
                <a:moveTo>
                  <a:pt x="5221" y="6291"/>
                </a:moveTo>
                <a:lnTo>
                  <a:pt x="5221" y="6291"/>
                </a:lnTo>
                <a:lnTo>
                  <a:pt x="5157" y="6248"/>
                </a:lnTo>
                <a:lnTo>
                  <a:pt x="5093" y="6227"/>
                </a:lnTo>
                <a:lnTo>
                  <a:pt x="4943" y="6227"/>
                </a:lnTo>
                <a:lnTo>
                  <a:pt x="4793" y="6227"/>
                </a:lnTo>
                <a:lnTo>
                  <a:pt x="4643" y="6227"/>
                </a:lnTo>
                <a:lnTo>
                  <a:pt x="4643" y="6227"/>
                </a:lnTo>
                <a:lnTo>
                  <a:pt x="4301" y="6205"/>
                </a:lnTo>
                <a:lnTo>
                  <a:pt x="4130" y="6184"/>
                </a:lnTo>
                <a:lnTo>
                  <a:pt x="3959" y="6205"/>
                </a:lnTo>
                <a:lnTo>
                  <a:pt x="3787" y="6227"/>
                </a:lnTo>
                <a:lnTo>
                  <a:pt x="3638" y="6312"/>
                </a:lnTo>
                <a:lnTo>
                  <a:pt x="3595" y="6355"/>
                </a:lnTo>
                <a:lnTo>
                  <a:pt x="3531" y="6419"/>
                </a:lnTo>
                <a:lnTo>
                  <a:pt x="3488" y="6484"/>
                </a:lnTo>
                <a:lnTo>
                  <a:pt x="3445" y="6569"/>
                </a:lnTo>
                <a:lnTo>
                  <a:pt x="3445" y="6569"/>
                </a:lnTo>
                <a:lnTo>
                  <a:pt x="3424" y="6676"/>
                </a:lnTo>
                <a:lnTo>
                  <a:pt x="3402" y="6762"/>
                </a:lnTo>
                <a:lnTo>
                  <a:pt x="3424" y="6847"/>
                </a:lnTo>
                <a:lnTo>
                  <a:pt x="3445" y="6912"/>
                </a:lnTo>
                <a:lnTo>
                  <a:pt x="3466" y="6954"/>
                </a:lnTo>
                <a:lnTo>
                  <a:pt x="3509" y="6997"/>
                </a:lnTo>
                <a:lnTo>
                  <a:pt x="3616" y="7061"/>
                </a:lnTo>
                <a:lnTo>
                  <a:pt x="3766" y="7104"/>
                </a:lnTo>
                <a:lnTo>
                  <a:pt x="3916" y="7104"/>
                </a:lnTo>
                <a:lnTo>
                  <a:pt x="4258" y="7125"/>
                </a:lnTo>
                <a:lnTo>
                  <a:pt x="4258" y="7125"/>
                </a:lnTo>
                <a:lnTo>
                  <a:pt x="4344" y="7104"/>
                </a:lnTo>
                <a:lnTo>
                  <a:pt x="4536" y="7104"/>
                </a:lnTo>
                <a:lnTo>
                  <a:pt x="4857" y="7083"/>
                </a:lnTo>
                <a:lnTo>
                  <a:pt x="4857" y="7083"/>
                </a:lnTo>
                <a:lnTo>
                  <a:pt x="5050" y="7104"/>
                </a:lnTo>
                <a:lnTo>
                  <a:pt x="5221" y="7083"/>
                </a:lnTo>
                <a:lnTo>
                  <a:pt x="5307" y="7061"/>
                </a:lnTo>
                <a:lnTo>
                  <a:pt x="5349" y="7018"/>
                </a:lnTo>
                <a:lnTo>
                  <a:pt x="5392" y="6954"/>
                </a:lnTo>
                <a:lnTo>
                  <a:pt x="5413" y="6847"/>
                </a:lnTo>
                <a:lnTo>
                  <a:pt x="5413" y="6847"/>
                </a:lnTo>
                <a:lnTo>
                  <a:pt x="5413" y="6698"/>
                </a:lnTo>
                <a:lnTo>
                  <a:pt x="5392" y="6548"/>
                </a:lnTo>
                <a:lnTo>
                  <a:pt x="5328" y="6398"/>
                </a:lnTo>
                <a:lnTo>
                  <a:pt x="5285" y="6334"/>
                </a:lnTo>
                <a:lnTo>
                  <a:pt x="5221" y="6291"/>
                </a:lnTo>
                <a:lnTo>
                  <a:pt x="5221" y="6291"/>
                </a:lnTo>
                <a:close/>
                <a:moveTo>
                  <a:pt x="4665" y="6869"/>
                </a:moveTo>
                <a:lnTo>
                  <a:pt x="4665" y="6869"/>
                </a:lnTo>
                <a:lnTo>
                  <a:pt x="4173" y="6826"/>
                </a:lnTo>
                <a:lnTo>
                  <a:pt x="4173" y="6826"/>
                </a:lnTo>
                <a:lnTo>
                  <a:pt x="4001" y="6826"/>
                </a:lnTo>
                <a:lnTo>
                  <a:pt x="3894" y="6826"/>
                </a:lnTo>
                <a:lnTo>
                  <a:pt x="3830" y="6805"/>
                </a:lnTo>
                <a:lnTo>
                  <a:pt x="3830" y="6805"/>
                </a:lnTo>
                <a:lnTo>
                  <a:pt x="3809" y="6762"/>
                </a:lnTo>
                <a:lnTo>
                  <a:pt x="3787" y="6719"/>
                </a:lnTo>
                <a:lnTo>
                  <a:pt x="3787" y="6698"/>
                </a:lnTo>
                <a:lnTo>
                  <a:pt x="3809" y="6676"/>
                </a:lnTo>
                <a:lnTo>
                  <a:pt x="3873" y="6633"/>
                </a:lnTo>
                <a:lnTo>
                  <a:pt x="3980" y="6612"/>
                </a:lnTo>
                <a:lnTo>
                  <a:pt x="4173" y="6591"/>
                </a:lnTo>
                <a:lnTo>
                  <a:pt x="4322" y="6591"/>
                </a:lnTo>
                <a:lnTo>
                  <a:pt x="4322" y="6591"/>
                </a:lnTo>
                <a:lnTo>
                  <a:pt x="4493" y="6569"/>
                </a:lnTo>
                <a:lnTo>
                  <a:pt x="4707" y="6548"/>
                </a:lnTo>
                <a:lnTo>
                  <a:pt x="4836" y="6548"/>
                </a:lnTo>
                <a:lnTo>
                  <a:pt x="4921" y="6569"/>
                </a:lnTo>
                <a:lnTo>
                  <a:pt x="5007" y="6612"/>
                </a:lnTo>
                <a:lnTo>
                  <a:pt x="5050" y="6676"/>
                </a:lnTo>
                <a:lnTo>
                  <a:pt x="5050" y="6676"/>
                </a:lnTo>
                <a:lnTo>
                  <a:pt x="5071" y="6762"/>
                </a:lnTo>
                <a:lnTo>
                  <a:pt x="5071" y="6805"/>
                </a:lnTo>
                <a:lnTo>
                  <a:pt x="5050" y="6826"/>
                </a:lnTo>
                <a:lnTo>
                  <a:pt x="5007" y="6847"/>
                </a:lnTo>
                <a:lnTo>
                  <a:pt x="4921" y="6869"/>
                </a:lnTo>
                <a:lnTo>
                  <a:pt x="4750" y="6847"/>
                </a:lnTo>
                <a:lnTo>
                  <a:pt x="4707" y="6847"/>
                </a:lnTo>
                <a:lnTo>
                  <a:pt x="4665" y="6869"/>
                </a:lnTo>
                <a:lnTo>
                  <a:pt x="4665" y="6869"/>
                </a:lnTo>
                <a:close/>
                <a:moveTo>
                  <a:pt x="3424" y="3938"/>
                </a:moveTo>
                <a:lnTo>
                  <a:pt x="3424" y="3938"/>
                </a:lnTo>
                <a:lnTo>
                  <a:pt x="3466" y="3980"/>
                </a:lnTo>
                <a:lnTo>
                  <a:pt x="3531" y="4002"/>
                </a:lnTo>
                <a:lnTo>
                  <a:pt x="3680" y="4023"/>
                </a:lnTo>
                <a:lnTo>
                  <a:pt x="3980" y="4023"/>
                </a:lnTo>
                <a:lnTo>
                  <a:pt x="3980" y="4023"/>
                </a:lnTo>
                <a:lnTo>
                  <a:pt x="4344" y="4044"/>
                </a:lnTo>
                <a:lnTo>
                  <a:pt x="4729" y="4066"/>
                </a:lnTo>
                <a:lnTo>
                  <a:pt x="4729" y="4066"/>
                </a:lnTo>
                <a:lnTo>
                  <a:pt x="4900" y="4087"/>
                </a:lnTo>
                <a:lnTo>
                  <a:pt x="5093" y="4066"/>
                </a:lnTo>
                <a:lnTo>
                  <a:pt x="5285" y="4023"/>
                </a:lnTo>
                <a:lnTo>
                  <a:pt x="5456" y="3959"/>
                </a:lnTo>
                <a:lnTo>
                  <a:pt x="5456" y="3959"/>
                </a:lnTo>
                <a:lnTo>
                  <a:pt x="5563" y="3873"/>
                </a:lnTo>
                <a:lnTo>
                  <a:pt x="5606" y="3788"/>
                </a:lnTo>
                <a:lnTo>
                  <a:pt x="5627" y="3681"/>
                </a:lnTo>
                <a:lnTo>
                  <a:pt x="5649" y="3552"/>
                </a:lnTo>
                <a:lnTo>
                  <a:pt x="5649" y="3552"/>
                </a:lnTo>
                <a:lnTo>
                  <a:pt x="5670" y="3274"/>
                </a:lnTo>
                <a:lnTo>
                  <a:pt x="5734" y="2932"/>
                </a:lnTo>
                <a:lnTo>
                  <a:pt x="5756" y="2739"/>
                </a:lnTo>
                <a:lnTo>
                  <a:pt x="5756" y="2590"/>
                </a:lnTo>
                <a:lnTo>
                  <a:pt x="5734" y="2440"/>
                </a:lnTo>
                <a:lnTo>
                  <a:pt x="5692" y="2311"/>
                </a:lnTo>
                <a:lnTo>
                  <a:pt x="5692" y="2311"/>
                </a:lnTo>
                <a:lnTo>
                  <a:pt x="5627" y="2247"/>
                </a:lnTo>
                <a:lnTo>
                  <a:pt x="5542" y="2226"/>
                </a:lnTo>
                <a:lnTo>
                  <a:pt x="5478" y="2226"/>
                </a:lnTo>
                <a:lnTo>
                  <a:pt x="5371" y="2204"/>
                </a:lnTo>
                <a:lnTo>
                  <a:pt x="5371" y="2204"/>
                </a:lnTo>
                <a:lnTo>
                  <a:pt x="5307" y="2162"/>
                </a:lnTo>
                <a:lnTo>
                  <a:pt x="5285" y="2119"/>
                </a:lnTo>
                <a:lnTo>
                  <a:pt x="5242" y="2076"/>
                </a:lnTo>
                <a:lnTo>
                  <a:pt x="5221" y="2033"/>
                </a:lnTo>
                <a:lnTo>
                  <a:pt x="5200" y="1777"/>
                </a:lnTo>
                <a:lnTo>
                  <a:pt x="5200" y="1777"/>
                </a:lnTo>
                <a:lnTo>
                  <a:pt x="5157" y="1648"/>
                </a:lnTo>
                <a:lnTo>
                  <a:pt x="5093" y="1498"/>
                </a:lnTo>
                <a:lnTo>
                  <a:pt x="5007" y="1370"/>
                </a:lnTo>
                <a:lnTo>
                  <a:pt x="4900" y="1263"/>
                </a:lnTo>
                <a:lnTo>
                  <a:pt x="4900" y="1263"/>
                </a:lnTo>
                <a:lnTo>
                  <a:pt x="4836" y="1220"/>
                </a:lnTo>
                <a:lnTo>
                  <a:pt x="4772" y="1177"/>
                </a:lnTo>
                <a:lnTo>
                  <a:pt x="4643" y="1156"/>
                </a:lnTo>
                <a:lnTo>
                  <a:pt x="4493" y="1156"/>
                </a:lnTo>
                <a:lnTo>
                  <a:pt x="4344" y="1177"/>
                </a:lnTo>
                <a:lnTo>
                  <a:pt x="4344" y="1177"/>
                </a:lnTo>
                <a:lnTo>
                  <a:pt x="4194" y="1220"/>
                </a:lnTo>
                <a:lnTo>
                  <a:pt x="4066" y="1284"/>
                </a:lnTo>
                <a:lnTo>
                  <a:pt x="3959" y="1370"/>
                </a:lnTo>
                <a:lnTo>
                  <a:pt x="3852" y="1477"/>
                </a:lnTo>
                <a:lnTo>
                  <a:pt x="3787" y="1605"/>
                </a:lnTo>
                <a:lnTo>
                  <a:pt x="3723" y="1734"/>
                </a:lnTo>
                <a:lnTo>
                  <a:pt x="3702" y="1884"/>
                </a:lnTo>
                <a:lnTo>
                  <a:pt x="3659" y="2033"/>
                </a:lnTo>
                <a:lnTo>
                  <a:pt x="3659" y="2033"/>
                </a:lnTo>
                <a:lnTo>
                  <a:pt x="3680" y="2140"/>
                </a:lnTo>
                <a:lnTo>
                  <a:pt x="3659" y="2204"/>
                </a:lnTo>
                <a:lnTo>
                  <a:pt x="3659" y="2247"/>
                </a:lnTo>
                <a:lnTo>
                  <a:pt x="3659" y="2247"/>
                </a:lnTo>
                <a:lnTo>
                  <a:pt x="3595" y="2290"/>
                </a:lnTo>
                <a:lnTo>
                  <a:pt x="3552" y="2311"/>
                </a:lnTo>
                <a:lnTo>
                  <a:pt x="3488" y="2311"/>
                </a:lnTo>
                <a:lnTo>
                  <a:pt x="3424" y="2333"/>
                </a:lnTo>
                <a:lnTo>
                  <a:pt x="3424" y="2333"/>
                </a:lnTo>
                <a:lnTo>
                  <a:pt x="3381" y="2376"/>
                </a:lnTo>
                <a:lnTo>
                  <a:pt x="3338" y="2418"/>
                </a:lnTo>
                <a:lnTo>
                  <a:pt x="3295" y="2525"/>
                </a:lnTo>
                <a:lnTo>
                  <a:pt x="3274" y="2654"/>
                </a:lnTo>
                <a:lnTo>
                  <a:pt x="3253" y="2804"/>
                </a:lnTo>
                <a:lnTo>
                  <a:pt x="3253" y="2804"/>
                </a:lnTo>
                <a:lnTo>
                  <a:pt x="3253" y="2953"/>
                </a:lnTo>
                <a:lnTo>
                  <a:pt x="3253" y="3124"/>
                </a:lnTo>
                <a:lnTo>
                  <a:pt x="3295" y="3445"/>
                </a:lnTo>
                <a:lnTo>
                  <a:pt x="3295" y="3445"/>
                </a:lnTo>
                <a:lnTo>
                  <a:pt x="3338" y="3702"/>
                </a:lnTo>
                <a:lnTo>
                  <a:pt x="3381" y="3831"/>
                </a:lnTo>
                <a:lnTo>
                  <a:pt x="3424" y="3938"/>
                </a:lnTo>
                <a:lnTo>
                  <a:pt x="3424" y="3938"/>
                </a:lnTo>
                <a:close/>
                <a:moveTo>
                  <a:pt x="4772" y="3060"/>
                </a:moveTo>
                <a:lnTo>
                  <a:pt x="4772" y="3060"/>
                </a:lnTo>
                <a:lnTo>
                  <a:pt x="4707" y="3103"/>
                </a:lnTo>
                <a:lnTo>
                  <a:pt x="4665" y="3146"/>
                </a:lnTo>
                <a:lnTo>
                  <a:pt x="4665" y="3146"/>
                </a:lnTo>
                <a:lnTo>
                  <a:pt x="4643" y="3189"/>
                </a:lnTo>
                <a:lnTo>
                  <a:pt x="4643" y="3231"/>
                </a:lnTo>
                <a:lnTo>
                  <a:pt x="4643" y="3317"/>
                </a:lnTo>
                <a:lnTo>
                  <a:pt x="4643" y="3317"/>
                </a:lnTo>
                <a:lnTo>
                  <a:pt x="4622" y="3424"/>
                </a:lnTo>
                <a:lnTo>
                  <a:pt x="4579" y="3467"/>
                </a:lnTo>
                <a:lnTo>
                  <a:pt x="4515" y="3510"/>
                </a:lnTo>
                <a:lnTo>
                  <a:pt x="4515" y="3510"/>
                </a:lnTo>
                <a:lnTo>
                  <a:pt x="4429" y="3510"/>
                </a:lnTo>
                <a:lnTo>
                  <a:pt x="4365" y="3488"/>
                </a:lnTo>
                <a:lnTo>
                  <a:pt x="4322" y="3424"/>
                </a:lnTo>
                <a:lnTo>
                  <a:pt x="4301" y="3360"/>
                </a:lnTo>
                <a:lnTo>
                  <a:pt x="4258" y="3189"/>
                </a:lnTo>
                <a:lnTo>
                  <a:pt x="4237" y="3039"/>
                </a:lnTo>
                <a:lnTo>
                  <a:pt x="4237" y="3039"/>
                </a:lnTo>
                <a:lnTo>
                  <a:pt x="4215" y="2868"/>
                </a:lnTo>
                <a:lnTo>
                  <a:pt x="4215" y="2782"/>
                </a:lnTo>
                <a:lnTo>
                  <a:pt x="4237" y="2718"/>
                </a:lnTo>
                <a:lnTo>
                  <a:pt x="4280" y="2654"/>
                </a:lnTo>
                <a:lnTo>
                  <a:pt x="4344" y="2590"/>
                </a:lnTo>
                <a:lnTo>
                  <a:pt x="4408" y="2568"/>
                </a:lnTo>
                <a:lnTo>
                  <a:pt x="4515" y="2547"/>
                </a:lnTo>
                <a:lnTo>
                  <a:pt x="4515" y="2547"/>
                </a:lnTo>
                <a:lnTo>
                  <a:pt x="4622" y="2568"/>
                </a:lnTo>
                <a:lnTo>
                  <a:pt x="4707" y="2611"/>
                </a:lnTo>
                <a:lnTo>
                  <a:pt x="4772" y="2654"/>
                </a:lnTo>
                <a:lnTo>
                  <a:pt x="4814" y="2739"/>
                </a:lnTo>
                <a:lnTo>
                  <a:pt x="4836" y="2804"/>
                </a:lnTo>
                <a:lnTo>
                  <a:pt x="4836" y="2889"/>
                </a:lnTo>
                <a:lnTo>
                  <a:pt x="4814" y="2975"/>
                </a:lnTo>
                <a:lnTo>
                  <a:pt x="4772" y="3060"/>
                </a:lnTo>
                <a:lnTo>
                  <a:pt x="4772" y="3060"/>
                </a:lnTo>
                <a:close/>
                <a:moveTo>
                  <a:pt x="4108" y="1905"/>
                </a:moveTo>
                <a:lnTo>
                  <a:pt x="4108" y="1905"/>
                </a:lnTo>
                <a:lnTo>
                  <a:pt x="4151" y="1755"/>
                </a:lnTo>
                <a:lnTo>
                  <a:pt x="4173" y="1691"/>
                </a:lnTo>
                <a:lnTo>
                  <a:pt x="4215" y="1627"/>
                </a:lnTo>
                <a:lnTo>
                  <a:pt x="4280" y="1584"/>
                </a:lnTo>
                <a:lnTo>
                  <a:pt x="4344" y="1563"/>
                </a:lnTo>
                <a:lnTo>
                  <a:pt x="4408" y="1541"/>
                </a:lnTo>
                <a:lnTo>
                  <a:pt x="4515" y="1541"/>
                </a:lnTo>
                <a:lnTo>
                  <a:pt x="4515" y="1541"/>
                </a:lnTo>
                <a:lnTo>
                  <a:pt x="4579" y="1563"/>
                </a:lnTo>
                <a:lnTo>
                  <a:pt x="4665" y="1605"/>
                </a:lnTo>
                <a:lnTo>
                  <a:pt x="4729" y="1648"/>
                </a:lnTo>
                <a:lnTo>
                  <a:pt x="4793" y="1734"/>
                </a:lnTo>
                <a:lnTo>
                  <a:pt x="4793" y="1734"/>
                </a:lnTo>
                <a:lnTo>
                  <a:pt x="4814" y="1841"/>
                </a:lnTo>
                <a:lnTo>
                  <a:pt x="4814" y="1948"/>
                </a:lnTo>
                <a:lnTo>
                  <a:pt x="4814" y="1948"/>
                </a:lnTo>
                <a:lnTo>
                  <a:pt x="4793" y="2033"/>
                </a:lnTo>
                <a:lnTo>
                  <a:pt x="4772" y="2097"/>
                </a:lnTo>
                <a:lnTo>
                  <a:pt x="4729" y="2140"/>
                </a:lnTo>
                <a:lnTo>
                  <a:pt x="4665" y="2162"/>
                </a:lnTo>
                <a:lnTo>
                  <a:pt x="4536" y="2162"/>
                </a:lnTo>
                <a:lnTo>
                  <a:pt x="4344" y="2162"/>
                </a:lnTo>
                <a:lnTo>
                  <a:pt x="4344" y="2162"/>
                </a:lnTo>
                <a:lnTo>
                  <a:pt x="4194" y="2183"/>
                </a:lnTo>
                <a:lnTo>
                  <a:pt x="4151" y="2162"/>
                </a:lnTo>
                <a:lnTo>
                  <a:pt x="4108" y="2162"/>
                </a:lnTo>
                <a:lnTo>
                  <a:pt x="4087" y="2119"/>
                </a:lnTo>
                <a:lnTo>
                  <a:pt x="4087" y="2076"/>
                </a:lnTo>
                <a:lnTo>
                  <a:pt x="4108" y="1905"/>
                </a:lnTo>
                <a:lnTo>
                  <a:pt x="4108" y="1905"/>
                </a:lnTo>
                <a:close/>
                <a:moveTo>
                  <a:pt x="3830" y="3403"/>
                </a:moveTo>
                <a:lnTo>
                  <a:pt x="3830" y="3403"/>
                </a:lnTo>
                <a:lnTo>
                  <a:pt x="3830" y="3424"/>
                </a:lnTo>
                <a:lnTo>
                  <a:pt x="3830" y="3403"/>
                </a:lnTo>
                <a:lnTo>
                  <a:pt x="3830" y="340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463350" y="4485225"/>
            <a:ext cx="7846500" cy="4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800">
              <a:solidFill>
                <a:schemeClr val="dk1"/>
              </a:solidFill>
              <a:latin typeface="Sniglet"/>
              <a:ea typeface="Sniglet"/>
              <a:cs typeface="Sniglet"/>
              <a:sym typeface="Sniglet"/>
            </a:endParaRPr>
          </a:p>
        </p:txBody>
      </p:sp>
      <p:sp>
        <p:nvSpPr>
          <p:cNvPr id="154" name="Google Shape;154;p20"/>
          <p:cNvSpPr txBox="1"/>
          <p:nvPr/>
        </p:nvSpPr>
        <p:spPr>
          <a:xfrm>
            <a:off x="5072250" y="1749825"/>
            <a:ext cx="3521100" cy="310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50">
                <a:solidFill>
                  <a:schemeClr val="dk1"/>
                </a:solidFill>
                <a:latin typeface="Sniglet"/>
                <a:ea typeface="Sniglet"/>
                <a:cs typeface="Sniglet"/>
                <a:sym typeface="Sniglet"/>
              </a:rPr>
              <a:t>Backup Recovery Plan:</a:t>
            </a:r>
            <a:endParaRPr sz="1550">
              <a:solidFill>
                <a:schemeClr val="dk1"/>
              </a:solidFill>
              <a:latin typeface="Sniglet"/>
              <a:ea typeface="Sniglet"/>
              <a:cs typeface="Sniglet"/>
              <a:sym typeface="Sniglet"/>
            </a:endParaRPr>
          </a:p>
          <a:p>
            <a:pPr indent="-327025" lvl="0" marL="457200" rtl="0" algn="l">
              <a:lnSpc>
                <a:spcPct val="115000"/>
              </a:lnSpc>
              <a:spcBef>
                <a:spcPts val="1200"/>
              </a:spcBef>
              <a:spcAft>
                <a:spcPts val="0"/>
              </a:spcAft>
              <a:buClr>
                <a:schemeClr val="dk1"/>
              </a:buClr>
              <a:buSzPts val="1550"/>
              <a:buFont typeface="Sniglet"/>
              <a:buChar char="❏"/>
            </a:pPr>
            <a:r>
              <a:rPr lang="en" sz="1550">
                <a:solidFill>
                  <a:schemeClr val="dk1"/>
                </a:solidFill>
                <a:latin typeface="Sniglet"/>
                <a:ea typeface="Sniglet"/>
                <a:cs typeface="Sniglet"/>
                <a:sym typeface="Sniglet"/>
              </a:rPr>
              <a:t>Regular Data Backups</a:t>
            </a:r>
            <a:endParaRPr sz="1550">
              <a:solidFill>
                <a:schemeClr val="dk1"/>
              </a:solidFill>
              <a:latin typeface="Sniglet"/>
              <a:ea typeface="Sniglet"/>
              <a:cs typeface="Sniglet"/>
              <a:sym typeface="Sniglet"/>
            </a:endParaRPr>
          </a:p>
          <a:p>
            <a:pPr indent="-327025" lvl="0" marL="457200" rtl="0" algn="l">
              <a:lnSpc>
                <a:spcPct val="115000"/>
              </a:lnSpc>
              <a:spcBef>
                <a:spcPts val="0"/>
              </a:spcBef>
              <a:spcAft>
                <a:spcPts val="0"/>
              </a:spcAft>
              <a:buClr>
                <a:schemeClr val="dk1"/>
              </a:buClr>
              <a:buSzPts val="1550"/>
              <a:buFont typeface="Sniglet"/>
              <a:buChar char="❏"/>
            </a:pPr>
            <a:r>
              <a:rPr lang="en" sz="1550">
                <a:solidFill>
                  <a:schemeClr val="dk1"/>
                </a:solidFill>
                <a:latin typeface="Sniglet"/>
                <a:ea typeface="Sniglet"/>
                <a:cs typeface="Sniglet"/>
                <a:sym typeface="Sniglet"/>
              </a:rPr>
              <a:t>Data Encryption</a:t>
            </a:r>
            <a:endParaRPr sz="1550">
              <a:solidFill>
                <a:schemeClr val="dk1"/>
              </a:solidFill>
              <a:latin typeface="Sniglet"/>
              <a:ea typeface="Sniglet"/>
              <a:cs typeface="Sniglet"/>
              <a:sym typeface="Sniglet"/>
            </a:endParaRPr>
          </a:p>
          <a:p>
            <a:pPr indent="-327025" lvl="0" marL="457200" rtl="0" algn="l">
              <a:lnSpc>
                <a:spcPct val="115000"/>
              </a:lnSpc>
              <a:spcBef>
                <a:spcPts val="0"/>
              </a:spcBef>
              <a:spcAft>
                <a:spcPts val="0"/>
              </a:spcAft>
              <a:buClr>
                <a:schemeClr val="dk1"/>
              </a:buClr>
              <a:buSzPts val="1550"/>
              <a:buFont typeface="Sniglet"/>
              <a:buChar char="❏"/>
            </a:pPr>
            <a:r>
              <a:rPr lang="en" sz="1550">
                <a:solidFill>
                  <a:schemeClr val="dk1"/>
                </a:solidFill>
                <a:latin typeface="Sniglet"/>
                <a:ea typeface="Sniglet"/>
                <a:cs typeface="Sniglet"/>
                <a:sym typeface="Sniglet"/>
              </a:rPr>
              <a:t>Disaster Recovery Plan</a:t>
            </a:r>
            <a:endParaRPr sz="155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niglet"/>
                <a:ea typeface="Sniglet"/>
                <a:cs typeface="Sniglet"/>
                <a:sym typeface="Sniglet"/>
              </a:rPr>
              <a:t>Database Analysis</a:t>
            </a:r>
            <a:endParaRPr>
              <a:latin typeface="Sniglet"/>
              <a:ea typeface="Sniglet"/>
              <a:cs typeface="Sniglet"/>
              <a:sym typeface="Sniglet"/>
            </a:endParaRPr>
          </a:p>
        </p:txBody>
      </p:sp>
      <p:sp>
        <p:nvSpPr>
          <p:cNvPr id="160" name="Google Shape;160;p21"/>
          <p:cNvSpPr txBox="1"/>
          <p:nvPr>
            <p:ph idx="1" type="body"/>
          </p:nvPr>
        </p:nvSpPr>
        <p:spPr>
          <a:xfrm>
            <a:off x="311700" y="1244250"/>
            <a:ext cx="7527300" cy="3807000"/>
          </a:xfrm>
          <a:prstGeom prst="rect">
            <a:avLst/>
          </a:prstGeom>
        </p:spPr>
        <p:txBody>
          <a:bodyPr anchorCtr="0" anchor="t" bIns="91425" lIns="91425" spcFirstLastPara="1" rIns="91425" wrap="square" tIns="91425">
            <a:normAutofit/>
          </a:bodyPr>
          <a:lstStyle/>
          <a:p>
            <a:pPr indent="-355600" lvl="0" marL="457200" rtl="0" algn="l">
              <a:lnSpc>
                <a:spcPct val="107916"/>
              </a:lnSpc>
              <a:spcBef>
                <a:spcPts val="0"/>
              </a:spcBef>
              <a:spcAft>
                <a:spcPts val="0"/>
              </a:spcAft>
              <a:buClr>
                <a:schemeClr val="dk1"/>
              </a:buClr>
              <a:buSzPts val="2000"/>
              <a:buFont typeface="Sniglet"/>
              <a:buChar char="❏"/>
            </a:pPr>
            <a:r>
              <a:rPr lang="en" sz="2000">
                <a:solidFill>
                  <a:schemeClr val="dk1"/>
                </a:solidFill>
                <a:latin typeface="Sniglet"/>
                <a:ea typeface="Sniglet"/>
                <a:cs typeface="Sniglet"/>
                <a:sym typeface="Sniglet"/>
              </a:rPr>
              <a:t>Questions that will be answered:</a:t>
            </a:r>
            <a:endParaRPr sz="2000">
              <a:solidFill>
                <a:schemeClr val="dk1"/>
              </a:solidFill>
              <a:latin typeface="Sniglet"/>
              <a:ea typeface="Sniglet"/>
              <a:cs typeface="Sniglet"/>
              <a:sym typeface="Sniglet"/>
            </a:endParaRPr>
          </a:p>
          <a:p>
            <a:pPr indent="-355600" lvl="1" marL="914400" rtl="0" algn="l">
              <a:lnSpc>
                <a:spcPct val="107916"/>
              </a:lnSpc>
              <a:spcBef>
                <a:spcPts val="800"/>
              </a:spcBef>
              <a:spcAft>
                <a:spcPts val="0"/>
              </a:spcAft>
              <a:buClr>
                <a:schemeClr val="dk1"/>
              </a:buClr>
              <a:buSzPts val="2000"/>
              <a:buFont typeface="Sniglet"/>
              <a:buChar char="❏"/>
            </a:pPr>
            <a:r>
              <a:rPr lang="en" sz="2000">
                <a:solidFill>
                  <a:schemeClr val="dk1"/>
                </a:solidFill>
                <a:latin typeface="Sniglet"/>
                <a:ea typeface="Sniglet"/>
                <a:cs typeface="Sniglet"/>
                <a:sym typeface="Sniglet"/>
              </a:rPr>
              <a:t>What job positions have the highest salaries?  </a:t>
            </a:r>
            <a:endParaRPr sz="2000">
              <a:solidFill>
                <a:schemeClr val="dk1"/>
              </a:solidFill>
              <a:latin typeface="Sniglet"/>
              <a:ea typeface="Sniglet"/>
              <a:cs typeface="Sniglet"/>
              <a:sym typeface="Sniglet"/>
            </a:endParaRPr>
          </a:p>
          <a:p>
            <a:pPr indent="-355600" lvl="1" marL="914400" rtl="0" algn="l">
              <a:lnSpc>
                <a:spcPct val="107916"/>
              </a:lnSpc>
              <a:spcBef>
                <a:spcPts val="800"/>
              </a:spcBef>
              <a:spcAft>
                <a:spcPts val="0"/>
              </a:spcAft>
              <a:buClr>
                <a:schemeClr val="dk1"/>
              </a:buClr>
              <a:buSzPts val="2000"/>
              <a:buFont typeface="Sniglet"/>
              <a:buChar char="❏"/>
            </a:pPr>
            <a:r>
              <a:rPr lang="en" sz="2000">
                <a:solidFill>
                  <a:schemeClr val="dk1"/>
                </a:solidFill>
                <a:latin typeface="Sniglet"/>
                <a:ea typeface="Sniglet"/>
                <a:cs typeface="Sniglet"/>
                <a:sym typeface="Sniglet"/>
              </a:rPr>
              <a:t>How do salaries differ based on experience level?</a:t>
            </a:r>
            <a:endParaRPr sz="2000">
              <a:solidFill>
                <a:schemeClr val="dk1"/>
              </a:solidFill>
              <a:latin typeface="Sniglet"/>
              <a:ea typeface="Sniglet"/>
              <a:cs typeface="Sniglet"/>
              <a:sym typeface="Sniglet"/>
            </a:endParaRPr>
          </a:p>
          <a:p>
            <a:pPr indent="-355600" lvl="1" marL="914400" rtl="0" algn="l">
              <a:lnSpc>
                <a:spcPct val="107916"/>
              </a:lnSpc>
              <a:spcBef>
                <a:spcPts val="800"/>
              </a:spcBef>
              <a:spcAft>
                <a:spcPts val="800"/>
              </a:spcAft>
              <a:buClr>
                <a:schemeClr val="dk1"/>
              </a:buClr>
              <a:buSzPts val="2000"/>
              <a:buFont typeface="Sniglet"/>
              <a:buChar char="❏"/>
            </a:pPr>
            <a:r>
              <a:rPr lang="en" sz="2000">
                <a:solidFill>
                  <a:schemeClr val="dk1"/>
                </a:solidFill>
                <a:latin typeface="Sniglet"/>
                <a:ea typeface="Sniglet"/>
                <a:cs typeface="Sniglet"/>
                <a:sym typeface="Sniglet"/>
              </a:rPr>
              <a:t>What are the locations with the highest salaries?</a:t>
            </a:r>
            <a:endParaRPr sz="2000">
              <a:solidFill>
                <a:schemeClr val="dk1"/>
              </a:solidFill>
              <a:latin typeface="Sniglet"/>
              <a:ea typeface="Sniglet"/>
              <a:cs typeface="Sniglet"/>
              <a:sym typeface="Sniglet"/>
            </a:endParaRPr>
          </a:p>
        </p:txBody>
      </p:sp>
      <p:sp>
        <p:nvSpPr>
          <p:cNvPr id="161" name="Google Shape;161;p21"/>
          <p:cNvSpPr/>
          <p:nvPr/>
        </p:nvSpPr>
        <p:spPr>
          <a:xfrm>
            <a:off x="7919350" y="445025"/>
            <a:ext cx="619244" cy="491728"/>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1"/>
          <p:cNvPicPr preferRelativeResize="0"/>
          <p:nvPr/>
        </p:nvPicPr>
        <p:blipFill>
          <a:blip r:embed="rId3">
            <a:alphaModFix/>
          </a:blip>
          <a:stretch>
            <a:fillRect/>
          </a:stretch>
        </p:blipFill>
        <p:spPr>
          <a:xfrm>
            <a:off x="5967625" y="3307875"/>
            <a:ext cx="2864675" cy="143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