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20A9-DE9B-43E0-9894-53A912A2FCB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3170-E33D-4B5D-885B-07F7F799F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7948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20A9-DE9B-43E0-9894-53A912A2FCB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3170-E33D-4B5D-885B-07F7F799F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9164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20A9-DE9B-43E0-9894-53A912A2FCB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3170-E33D-4B5D-885B-07F7F799F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5732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20A9-DE9B-43E0-9894-53A912A2FCB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3170-E33D-4B5D-885B-07F7F799F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2941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20A9-DE9B-43E0-9894-53A912A2FCB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3170-E33D-4B5D-885B-07F7F799F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789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20A9-DE9B-43E0-9894-53A912A2FCB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3170-E33D-4B5D-885B-07F7F799F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2228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20A9-DE9B-43E0-9894-53A912A2FCB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3170-E33D-4B5D-885B-07F7F799F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5700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20A9-DE9B-43E0-9894-53A912A2FCB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3170-E33D-4B5D-885B-07F7F799F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830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20A9-DE9B-43E0-9894-53A912A2FCB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3170-E33D-4B5D-885B-07F7F799F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1350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20A9-DE9B-43E0-9894-53A912A2FCB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3170-E33D-4B5D-885B-07F7F799F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658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20A9-DE9B-43E0-9894-53A912A2FCB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3170-E33D-4B5D-885B-07F7F799F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1314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120A9-DE9B-43E0-9894-53A912A2FCBF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3170-E33D-4B5D-885B-07F7F799F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6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CEGRIB-INTERNSHIP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4312" y="3794062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ONE</a:t>
            </a:r>
          </a:p>
          <a:p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STORY ABOUT THE DATABASES WE SHALL BE USING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  <a:p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</a:t>
            </a:r>
          </a:p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BY:KIRABO GLORIA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6529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DATABASE STORY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PUBCHEM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an open chemistry database at NIH which contains  validated chemical depiction  information and the compounds stored are pre-clustered  and cross-referenced by identity and similar groups.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information on chemical structures, identifiers, chemical and physical properties, biological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activities,patents,health,safety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toxicity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data,pathways,Bioassays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DRUG BANK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 information on drugs and drug targets as well as datasets that can be used for data science and machine learning purposes.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drug images of drug products and better explanations.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077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MY DATABASE STORY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Protein Data Bank  and it is the global archive for 3D structure data for large biological molecules including proteins, DNA and RNA.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Knowing 3D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of biological molecules is essential for understanding their roles in health and disease.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COCONUT DB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lle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atural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it contains unique natural products sorted by annotation level.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collects data from over 50 open NP resources and   the entries contain structure, stereo chemical forms, literature, organisms that produce them, natural geographical presence and diverse pre-computed molecular properties.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71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DATABASE STORY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NCBI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the National Center for Biotechnology Information provides advances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 and health by providing access to biomedical and genomic information,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houses PubChem.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Uniprot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high quality, comprehensive and freely accessible resource of protein sequences and functional information, protein sets for species with sequenced genomes from across the tree of life.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AlphaFold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Protein Structure Database is an AI system that predicts a protein’s 3D structure from its amino acid sequence contains over 200 predictions available to the scientific community.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514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DATABASE STORY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ZINC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curated collection of commercially available compounds for virtual screening in ready to dock 3D formats.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CHEMBL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manually curated database of bioactive molecules with drug like properties. It brings together chemical, bioactivity and genomic data to aid the translation of genomic information into effective new drugs.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ChemSpider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chemical structure database providing fast text and structure search access to over 100 million structures from hundreds of data sources.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ESMFOLD DB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evolutionary scale modeling  database that contains several predicted protein structures and also gives room for prediction of new protein structures.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368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406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CEGRIB-INTERNSHIP</vt:lpstr>
      <vt:lpstr> MY DATABASE STORY</vt:lpstr>
      <vt:lpstr>MY DATABASE STORY</vt:lpstr>
      <vt:lpstr>MY DATABASE STORY</vt:lpstr>
      <vt:lpstr>MY DATABASE 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saimo</dc:creator>
  <cp:lastModifiedBy>margaret saimo</cp:lastModifiedBy>
  <cp:revision>17</cp:revision>
  <dcterms:created xsi:type="dcterms:W3CDTF">2023-06-07T11:59:36Z</dcterms:created>
  <dcterms:modified xsi:type="dcterms:W3CDTF">2023-06-10T05:39:07Z</dcterms:modified>
</cp:coreProperties>
</file>