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20" r:id="rId3"/>
    <p:sldId id="321" r:id="rId4"/>
    <p:sldId id="322" r:id="rId5"/>
    <p:sldId id="325" r:id="rId6"/>
    <p:sldId id="323" r:id="rId7"/>
    <p:sldId id="326" r:id="rId8"/>
    <p:sldId id="327" r:id="rId9"/>
    <p:sldId id="328" r:id="rId10"/>
    <p:sldId id="329" r:id="rId11"/>
    <p:sldId id="331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6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5T11:57:25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2200,'4494'-1815,"-4669"1885,1291-521,-1107 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5T11:58:06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459 1988,'-457'-1982,"455"1977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5T11:58:43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0,'20485'6263,"-20477"-6261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1:58:5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24575,'2'3'0,"-1"0"0,0 0 0,1-1 0,-1 1 0,1 0 0,0-1 0,0 0 0,0 1 0,4 2 0,5 9 0,-7-9-97,1-1-1,-1 1 1,1 0-1,0-1 1,1 0-1,-1 0 1,1-1-1,-1 0 1,1 0-1,0 0 1,0 0-1,1-1 0,9 3 1,-8-5-6729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1:58:5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24575,'0'2'0,"0"2"0,0 3 0,0 1 0,-2 2 0,0 0 0,0 1 0,0 0 0,0 0 0,0-2 0,-1 0 0,1-1 0,0 1 0,1 1 0,0-1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1:58:5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24575,'-3'1'0,"1"0"0,0 0 0,0 0 0,-1 0 0,1 1 0,0-1 0,0 1 0,1-1 0,-1 1 0,0 0 0,0 0 0,1 0 0,-1 0 0,-1 4 0,-10 8 0,-2 0 0,0 1 0,1 1 0,-18 24 0,3 3 0,30-47 0,6-14 0,0 1 0,9-19 0,4 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1:59:0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24575,'6'0'0,"-1"0"0,1 1 0,0 0 0,-1 0 0,1 0 0,0 1 0,-1 0 0,0 0 0,1 0 0,-1 1 0,0-1 0,0 1 0,-1 0 0,7 6 0,18 8 0,-23-14 0,1 1 0,0 0 0,-1 1 0,1 0 0,-1 0 0,9 9 0,42 44-1365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1:59:0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24575,'0'9'0,"-1"9"0,1 1 0,1-1 0,1 1 0,0-1 0,1 0 0,1 0 0,7 18 0,-8-27-1365,0-1-5461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1:59:0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24575,'7'0'0,"-1"-1"0,1 0 0,-1-1 0,1 0 0,7-3 0,26-5 0,-28 8-192,-1 0-1,1-1 0,14-6 0,-20 8-401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02F6-6B80-1456-3998-B0598AE8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65611-19FD-2D90-B0D6-606D9C71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9F291-6817-8496-0037-D3F16F0E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DB42-201A-7A51-9F77-15C4ABFE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57A5-778A-68AE-7FB1-B997F28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A8B3-9A62-2F87-418B-66204CB6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C9610-0046-CE09-BF63-DE966D68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9C885-9A0B-95A9-7D72-AE4536BD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7A6CC-C661-EB22-91E5-AE86FE56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52B7A-EDA3-F517-71C1-96B9E49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D5F725-348B-D761-A466-F3F62E7F7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0F056-A3CC-BA0D-12D1-CEC40AEF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E45C5-6365-5E4E-036D-5E0E8936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5AC4C-3DDB-04FA-C7CB-D8636ED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052-8310-CE6B-578C-1EE12A4F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C1ED-00DD-AE9C-EE55-A68745C5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CCF80-29CF-2251-323A-D15F693F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2073-F9E8-BFB2-26CF-AED1EFC7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9367D-AEE0-1CA8-B6E5-EBFC664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5224A-5C63-5E4B-E3B4-C5903A1A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F99C-20AC-2B8C-AA4E-7132BDBE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A45D2-C829-0CBE-DC66-CC972C60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5AE6F-F2F9-70B0-A9B6-F4937D54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9E973-C80D-AE2B-4231-E3A08F3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171B1-E4F8-909A-1483-32C1A3ED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9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D5A1-3DAF-2D3E-F0B9-7D409780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5294-C340-87A2-2982-C19F8878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3736A-6E84-67A3-0FE5-487AB479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C4477-C882-DCC1-3D01-A8ED9F65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B3540-6EB8-7F60-9CDC-6C5DB1B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8645C-FA33-77A2-D66B-7D3BE162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4A3B2-EDA9-B86F-80F9-ABAE3C6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229E-53FD-E880-217E-D09CC6F9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8192-AC93-2509-1692-3A0CB646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AD3103-1C69-89D3-E82D-2FF629D28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7BA03-E5B4-9640-1EE8-7C619F3D3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D31BD-DB4E-5417-7E14-A8A5FD5E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449CA2-EA67-C6AA-1914-FB9E7160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F2B0D-C561-ED93-E243-2CAF30E1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2C911-8633-5AF8-F69E-C1169275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22334-D127-850F-416D-7A1C9535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76339-064A-7784-9D6E-A672D760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2BD38-D929-0340-5384-2AA4596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BDEEC-9F23-A7B1-B70F-768A1667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3F435-D323-D8CD-C4D0-87F4079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19DB4-A86E-9A96-C1CF-9D9A375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6937-1393-BEE3-4FA6-9C5EF92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0396E-B367-DF00-043E-4051FFB4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4365-D80E-9AA1-DD2E-047BA981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925F6-288F-8DCB-8E35-54B2BAE1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EC0FF-19BE-D0FC-B57F-7C61635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672D3-0A2F-B239-E0F4-49A0E28A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7FF4-55CB-6EC6-162F-F4675660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EC35F-5076-CA6C-2266-A6CD033E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02908-7AC1-9318-70F3-9DF91A10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C09E-3D8B-3DF9-A89A-53F2B26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76C-E72F-453F-B83A-54182AD4260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448EE-3D07-3498-756E-222871CD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75513-3E6D-C972-AE88-69BA7CF1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CF37-50B5-44C2-A912-24076125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70FD1-EFFE-DD91-6AFA-C418852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F8FBB-B329-0480-F41E-6CC4C4CA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19821-046B-EBBF-D3B7-BB908162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D376C-E72F-453F-B83A-54182AD42601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B6E30-8A1A-AFF9-AC5D-E269FB99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878D-67BC-37E2-8849-3DE848A8E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9FCF37-50B5-44C2-A912-24076125007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5.xml"/><Relationship Id="rId18" Type="http://schemas.openxmlformats.org/officeDocument/2006/relationships/image" Target="../media/image14.png"/><Relationship Id="rId3" Type="http://schemas.openxmlformats.org/officeDocument/2006/relationships/image" Target="../media/image7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4" Type="http://schemas.openxmlformats.org/officeDocument/2006/relationships/image" Target="../media/image1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725" y="2783721"/>
            <a:ext cx="8210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18.1 </a:t>
            </a:r>
            <a:r>
              <a:rPr lang="ko-KR" altLang="en-US" sz="4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미로찾기</a:t>
            </a:r>
            <a:endParaRPr lang="en-US" altLang="ko-KR" sz="2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5D8E3C-6542-33A2-7875-BA2086598681}"/>
              </a:ext>
            </a:extLst>
          </p:cNvPr>
          <p:cNvSpPr/>
          <p:nvPr/>
        </p:nvSpPr>
        <p:spPr>
          <a:xfrm rot="18000000">
            <a:off x="7858423" y="-2461781"/>
            <a:ext cx="6172116" cy="641788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D30161-8A45-055B-A479-4F82ED8CB65D}"/>
              </a:ext>
            </a:extLst>
          </p:cNvPr>
          <p:cNvSpPr/>
          <p:nvPr/>
        </p:nvSpPr>
        <p:spPr>
          <a:xfrm rot="17100000">
            <a:off x="-2246047" y="2681557"/>
            <a:ext cx="5954644" cy="60760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3651" y="4186101"/>
            <a:ext cx="1322798" cy="1152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컴퓨터학부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2020118082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안재영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12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8FA372-FEC5-7A80-EA7C-41DA6043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30" y="918789"/>
            <a:ext cx="3378374" cy="4127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5432B7-9DCD-AD47-9C64-59265A1C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" y="5441919"/>
            <a:ext cx="11678250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725" y="2783721"/>
            <a:ext cx="82105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5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5D8E3C-6542-33A2-7875-BA2086598681}"/>
              </a:ext>
            </a:extLst>
          </p:cNvPr>
          <p:cNvSpPr/>
          <p:nvPr/>
        </p:nvSpPr>
        <p:spPr>
          <a:xfrm rot="18000000">
            <a:off x="7908580" y="-2461782"/>
            <a:ext cx="6172116" cy="641788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D30161-8A45-055B-A479-4F82ED8CB65D}"/>
              </a:ext>
            </a:extLst>
          </p:cNvPr>
          <p:cNvSpPr/>
          <p:nvPr/>
        </p:nvSpPr>
        <p:spPr>
          <a:xfrm rot="17100000">
            <a:off x="-2246047" y="2681557"/>
            <a:ext cx="5954644" cy="607601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rgbClr val="333F4F"/>
              </a:gs>
              <a:gs pos="72000">
                <a:schemeClr val="tx2">
                  <a:lumMod val="50000"/>
                </a:schemeClr>
              </a:gs>
              <a:gs pos="34000">
                <a:schemeClr val="tx2">
                  <a:lumMod val="74000"/>
                  <a:alpha val="53000"/>
                </a:schemeClr>
              </a:gs>
              <a:gs pos="89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3651" y="4186101"/>
            <a:ext cx="1322798" cy="1152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컴퓨터학부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2020118082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</a:rPr>
              <a:t>안재영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5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문제정의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A187A2D6-B1BF-CB16-CB57-881EC272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120424"/>
            <a:ext cx="4508732" cy="508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4987704" y="1534221"/>
            <a:ext cx="715451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kumimoji="0" lang="en-US" altLang="ko-KR" sz="2500" b="1" i="0" u="none" strike="noStrike" kern="1200" cap="none" spc="0" normalizeH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en-US" sz="2500" b="1" i="0" u="none" strike="noStrike" kern="1200" cap="none" spc="0" normalizeH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시작점</a:t>
            </a:r>
            <a:r>
              <a:rPr kumimoji="0" lang="en-US" altLang="ko-KR" sz="2500" b="1" i="0" u="none" strike="noStrike" kern="1200" cap="none" spc="0" normalizeH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(Start)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2500" b="1" i="0" u="none" strike="noStrike" kern="1200" cap="none" spc="0" normalizeH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500" b="1" i="0" u="none" strike="noStrike" kern="1200" cap="none" spc="0" normalizeH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ko-KR" altLang="en-US" sz="2500" b="1" i="0" u="none" strike="noStrike" kern="1200" cap="none" spc="0" normalizeH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도착점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(End)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지나갈 수 없는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검은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벽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하얀색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통과 가능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미로찾기</a:t>
            </a:r>
            <a:r>
              <a:rPr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상황에서</a:t>
            </a:r>
            <a:endParaRPr lang="en-US" altLang="ko-KR" sz="25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까지 갈 수 있는 가장 </a:t>
            </a:r>
            <a:r>
              <a:rPr lang="ko-KR" altLang="en-US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짧은</a:t>
            </a:r>
            <a:r>
              <a:rPr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경로 찾기</a:t>
            </a:r>
            <a:endParaRPr lang="en-US" altLang="ko-KR" sz="2500" b="1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8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 접근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A187A2D6-B1BF-CB16-CB57-881EC272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120424"/>
            <a:ext cx="4508732" cy="508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4861367" y="1538047"/>
            <a:ext cx="72808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가지 방법 고려 가능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한번에 깊게 들어가기 때문에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결과가 나오며 이는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가까운 거리를 보장할 수 없음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교재에서는 가장 가깝지 않더라도 길이 있다면 찾은 것으로 문제를 간주하였기에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문제 풀이에서는 가장 짧은 거리를 찾기 위해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것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 접근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A187A2D6-B1BF-CB16-CB57-881EC272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120424"/>
            <a:ext cx="4508732" cy="508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4861367" y="1538047"/>
            <a:ext cx="7280847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처음부터 깊게 들어가는 것이 아니라 한 지점부터 가장 가까운 것들을 큐에 담아서 서서히 진행함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배수로에 물을 붓는 것을 연상</a:t>
            </a:r>
            <a:r>
              <a:rPr lang="en-US" altLang="ko-KR" sz="25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그렇기에 이를 통해 찾은 첫번째 길은 반드시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짧은 경로임이 자명함</a:t>
            </a: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5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en-US" altLang="ko-KR" sz="25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구현에 스택을 이용하므로 진행 중 현재 지나온 경로들을 저장 할 수 있지만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경로들을 찾기 위해서는 일단  모든 탐색을 마치고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역추적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할 필요가 있음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 접근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4861367" y="1538047"/>
            <a:ext cx="7280847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처음부터 깊게 들어가는 것이 아니라 한 지점부터 가장 가까운 것들을 큐에 담아서 서서히 진행함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배수로에 물을 붓는 것을 연상</a:t>
            </a:r>
            <a:r>
              <a:rPr lang="en-US" altLang="ko-KR" sz="25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그렇기에 이를 통해 찾은 첫번째 길은 반드시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짧은 경로임이 자명함</a:t>
            </a: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5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en-US" altLang="ko-KR" sz="25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구현에 스택을 이용하므로 진행 중 현재 지나온 경로들을 저장 할 수 있지만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경로들을 찾기 위해서는 일단  모든 탐색을 마치고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역추적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할 필요가 있음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7E3C0-79B5-2FB8-B603-B33E6ACC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4" y="1933216"/>
            <a:ext cx="3916328" cy="39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6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A187A2D6-B1BF-CB16-CB57-881EC272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4" y="1124250"/>
            <a:ext cx="4508732" cy="508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6312803" y="861082"/>
            <a:ext cx="59901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검은색 벽 대신 숫자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하얀색 통과 가능한 길 대신 숫자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searchMaze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(maze, start, end)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미로 정보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시작점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도착점을 넘김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결과로 완전한 경로 배열을 받고 출력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(y0,x0)-(y0,x1)-(y0,x2)-…-(y0,xN)</a:t>
            </a: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|	  |     	    |              |</a:t>
            </a: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(y1,x0)-(y1,x1)-(y1,x2)-…-(y1,xN)</a:t>
            </a: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:	  :         :               :</a:t>
            </a: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(yN,x0)-(yN,x1)-(yN,x2)-..-(</a:t>
            </a:r>
            <a:r>
              <a:rPr lang="en-US" altLang="ko-KR" sz="25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yN,xN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표기법 사용</a:t>
            </a: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81DE79E-B27A-F67D-A70A-4CA9FE439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05" y="554840"/>
            <a:ext cx="356253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4861367" y="1253327"/>
            <a:ext cx="728084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구현하기 위해서는 큐를 </a:t>
            </a:r>
            <a:r>
              <a:rPr lang="ko-KR" altLang="en-US" sz="25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사용해야하며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 이용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시작점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(start)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큐에 넣어주고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큐가 </a:t>
            </a:r>
            <a:r>
              <a:rPr lang="ko-KR" altLang="en-US" sz="25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빌때까지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반복하며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25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dx,dy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값들을 이용해 상하좌우 좌표를 얻어서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벗어나지 않고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미로의 값이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이어서 통과 가능한 경우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큐에 해당 좌표 추가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좌표의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maze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거리를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값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+1’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표기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활용해 새로 찾은 좌표가 도착점이면 바로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= 1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플래그로 주고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종료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9609C4F-3ABC-0841-464C-0291D136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9" y="1306904"/>
            <a:ext cx="4669668" cy="51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7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2345F-9699-8705-9969-0EC4A961BC52}"/>
              </a:ext>
            </a:extLst>
          </p:cNvPr>
          <p:cNvSpPr txBox="1"/>
          <p:nvPr/>
        </p:nvSpPr>
        <p:spPr>
          <a:xfrm>
            <a:off x="4861367" y="1253327"/>
            <a:ext cx="7280847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가장 짧은 경로를 찾은 경우 전체 경로를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뒤에서부터 거꾸로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찾아감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5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리턴할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직접 추가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거리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일때까지 반복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좌표 기준 상하좌우에 기존 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좌표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찾아서 해당 좌표를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>
              <a:buAutoNum type="arabicPeriod"/>
              <a:defRPr/>
            </a:pP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거리 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좌표까지 추가 후 거리</a:t>
            </a: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시작점은 직접 추가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검은벽으로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이용했기에 거리 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검은 벽과 구분이 불가능</a:t>
            </a:r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0" indent="-457200">
              <a:buAutoNum type="arabicPeriod"/>
              <a:defRPr/>
            </a:pPr>
            <a:r>
              <a:rPr lang="en-US" altLang="ko-KR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sz="25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배열을 뒤집어서 리턴</a:t>
            </a:r>
            <a:endParaRPr lang="en-US" altLang="ko-KR" sz="25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2493A4B-4B1C-CA63-2B23-AB6FF0D9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0" y="1324267"/>
            <a:ext cx="4711492" cy="26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C3FAB-1D66-3C18-DC5D-1A7B8073698E}"/>
              </a:ext>
            </a:extLst>
          </p:cNvPr>
          <p:cNvCxnSpPr>
            <a:cxnSpLocks/>
          </p:cNvCxnSpPr>
          <p:nvPr/>
        </p:nvCxnSpPr>
        <p:spPr>
          <a:xfrm>
            <a:off x="478972" y="781047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250" y="393236"/>
            <a:ext cx="3019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</a:t>
            </a:r>
            <a:endParaRPr kumimoji="0" lang="en-US" altLang="ko-KR" sz="1400" b="1" i="0" u="none" strike="noStrike" kern="1200" cap="none" spc="0" normalizeH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8FA372-FEC5-7A80-EA7C-41DA6043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52" y="996094"/>
            <a:ext cx="3378374" cy="4127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5432B7-9DCD-AD47-9C64-59265A1C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" y="5441919"/>
            <a:ext cx="11678250" cy="323867"/>
          </a:xfrm>
          <a:prstGeom prst="rect">
            <a:avLst/>
          </a:prstGeom>
        </p:spPr>
      </p:pic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F20FDA58-FA4B-95D6-2061-0B9A0880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37" y="1368072"/>
            <a:ext cx="3264121" cy="3682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4C0E44-C73D-544F-8348-DF5F91BD931E}"/>
                  </a:ext>
                </a:extLst>
              </p14:cNvPr>
              <p14:cNvContentPartPr/>
              <p14:nvPr/>
            </p14:nvContentPartPr>
            <p14:xfrm>
              <a:off x="739777" y="4704768"/>
              <a:ext cx="1959840" cy="792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4C0E44-C73D-544F-8348-DF5F91BD93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777" y="4696128"/>
                <a:ext cx="19774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2C48800-5CE5-9D24-6FE9-46A72D234E9F}"/>
                  </a:ext>
                </a:extLst>
              </p14:cNvPr>
              <p14:cNvContentPartPr/>
              <p14:nvPr/>
            </p14:nvContentPartPr>
            <p14:xfrm>
              <a:off x="3562897" y="4709448"/>
              <a:ext cx="165600" cy="7156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2C48800-5CE5-9D24-6FE9-46A72D234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3897" y="4700808"/>
                <a:ext cx="18324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822331F-7434-5E27-19CA-38031259853D}"/>
                  </a:ext>
                </a:extLst>
              </p14:cNvPr>
              <p14:cNvContentPartPr/>
              <p14:nvPr/>
            </p14:nvContentPartPr>
            <p14:xfrm>
              <a:off x="4129537" y="3277728"/>
              <a:ext cx="7377840" cy="22557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822331F-7434-5E27-19CA-3803125985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0537" y="3268728"/>
                <a:ext cx="7395480" cy="22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33FF36-8AF7-C017-8D3F-60E476B6C610}"/>
              </a:ext>
            </a:extLst>
          </p:cNvPr>
          <p:cNvGrpSpPr/>
          <p:nvPr/>
        </p:nvGrpSpPr>
        <p:grpSpPr>
          <a:xfrm>
            <a:off x="2647417" y="4675248"/>
            <a:ext cx="54000" cy="92160"/>
            <a:chOff x="2647417" y="4675248"/>
            <a:chExt cx="54000" cy="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5FB8C32-5F12-AF2F-F992-505E978261F1}"/>
                    </a:ext>
                  </a:extLst>
                </p14:cNvPr>
                <p14:cNvContentPartPr/>
                <p14:nvPr/>
              </p14:nvContentPartPr>
              <p14:xfrm>
                <a:off x="2647417" y="4675248"/>
                <a:ext cx="45720" cy="349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5FB8C32-5F12-AF2F-F992-505E978261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8417" y="4666248"/>
                  <a:ext cx="63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9501A11-CC96-0FE4-2FC7-7CFD95690553}"/>
                    </a:ext>
                  </a:extLst>
                </p14:cNvPr>
                <p14:cNvContentPartPr/>
                <p14:nvPr/>
              </p14:nvContentPartPr>
              <p14:xfrm>
                <a:off x="2693137" y="4717008"/>
                <a:ext cx="8280" cy="50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9501A11-CC96-0FE4-2FC7-7CFD956905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84497" y="4708368"/>
                  <a:ext cx="259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37B2FA-1138-7E9B-4DE3-78155F47F979}"/>
              </a:ext>
            </a:extLst>
          </p:cNvPr>
          <p:cNvGrpSpPr/>
          <p:nvPr/>
        </p:nvGrpSpPr>
        <p:grpSpPr>
          <a:xfrm>
            <a:off x="3508177" y="4705848"/>
            <a:ext cx="116280" cy="64800"/>
            <a:chOff x="3508177" y="4705848"/>
            <a:chExt cx="11628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095ED01-2476-F222-1794-684258FF5468}"/>
                    </a:ext>
                  </a:extLst>
                </p14:cNvPr>
                <p14:cNvContentPartPr/>
                <p14:nvPr/>
              </p14:nvContentPartPr>
              <p14:xfrm>
                <a:off x="3508177" y="4709448"/>
                <a:ext cx="54000" cy="61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095ED01-2476-F222-1794-684258FF54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99537" y="4700808"/>
                  <a:ext cx="71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0E8DC7C-7C0B-2CEE-0C19-F58E75057B96}"/>
                    </a:ext>
                  </a:extLst>
                </p14:cNvPr>
                <p14:cNvContentPartPr/>
                <p14:nvPr/>
              </p14:nvContentPartPr>
              <p14:xfrm>
                <a:off x="3542737" y="4705848"/>
                <a:ext cx="81720" cy="53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0E8DC7C-7C0B-2CEE-0C19-F58E75057B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33737" y="4696848"/>
                  <a:ext cx="993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3C1022-BAD3-0CCC-1CF6-7D1DEA1323F6}"/>
              </a:ext>
            </a:extLst>
          </p:cNvPr>
          <p:cNvGrpSpPr/>
          <p:nvPr/>
        </p:nvGrpSpPr>
        <p:grpSpPr>
          <a:xfrm>
            <a:off x="4135297" y="3245688"/>
            <a:ext cx="55800" cy="90360"/>
            <a:chOff x="4135297" y="3245688"/>
            <a:chExt cx="5580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1BB5B22-9DFE-66B1-A7E2-7FB96789FB5E}"/>
                    </a:ext>
                  </a:extLst>
                </p14:cNvPr>
                <p14:cNvContentPartPr/>
                <p14:nvPr/>
              </p14:nvContentPartPr>
              <p14:xfrm>
                <a:off x="4135297" y="3267288"/>
                <a:ext cx="10800" cy="687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1BB5B22-9DFE-66B1-A7E2-7FB96789FB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6297" y="3258288"/>
                  <a:ext cx="28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12B68CC-CE6A-DF99-05E6-E418C8128D87}"/>
                    </a:ext>
                  </a:extLst>
                </p14:cNvPr>
                <p14:cNvContentPartPr/>
                <p14:nvPr/>
              </p14:nvContentPartPr>
              <p14:xfrm>
                <a:off x="4135657" y="3245688"/>
                <a:ext cx="55440" cy="14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12B68CC-CE6A-DF99-05E6-E418C8128D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6657" y="3237048"/>
                  <a:ext cx="73080" cy="3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05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526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배민중</dc:creator>
  <cp:lastModifiedBy>안재영</cp:lastModifiedBy>
  <cp:revision>82</cp:revision>
  <dcterms:created xsi:type="dcterms:W3CDTF">2023-01-14T11:16:23Z</dcterms:created>
  <dcterms:modified xsi:type="dcterms:W3CDTF">2023-04-05T11:59:25Z</dcterms:modified>
  <cp:version/>
</cp:coreProperties>
</file>