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2"/>
  </p:notesMasterIdLst>
  <p:handoutMasterIdLst>
    <p:handoutMasterId r:id="rId23"/>
  </p:handoutMasterIdLst>
  <p:sldIdLst>
    <p:sldId id="290" r:id="rId5"/>
    <p:sldId id="291" r:id="rId6"/>
    <p:sldId id="276" r:id="rId7"/>
    <p:sldId id="304" r:id="rId8"/>
    <p:sldId id="273" r:id="rId9"/>
    <p:sldId id="292" r:id="rId10"/>
    <p:sldId id="307" r:id="rId11"/>
    <p:sldId id="298" r:id="rId12"/>
    <p:sldId id="330" r:id="rId13"/>
    <p:sldId id="331" r:id="rId14"/>
    <p:sldId id="308" r:id="rId15"/>
    <p:sldId id="335" r:id="rId16"/>
    <p:sldId id="316" r:id="rId17"/>
    <p:sldId id="333" r:id="rId18"/>
    <p:sldId id="334" r:id="rId19"/>
    <p:sldId id="332" r:id="rId20"/>
    <p:sldId id="289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2023-05-11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6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5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81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7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2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50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4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3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4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2023-05-11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2023-05-11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2023-05-11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photos/%EC%BD%94%EB%93%9C-%EC%BD%94%EB%94%A9-%ED%94%84%EB%A1%9C%EA%B7%B8%EB%9E%98%EB%B0%8D-255822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sz="2400" b="1" dirty="0">
                <a:solidFill>
                  <a:schemeClr val="tx1"/>
                </a:solidFill>
              </a:rPr>
              <a:t>순열 구하기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1441AB2-4564-1686-2779-F9C65370343B}"/>
              </a:ext>
            </a:extLst>
          </p:cNvPr>
          <p:cNvSpPr/>
          <p:nvPr/>
        </p:nvSpPr>
        <p:spPr>
          <a:xfrm>
            <a:off x="2125294" y="1805287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4249F4-8326-1DDD-076B-DB53F851B5CE}"/>
              </a:ext>
            </a:extLst>
          </p:cNvPr>
          <p:cNvSpPr/>
          <p:nvPr/>
        </p:nvSpPr>
        <p:spPr>
          <a:xfrm>
            <a:off x="1476901" y="2851333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E2A91E-6283-D13C-BD6D-D39B22765095}"/>
              </a:ext>
            </a:extLst>
          </p:cNvPr>
          <p:cNvSpPr/>
          <p:nvPr/>
        </p:nvSpPr>
        <p:spPr>
          <a:xfrm>
            <a:off x="2732117" y="2844409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502C33-E3A9-B0A9-DA90-852E30CE7C19}"/>
              </a:ext>
            </a:extLst>
          </p:cNvPr>
          <p:cNvSpPr/>
          <p:nvPr/>
        </p:nvSpPr>
        <p:spPr>
          <a:xfrm>
            <a:off x="1449198" y="3873260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179942-843C-7514-56C4-2E869D633C58}"/>
              </a:ext>
            </a:extLst>
          </p:cNvPr>
          <p:cNvSpPr/>
          <p:nvPr/>
        </p:nvSpPr>
        <p:spPr>
          <a:xfrm>
            <a:off x="2692404" y="3833922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0F0967-AD8F-FC54-C8E4-06A4FA56F000}"/>
              </a:ext>
            </a:extLst>
          </p:cNvPr>
          <p:cNvCxnSpPr>
            <a:stCxn id="2" idx="3"/>
          </p:cNvCxnSpPr>
          <p:nvPr/>
        </p:nvCxnSpPr>
        <p:spPr>
          <a:xfrm flipH="1">
            <a:off x="1928553" y="2312605"/>
            <a:ext cx="291696" cy="53872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0CDC9B-49EA-A6B6-4364-5FAE20B8F9B5}"/>
              </a:ext>
            </a:extLst>
          </p:cNvPr>
          <p:cNvCxnSpPr>
            <a:cxnSpLocks/>
          </p:cNvCxnSpPr>
          <p:nvPr/>
        </p:nvCxnSpPr>
        <p:spPr>
          <a:xfrm flipH="1">
            <a:off x="1739767" y="3403845"/>
            <a:ext cx="33627" cy="454386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0D448C-F251-11BD-C7EE-83D49F318A0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16601" y="3445693"/>
            <a:ext cx="0" cy="388229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2B6560-653B-BB10-A37C-8B213CAB49F1}"/>
              </a:ext>
            </a:extLst>
          </p:cNvPr>
          <p:cNvCxnSpPr>
            <a:cxnSpLocks/>
          </p:cNvCxnSpPr>
          <p:nvPr/>
        </p:nvCxnSpPr>
        <p:spPr>
          <a:xfrm>
            <a:off x="2636948" y="2349580"/>
            <a:ext cx="266973" cy="50459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3E410A-DE4D-F781-6520-9255C9C51460}"/>
              </a:ext>
            </a:extLst>
          </p:cNvPr>
          <p:cNvSpPr txBox="1"/>
          <p:nvPr/>
        </p:nvSpPr>
        <p:spPr>
          <a:xfrm>
            <a:off x="6024884" y="1635964"/>
            <a:ext cx="4831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1.DFS</a:t>
            </a:r>
            <a:r>
              <a:rPr lang="ko-KR" altLang="en-US" sz="2400" dirty="0"/>
              <a:t>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Visit</a:t>
            </a:r>
            <a:r>
              <a:rPr lang="ko-KR" altLang="en-US" sz="2400" dirty="0"/>
              <a:t>배열을 생성하여 중복 방지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Depth</a:t>
            </a:r>
            <a:r>
              <a:rPr lang="ko-KR" altLang="en-US" sz="2400" dirty="0"/>
              <a:t>변수를 생성하여 깊이 확인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en-US" altLang="ko-KR" sz="2400" dirty="0" err="1"/>
              <a:t>Arr</a:t>
            </a:r>
            <a:r>
              <a:rPr lang="ko-KR" altLang="en-US" sz="2400" dirty="0"/>
              <a:t>배열을 생성하여 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[depth]</a:t>
            </a:r>
            <a:r>
              <a:rPr lang="ko-KR" altLang="en-US" sz="2400" dirty="0"/>
              <a:t>에 데이터들을 저장하여 마지막 터미널 노드까지 진행한 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4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26915" y="3122527"/>
            <a:ext cx="4366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은 입력 데이터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ko-KR" altLang="en-US" dirty="0"/>
              <a:t>은 순열 데이터</a:t>
            </a:r>
            <a:r>
              <a:rPr lang="en-US" altLang="ko-KR" dirty="0"/>
              <a:t>, n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 데이터의 개수</a:t>
            </a:r>
            <a:r>
              <a:rPr lang="en-US" altLang="ko-KR" dirty="0"/>
              <a:t>, depth</a:t>
            </a:r>
            <a:r>
              <a:rPr lang="ko-KR" altLang="en-US" dirty="0"/>
              <a:t>는 깊이</a:t>
            </a:r>
            <a:r>
              <a:rPr lang="en-US" altLang="ko-KR" dirty="0"/>
              <a:t>, m</a:t>
            </a:r>
            <a:r>
              <a:rPr lang="ko-KR" altLang="en-US" dirty="0"/>
              <a:t>은 순열의 길이라고 생각하시면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3068042" y="5589375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699174-84CD-CE32-801A-683BA7FD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486" y="2048123"/>
            <a:ext cx="5380424" cy="31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26915" y="3122527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{2,3,5,7}</a:t>
            </a:r>
            <a:r>
              <a:rPr lang="ko-KR" altLang="en-US" dirty="0"/>
              <a:t>값을 입력하고 데이터 출력을 했을 때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6AC9384-47E9-3337-BBEA-76D6FC141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81" y="1406397"/>
            <a:ext cx="939848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5730241" y="2736502"/>
            <a:ext cx="5618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 문제는 중복된 수가 있을 때 순열이 반복되지 않고 나타내는 문제입니다</a:t>
            </a:r>
            <a:r>
              <a:rPr lang="en-US" altLang="ko-KR" sz="2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1003072" y="2660863"/>
            <a:ext cx="4361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Ex: {2,2,3,0}</a:t>
            </a:r>
            <a:r>
              <a:rPr lang="ko-KR" altLang="en-US" sz="3200" dirty="0"/>
              <a:t>이 있을 때</a:t>
            </a:r>
            <a:endParaRPr lang="en-US" altLang="ko-KR" sz="3200" dirty="0"/>
          </a:p>
          <a:p>
            <a:r>
              <a:rPr lang="en-US" altLang="ko-KR" sz="3200" dirty="0"/>
              <a:t>{0,2,2,3},{0,2,3,2}…{3,2,2,0}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910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9BF6BF-5424-69CA-7870-47D48FE5D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79" y="1950233"/>
            <a:ext cx="4978656" cy="3206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6F03F-8473-DA44-53A7-6BE074F65157}"/>
              </a:ext>
            </a:extLst>
          </p:cNvPr>
          <p:cNvSpPr txBox="1"/>
          <p:nvPr/>
        </p:nvSpPr>
        <p:spPr>
          <a:xfrm>
            <a:off x="6999316" y="2305615"/>
            <a:ext cx="4324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 문제는 변수 </a:t>
            </a:r>
            <a:r>
              <a:rPr lang="en-US" altLang="ko-KR" sz="2800" dirty="0"/>
              <a:t>1</a:t>
            </a:r>
            <a:r>
              <a:rPr lang="ko-KR" altLang="en-US" sz="2800" dirty="0"/>
              <a:t>개를 선언하여 </a:t>
            </a:r>
            <a:r>
              <a:rPr lang="en-US" altLang="ko-KR" sz="2800" dirty="0"/>
              <a:t>input[</a:t>
            </a:r>
            <a:r>
              <a:rPr lang="en-US" altLang="ko-KR" sz="2800" dirty="0" err="1"/>
              <a:t>idx</a:t>
            </a:r>
            <a:r>
              <a:rPr lang="en-US" altLang="ko-KR" sz="2800" dirty="0"/>
              <a:t>]</a:t>
            </a:r>
            <a:r>
              <a:rPr lang="ko-KR" altLang="en-US" sz="2800" dirty="0"/>
              <a:t>값과 비교하여 같은 값이 아니면 </a:t>
            </a:r>
            <a:r>
              <a:rPr lang="en-US" altLang="ko-KR" sz="2800" dirty="0" err="1"/>
              <a:t>dfs</a:t>
            </a:r>
            <a:r>
              <a:rPr lang="ko-KR" altLang="en-US" sz="2800" dirty="0"/>
              <a:t>를 해주고 같으면 하지 않습니다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1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26915" y="3122527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{2,2,3,4}</a:t>
            </a:r>
            <a:r>
              <a:rPr lang="ko-KR" altLang="en-US" dirty="0"/>
              <a:t>값을 입력하고 데이터 출력을 했을 때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D690D9D-507A-9565-0E11-DD4832736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216" y="1797126"/>
            <a:ext cx="1082986" cy="34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5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2825825" y="2845528"/>
            <a:ext cx="668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백준 </a:t>
            </a:r>
            <a:r>
              <a:rPr lang="en-US" altLang="ko-KR" sz="3600" dirty="0"/>
              <a:t>15654 N</a:t>
            </a:r>
            <a:r>
              <a:rPr lang="ko-KR" altLang="en-US" sz="3600" dirty="0"/>
              <a:t>과</a:t>
            </a:r>
            <a:r>
              <a:rPr lang="en-US" altLang="ko-KR" sz="3600" dirty="0"/>
              <a:t>M(5) </a:t>
            </a:r>
            <a:r>
              <a:rPr lang="ko-KR" altLang="en-US" sz="3600" dirty="0"/>
              <a:t>처음 문제</a:t>
            </a:r>
            <a:endParaRPr lang="en-US" altLang="ko-KR" sz="3600" dirty="0"/>
          </a:p>
          <a:p>
            <a:r>
              <a:rPr lang="ko-KR" altLang="en-US" sz="3600" dirty="0"/>
              <a:t>백준 </a:t>
            </a:r>
            <a:r>
              <a:rPr lang="en-US" altLang="ko-KR" sz="3600" dirty="0"/>
              <a:t>15663 N</a:t>
            </a:r>
            <a:r>
              <a:rPr lang="ko-KR" altLang="en-US" sz="3600" dirty="0"/>
              <a:t>과</a:t>
            </a:r>
            <a:r>
              <a:rPr lang="en-US" altLang="ko-KR" sz="3600" dirty="0"/>
              <a:t>M(9) </a:t>
            </a:r>
            <a:r>
              <a:rPr lang="ko-KR" altLang="en-US" sz="3600" dirty="0"/>
              <a:t>응용 문제</a:t>
            </a:r>
          </a:p>
        </p:txBody>
      </p:sp>
    </p:spTree>
    <p:extLst>
      <p:ext uri="{BB962C8B-B14F-4D97-AF65-F5344CB8AC3E}">
        <p14:creationId xmlns:p14="http://schemas.microsoft.com/office/powerpoint/2010/main" val="277455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283278" y="355543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274965" y="242940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9343C-40EE-BB97-54FB-2D5D8CFB3B32}"/>
              </a:ext>
            </a:extLst>
          </p:cNvPr>
          <p:cNvSpPr txBox="1"/>
          <p:nvPr/>
        </p:nvSpPr>
        <p:spPr>
          <a:xfrm>
            <a:off x="302029" y="4642464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3.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D5B99-B20F-F7BA-818E-1BE3F397B45F}"/>
              </a:ext>
            </a:extLst>
          </p:cNvPr>
          <p:cNvSpPr txBox="1"/>
          <p:nvPr/>
        </p:nvSpPr>
        <p:spPr>
          <a:xfrm>
            <a:off x="6244981" y="2315611"/>
            <a:ext cx="4829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</a:t>
            </a: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배열이 주어질 때 모든 순열을 구하기</a:t>
            </a: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중복이 되면 안됨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5D423-0A46-5E63-0A16-12464292D5B0}"/>
              </a:ext>
            </a:extLst>
          </p:cNvPr>
          <p:cNvSpPr txBox="1"/>
          <p:nvPr/>
        </p:nvSpPr>
        <p:spPr>
          <a:xfrm>
            <a:off x="1117325" y="2449784"/>
            <a:ext cx="490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Ex: {2,3,5,7}</a:t>
            </a:r>
            <a:r>
              <a:rPr lang="ko-KR" altLang="en-US" sz="3600" dirty="0"/>
              <a:t>이 주어진다면 </a:t>
            </a:r>
            <a:r>
              <a:rPr lang="en-US" altLang="ko-KR" sz="3600" dirty="0"/>
              <a:t>&lt;2,3,5,7&gt;</a:t>
            </a:r>
          </a:p>
          <a:p>
            <a:r>
              <a:rPr lang="en-US" altLang="ko-KR" sz="3600" dirty="0"/>
              <a:t>&lt;2,3,7,5&gt;…&lt;7,5,3,2&gt;</a:t>
            </a:r>
          </a:p>
        </p:txBody>
      </p:sp>
    </p:spTree>
    <p:extLst>
      <p:ext uri="{BB962C8B-B14F-4D97-AF65-F5344CB8AC3E}">
        <p14:creationId xmlns:p14="http://schemas.microsoft.com/office/powerpoint/2010/main" val="5392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14419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DFS</a:t>
            </a:r>
            <a:r>
              <a:rPr lang="ko-KR" altLang="en-US" dirty="0">
                <a:solidFill>
                  <a:schemeClr val="tx1"/>
                </a:solidFill>
              </a:rPr>
              <a:t>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128" y="2336936"/>
            <a:ext cx="5271495" cy="2758039"/>
          </a:xfrm>
        </p:spPr>
        <p:txBody>
          <a:bodyPr>
            <a:normAutofit/>
          </a:bodyPr>
          <a:lstStyle/>
          <a:p>
            <a:r>
              <a:rPr lang="ko-KR" altLang="en-US" dirty="0"/>
              <a:t>노드들의 경로만 저장하면 되어 메모리 사용이 적다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그래프의 깊은 부분부터 탐색을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14FAFA-E960-0550-6E7C-325AFDB91AD0}"/>
              </a:ext>
            </a:extLst>
          </p:cNvPr>
          <p:cNvSpPr/>
          <p:nvPr/>
        </p:nvSpPr>
        <p:spPr>
          <a:xfrm>
            <a:off x="2923316" y="2181474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B0FF041-6513-64C7-50B1-94033EDF1C70}"/>
              </a:ext>
            </a:extLst>
          </p:cNvPr>
          <p:cNvSpPr/>
          <p:nvPr/>
        </p:nvSpPr>
        <p:spPr>
          <a:xfrm>
            <a:off x="2274923" y="3227520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31BC39-CF2C-6CFF-32AE-ADEA36DAD539}"/>
              </a:ext>
            </a:extLst>
          </p:cNvPr>
          <p:cNvSpPr/>
          <p:nvPr/>
        </p:nvSpPr>
        <p:spPr>
          <a:xfrm>
            <a:off x="3530139" y="3220596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ACADC0-FF20-FE97-CC6D-39EFA24425B7}"/>
              </a:ext>
            </a:extLst>
          </p:cNvPr>
          <p:cNvSpPr/>
          <p:nvPr/>
        </p:nvSpPr>
        <p:spPr>
          <a:xfrm>
            <a:off x="2247220" y="4249447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C787B6-0050-9F14-DA67-6C6DA1166032}"/>
              </a:ext>
            </a:extLst>
          </p:cNvPr>
          <p:cNvSpPr/>
          <p:nvPr/>
        </p:nvSpPr>
        <p:spPr>
          <a:xfrm>
            <a:off x="3490426" y="4210109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19DBFA-5A89-BC7D-5CAD-FC47A537F148}"/>
              </a:ext>
            </a:extLst>
          </p:cNvPr>
          <p:cNvCxnSpPr>
            <a:stCxn id="2" idx="3"/>
          </p:cNvCxnSpPr>
          <p:nvPr/>
        </p:nvCxnSpPr>
        <p:spPr>
          <a:xfrm flipH="1">
            <a:off x="2726575" y="2688792"/>
            <a:ext cx="291696" cy="53872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F2395F-D88A-7AB5-91ED-15CBB0E9F2B0}"/>
              </a:ext>
            </a:extLst>
          </p:cNvPr>
          <p:cNvCxnSpPr>
            <a:cxnSpLocks/>
          </p:cNvCxnSpPr>
          <p:nvPr/>
        </p:nvCxnSpPr>
        <p:spPr>
          <a:xfrm flipH="1">
            <a:off x="2537789" y="3780032"/>
            <a:ext cx="33627" cy="454386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771E47-DA90-4653-B503-BD28EE2E0B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14623" y="3821880"/>
            <a:ext cx="0" cy="388229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CCC4F1-B290-B5BF-4936-3DF5CB94B112}"/>
              </a:ext>
            </a:extLst>
          </p:cNvPr>
          <p:cNvCxnSpPr>
            <a:cxnSpLocks/>
          </p:cNvCxnSpPr>
          <p:nvPr/>
        </p:nvCxnSpPr>
        <p:spPr>
          <a:xfrm>
            <a:off x="3434970" y="2725767"/>
            <a:ext cx="266973" cy="50459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858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1441AB2-4564-1686-2779-F9C65370343B}"/>
              </a:ext>
            </a:extLst>
          </p:cNvPr>
          <p:cNvSpPr/>
          <p:nvPr/>
        </p:nvSpPr>
        <p:spPr>
          <a:xfrm>
            <a:off x="2125294" y="1805287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4249F4-8326-1DDD-076B-DB53F851B5CE}"/>
              </a:ext>
            </a:extLst>
          </p:cNvPr>
          <p:cNvSpPr/>
          <p:nvPr/>
        </p:nvSpPr>
        <p:spPr>
          <a:xfrm>
            <a:off x="1476901" y="2851333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E2A91E-6283-D13C-BD6D-D39B22765095}"/>
              </a:ext>
            </a:extLst>
          </p:cNvPr>
          <p:cNvSpPr/>
          <p:nvPr/>
        </p:nvSpPr>
        <p:spPr>
          <a:xfrm>
            <a:off x="2732117" y="2844409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502C33-E3A9-B0A9-DA90-852E30CE7C19}"/>
              </a:ext>
            </a:extLst>
          </p:cNvPr>
          <p:cNvSpPr/>
          <p:nvPr/>
        </p:nvSpPr>
        <p:spPr>
          <a:xfrm>
            <a:off x="1449198" y="3873260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179942-843C-7514-56C4-2E869D633C58}"/>
              </a:ext>
            </a:extLst>
          </p:cNvPr>
          <p:cNvSpPr/>
          <p:nvPr/>
        </p:nvSpPr>
        <p:spPr>
          <a:xfrm>
            <a:off x="2692404" y="3833922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0F0967-AD8F-FC54-C8E4-06A4FA56F000}"/>
              </a:ext>
            </a:extLst>
          </p:cNvPr>
          <p:cNvCxnSpPr>
            <a:stCxn id="2" idx="3"/>
          </p:cNvCxnSpPr>
          <p:nvPr/>
        </p:nvCxnSpPr>
        <p:spPr>
          <a:xfrm flipH="1">
            <a:off x="1928553" y="2312605"/>
            <a:ext cx="291696" cy="53872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0CDC9B-49EA-A6B6-4364-5FAE20B8F9B5}"/>
              </a:ext>
            </a:extLst>
          </p:cNvPr>
          <p:cNvCxnSpPr>
            <a:cxnSpLocks/>
          </p:cNvCxnSpPr>
          <p:nvPr/>
        </p:nvCxnSpPr>
        <p:spPr>
          <a:xfrm flipH="1">
            <a:off x="1739767" y="3403845"/>
            <a:ext cx="33627" cy="454386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0D448C-F251-11BD-C7EE-83D49F318A0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16601" y="3445693"/>
            <a:ext cx="0" cy="388229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2B6560-653B-BB10-A37C-8B213CAB49F1}"/>
              </a:ext>
            </a:extLst>
          </p:cNvPr>
          <p:cNvCxnSpPr>
            <a:cxnSpLocks/>
          </p:cNvCxnSpPr>
          <p:nvPr/>
        </p:nvCxnSpPr>
        <p:spPr>
          <a:xfrm>
            <a:off x="2636948" y="2349580"/>
            <a:ext cx="266973" cy="50459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3E410A-DE4D-F781-6520-9255C9C51460}"/>
              </a:ext>
            </a:extLst>
          </p:cNvPr>
          <p:cNvSpPr txBox="1"/>
          <p:nvPr/>
        </p:nvSpPr>
        <p:spPr>
          <a:xfrm>
            <a:off x="6240831" y="2477192"/>
            <a:ext cx="3970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{1,2,3}</a:t>
            </a:r>
            <a:r>
              <a:rPr lang="ko-KR" altLang="en-US" sz="2400" dirty="0"/>
              <a:t>이라는 배열이 있다고 가정해보겠습니다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처음에 </a:t>
            </a:r>
            <a:r>
              <a:rPr lang="en-US" altLang="ko-KR" sz="2400" dirty="0"/>
              <a:t>1</a:t>
            </a:r>
            <a:r>
              <a:rPr lang="ko-KR" altLang="en-US" sz="2400" dirty="0"/>
              <a:t>로 문제를 풀어나가면 왼쪽과 같은 트리가 구성될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31113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1441AB2-4564-1686-2779-F9C65370343B}"/>
              </a:ext>
            </a:extLst>
          </p:cNvPr>
          <p:cNvSpPr/>
          <p:nvPr/>
        </p:nvSpPr>
        <p:spPr>
          <a:xfrm>
            <a:off x="2125294" y="1805287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4249F4-8326-1DDD-076B-DB53F851B5CE}"/>
              </a:ext>
            </a:extLst>
          </p:cNvPr>
          <p:cNvSpPr/>
          <p:nvPr/>
        </p:nvSpPr>
        <p:spPr>
          <a:xfrm>
            <a:off x="1476901" y="2851333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E2A91E-6283-D13C-BD6D-D39B22765095}"/>
              </a:ext>
            </a:extLst>
          </p:cNvPr>
          <p:cNvSpPr/>
          <p:nvPr/>
        </p:nvSpPr>
        <p:spPr>
          <a:xfrm>
            <a:off x="2732117" y="2844409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502C33-E3A9-B0A9-DA90-852E30CE7C19}"/>
              </a:ext>
            </a:extLst>
          </p:cNvPr>
          <p:cNvSpPr/>
          <p:nvPr/>
        </p:nvSpPr>
        <p:spPr>
          <a:xfrm>
            <a:off x="1449198" y="3873260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179942-843C-7514-56C4-2E869D633C58}"/>
              </a:ext>
            </a:extLst>
          </p:cNvPr>
          <p:cNvSpPr/>
          <p:nvPr/>
        </p:nvSpPr>
        <p:spPr>
          <a:xfrm>
            <a:off x="2692404" y="3833922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0F0967-AD8F-FC54-C8E4-06A4FA56F000}"/>
              </a:ext>
            </a:extLst>
          </p:cNvPr>
          <p:cNvCxnSpPr>
            <a:stCxn id="2" idx="3"/>
          </p:cNvCxnSpPr>
          <p:nvPr/>
        </p:nvCxnSpPr>
        <p:spPr>
          <a:xfrm flipH="1">
            <a:off x="1928553" y="2312605"/>
            <a:ext cx="291696" cy="53872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0CDC9B-49EA-A6B6-4364-5FAE20B8F9B5}"/>
              </a:ext>
            </a:extLst>
          </p:cNvPr>
          <p:cNvCxnSpPr>
            <a:cxnSpLocks/>
          </p:cNvCxnSpPr>
          <p:nvPr/>
        </p:nvCxnSpPr>
        <p:spPr>
          <a:xfrm flipH="1">
            <a:off x="1739767" y="3403845"/>
            <a:ext cx="33627" cy="454386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0D448C-F251-11BD-C7EE-83D49F318A0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16601" y="3445693"/>
            <a:ext cx="0" cy="388229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2B6560-653B-BB10-A37C-8B213CAB49F1}"/>
              </a:ext>
            </a:extLst>
          </p:cNvPr>
          <p:cNvCxnSpPr>
            <a:cxnSpLocks/>
          </p:cNvCxnSpPr>
          <p:nvPr/>
        </p:nvCxnSpPr>
        <p:spPr>
          <a:xfrm>
            <a:off x="2636948" y="2349580"/>
            <a:ext cx="266973" cy="50459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CC79269-DB69-2F2B-73C3-2AB71C623D77}"/>
              </a:ext>
            </a:extLst>
          </p:cNvPr>
          <p:cNvSpPr/>
          <p:nvPr/>
        </p:nvSpPr>
        <p:spPr>
          <a:xfrm>
            <a:off x="5259929" y="1805940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2BE11A-ACB4-6389-2048-9A0A1DCD2C51}"/>
              </a:ext>
            </a:extLst>
          </p:cNvPr>
          <p:cNvSpPr/>
          <p:nvPr/>
        </p:nvSpPr>
        <p:spPr>
          <a:xfrm>
            <a:off x="4611536" y="2851986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2CC5526-62CD-0F2A-2D15-10367942EEDB}"/>
              </a:ext>
            </a:extLst>
          </p:cNvPr>
          <p:cNvSpPr/>
          <p:nvPr/>
        </p:nvSpPr>
        <p:spPr>
          <a:xfrm>
            <a:off x="5866752" y="2845062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093BCC0-DB3E-BC26-239B-DEEDF51A30B7}"/>
              </a:ext>
            </a:extLst>
          </p:cNvPr>
          <p:cNvSpPr/>
          <p:nvPr/>
        </p:nvSpPr>
        <p:spPr>
          <a:xfrm>
            <a:off x="4583833" y="3873913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0AA675-0FA1-A9B6-F637-022D28DA047A}"/>
              </a:ext>
            </a:extLst>
          </p:cNvPr>
          <p:cNvSpPr/>
          <p:nvPr/>
        </p:nvSpPr>
        <p:spPr>
          <a:xfrm>
            <a:off x="5827039" y="3834575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74E1E2-7786-38CE-0871-7B7D3ACA7493}"/>
              </a:ext>
            </a:extLst>
          </p:cNvPr>
          <p:cNvCxnSpPr>
            <a:stCxn id="23" idx="3"/>
          </p:cNvCxnSpPr>
          <p:nvPr/>
        </p:nvCxnSpPr>
        <p:spPr>
          <a:xfrm flipH="1">
            <a:off x="5063188" y="2313258"/>
            <a:ext cx="291696" cy="53872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92FFC99-F5CC-CC0E-955C-5758F4CDEC30}"/>
              </a:ext>
            </a:extLst>
          </p:cNvPr>
          <p:cNvCxnSpPr>
            <a:cxnSpLocks/>
          </p:cNvCxnSpPr>
          <p:nvPr/>
        </p:nvCxnSpPr>
        <p:spPr>
          <a:xfrm flipH="1">
            <a:off x="4874402" y="3404498"/>
            <a:ext cx="33627" cy="454386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ACCA79-6027-39B8-8670-643054832BE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1236" y="3446346"/>
            <a:ext cx="0" cy="388229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DFA6479-9AB0-CF68-2E31-3FE49074A441}"/>
              </a:ext>
            </a:extLst>
          </p:cNvPr>
          <p:cNvCxnSpPr>
            <a:cxnSpLocks/>
          </p:cNvCxnSpPr>
          <p:nvPr/>
        </p:nvCxnSpPr>
        <p:spPr>
          <a:xfrm>
            <a:off x="5771583" y="2350233"/>
            <a:ext cx="266973" cy="50459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C43A186E-3205-5188-5D89-B1B30592BF20}"/>
              </a:ext>
            </a:extLst>
          </p:cNvPr>
          <p:cNvSpPr/>
          <p:nvPr/>
        </p:nvSpPr>
        <p:spPr>
          <a:xfrm>
            <a:off x="8677852" y="1805940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4EBA864-0D68-7B32-9AE7-AE8170E221B3}"/>
              </a:ext>
            </a:extLst>
          </p:cNvPr>
          <p:cNvSpPr/>
          <p:nvPr/>
        </p:nvSpPr>
        <p:spPr>
          <a:xfrm>
            <a:off x="8029459" y="2851986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1EEE9BA-769F-EB81-E59F-28DEDF6E5A4B}"/>
              </a:ext>
            </a:extLst>
          </p:cNvPr>
          <p:cNvSpPr/>
          <p:nvPr/>
        </p:nvSpPr>
        <p:spPr>
          <a:xfrm>
            <a:off x="9284675" y="2845062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EB78BDC-C287-A6B0-502A-AD8187144A5D}"/>
              </a:ext>
            </a:extLst>
          </p:cNvPr>
          <p:cNvSpPr/>
          <p:nvPr/>
        </p:nvSpPr>
        <p:spPr>
          <a:xfrm>
            <a:off x="8001756" y="3873913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41911FF-5DDF-84D6-C56A-DAB737DD1886}"/>
              </a:ext>
            </a:extLst>
          </p:cNvPr>
          <p:cNvSpPr/>
          <p:nvPr/>
        </p:nvSpPr>
        <p:spPr>
          <a:xfrm>
            <a:off x="9244962" y="3834575"/>
            <a:ext cx="648393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D03473-7214-22CA-0F7B-2943333A24EB}"/>
              </a:ext>
            </a:extLst>
          </p:cNvPr>
          <p:cNvCxnSpPr>
            <a:stCxn id="42" idx="3"/>
          </p:cNvCxnSpPr>
          <p:nvPr/>
        </p:nvCxnSpPr>
        <p:spPr>
          <a:xfrm flipH="1">
            <a:off x="8481111" y="2313258"/>
            <a:ext cx="291696" cy="53872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2452A9-459C-AE7A-E9E1-F4171580A0AF}"/>
              </a:ext>
            </a:extLst>
          </p:cNvPr>
          <p:cNvCxnSpPr>
            <a:cxnSpLocks/>
          </p:cNvCxnSpPr>
          <p:nvPr/>
        </p:nvCxnSpPr>
        <p:spPr>
          <a:xfrm flipH="1">
            <a:off x="8292325" y="3404498"/>
            <a:ext cx="33627" cy="454386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1425C-7509-1D03-F219-F1DA23539D9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569159" y="3446346"/>
            <a:ext cx="0" cy="388229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A2EB3D-D4A9-BE73-99B4-E35ADBEE13A6}"/>
              </a:ext>
            </a:extLst>
          </p:cNvPr>
          <p:cNvCxnSpPr>
            <a:cxnSpLocks/>
          </p:cNvCxnSpPr>
          <p:nvPr/>
        </p:nvCxnSpPr>
        <p:spPr>
          <a:xfrm>
            <a:off x="9189506" y="2350233"/>
            <a:ext cx="266973" cy="50459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260CA6-D59D-2204-316F-E15BB0E06BBB}"/>
              </a:ext>
            </a:extLst>
          </p:cNvPr>
          <p:cNvSpPr txBox="1"/>
          <p:nvPr/>
        </p:nvSpPr>
        <p:spPr>
          <a:xfrm>
            <a:off x="1773394" y="5238159"/>
            <a:ext cx="773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답은 </a:t>
            </a:r>
            <a:r>
              <a:rPr lang="en-US" altLang="ko-KR" sz="2800" dirty="0"/>
              <a:t>{1,2,3}, {1,3,2} , {2,1,3}, {2,3,1},{3,1,2},{3,2,1}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640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949</TotalTime>
  <Words>355</Words>
  <Application>Microsoft Office PowerPoint</Application>
  <PresentationFormat>와이드스크린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Garamond</vt:lpstr>
      <vt:lpstr>SavonVTI</vt:lpstr>
      <vt:lpstr>고급문제해결</vt:lpstr>
      <vt:lpstr>목차</vt:lpstr>
      <vt:lpstr>문제 설명</vt:lpstr>
      <vt:lpstr>1. 문제 설명</vt:lpstr>
      <vt:lpstr>사전 지식</vt:lpstr>
      <vt:lpstr>DFS 알고리즘</vt:lpstr>
      <vt:lpstr>문제 풀이</vt:lpstr>
      <vt:lpstr>3. 문제 풀이</vt:lpstr>
      <vt:lpstr>3. 문제 풀이</vt:lpstr>
      <vt:lpstr>3. 문제 풀이</vt:lpstr>
      <vt:lpstr>3. 문제 풀이</vt:lpstr>
      <vt:lpstr>3. 문제 풀이</vt:lpstr>
      <vt:lpstr>3. 응용</vt:lpstr>
      <vt:lpstr>3. 응용</vt:lpstr>
      <vt:lpstr>3. 문제 풀이</vt:lpstr>
      <vt:lpstr>3. 문제 풀이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27</cp:revision>
  <dcterms:created xsi:type="dcterms:W3CDTF">2023-03-16T04:42:59Z</dcterms:created>
  <dcterms:modified xsi:type="dcterms:W3CDTF">2023-05-11T02:49:46Z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