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34" r:id="rId3"/>
    <p:sldId id="320" r:id="rId4"/>
    <p:sldId id="332" r:id="rId5"/>
    <p:sldId id="335" r:id="rId6"/>
    <p:sldId id="333" r:id="rId7"/>
    <p:sldId id="336" r:id="rId8"/>
    <p:sldId id="337" r:id="rId9"/>
    <p:sldId id="321" r:id="rId10"/>
    <p:sldId id="338" r:id="rId11"/>
    <p:sldId id="339" r:id="rId12"/>
    <p:sldId id="340" r:id="rId13"/>
    <p:sldId id="342" r:id="rId14"/>
    <p:sldId id="343" r:id="rId15"/>
    <p:sldId id="331" r:id="rId16"/>
  </p:sldIdLst>
  <p:sldSz cx="12192000" cy="6858000"/>
  <p:notesSz cx="6858000" cy="9144000"/>
  <p:embeddedFontLst>
    <p:embeddedFont>
      <p:font typeface="맑은 고딕" panose="020B0503020000020004" pitchFamily="34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2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2:38:2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9207 24575,'0'-33'0,"0"-28"0,0 6 0,0-9 0,0-29 0,0-7 0,0 23 0,0-3 0,0-3-597,0-11 0,0-4 1,0 0 596,0 23 0,0-1 0,0 0 0,0 0 0,0-3 0,0 0 0,0-1 0,0 0 0,0-3 0,0-1 0,0 0 0,0 0-344,0-2 0,0 0 1,0 0-1,0-1 344,0-4 0,0 0 0,0-1 0,0-1 0,0-4 0,0 0 0,0-2 0,0 0-450,-2 16 0,0-1 0,-1 0 0,0 0 0,1-1 450,-1-2 0,0 0 0,0-1 0,0 0 0,0 1 0,-1 1 0,0-1 0,-1 1 0,1 1 0,-1 1-301,-2-13 0,0 1 0,0 2 1,1 1 300,1 9 0,1 1 0,1 2 0,-1 2 87,-1-16 1,-1 3 0,2 1-88,1 3 0,1 2 0,1-1 0,1-4 0,0-1 0,0 0 0,0-4 0,0 0 0,0 1 0,0 1 0,1 1 0,-2 3 0,0 12 0,0 2 0,-1 6 737,0-10 0,-1 9-737,-5-14 2330,1 47-2330,3 2 1556,2-27-1556,2 9 0,0-7 497,0-21 1,0-5-498,0 22 0,0-2 0,0-1 0,0-2 0,0-1 0,0 2 0,0-29 0,0 3 0,0 7 0,0 3 0,0 8 0,0 5 0,0 10 0,0 4 0,0-35 0,0 27 0,0 24 0,0 18 0,0-8 0,0-28 0,0 11 0,0-5 0,0-13 0,0-2 0,-1-1 0,-2 3 0,0 10 0,-2 5 0,-5-13 0,-1 29-1696,5 31 0,2-1 0,4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2:38:38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24575,'62'0'0,"0"0"0,-8 0 0,11 0 0,9 0 0,8 0 0,9 0 0,6 0 0,6 0 0,6 0 0,3 0 0,5 0-308,-47 0 1,2 0 0,3 0 0,3 0 0,2 0-1,3 0 1,1 0 0,3 0 0,2 0 0,2 0-1,2 0 1,2 0 0,1 0 0,2 0 0,2 0-1,1 0 1,1 0 0,2 0 0,1 0 0,1 0-1,1 0 1,1 0 0,1 0 0,1 0 0,0 0 0,1 0-1,1 0 1,0 0 0,0 0 0,1 0 0,0 0-1,0 0 282,-29 0 0,3 0 0,0 0 1,1 0-1,2 0 0,0 0 1,1 0-1,2 0 0,0 0 1,1 0-1,1 0 0,1 0 1,1 0-1,0 0 0,1 0 1,1 0-1,1 0 0,0 0 1,0 0-1,1 0 0,1 0 1,0 0-1,0 0 0,1 0 0,1 0 1,-1 0-1,1 0 0,0 0 1,0 0-1,0 0 0,1 0 1,0 0-1,-1 0 0,1 0 1,0 0-1,-1 0 0,1 0 1,-1 0-1,0 0 0,1 0 1,-2 0-1,1 0 0,-1 0 1,0 0-1,0 0 0,-1 0 1,0 0-1,-1 0 0,-1 0 0,1 0 1,-2 0-1,0 0 0,-1 0 1,0 0-1,-1 0 0,-1 0 1,-1 0-1,-1 0-20,10 0 0,0 0 0,-1 0 0,0 0 0,0 0 0,-1 0 1,0 0-1,-1 0 0,1 0 0,-1 0 0,-1 0 0,1 0 1,-1 0-1,0 0 0,0 0 0,-1 0 0,0 0 0,0 0 1,0 0-1,0 0 0,-1 0 0,1 0 0,-1 0 0,0 0 1,-1 0-1,1 0 0,0 0 0,-1 0 0,1 0 0,-1 0 1,0 0-1,0 0 0,0 0 0,0 0 0,0 0 0,0 0 1,0 0-1,0 0 0,0 0 0,0 0 0,0 0 0,1 0 1,-1 0-1,0 0 0,0 0 0,0 0 0,1 0 46,4 0 0,1 0 0,2 0 0,2 0 0,0 0 0,2 0 0,1 0 0,0 0 0,1 0 0,1 0 0,0 0 0,1 0 0,0 0 0,0 0 0,0 0 0,0 0 0,0 0 0,-1 0 0,0 0 0,0 0 0,-2 0 0,0 0 0,-1 0 0,-1 0 0,-1 0 0,-2 0 0,-1 0 0,-2 0 0,-1 0 0,-2 0 0,-2 0 0,-2 0 0,-3 0 0,-1 0 0,-3 0 0,-2 0 0,-3 0 0,-3 0 0,-3 0 0,-3 0 0,-2 0 0,-4 0 0,-4 0 0,-2 0 1748,728 0-1748,-790 0 0,0-4 0,0 3 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702F6-6B80-1456-3998-B0598AE8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C65611-19FD-2D90-B0D6-606D9C715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9F291-6817-8496-0037-D3F16F0E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5DB42-201A-7A51-9F77-15C4ABFE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357A5-778A-68AE-7FB1-B997F280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0A8B3-9A62-2F87-418B-66204CB6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C9610-0046-CE09-BF63-DE966D68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9C885-9A0B-95A9-7D72-AE4536BD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7A6CC-C661-EB22-91E5-AE86FE56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52B7A-EDA3-F517-71C1-96B9E496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7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D5F725-348B-D761-A466-F3F62E7F7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70F056-A3CC-BA0D-12D1-CEC40AEF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E45C5-6365-5E4E-036D-5E0E8936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5AC4C-3DDB-04FA-C7CB-D8636ED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C6052-8310-CE6B-578C-1EE12A4F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EC1ED-00DD-AE9C-EE55-A68745C5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CCF80-29CF-2251-323A-D15F693F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2073-F9E8-BFB2-26CF-AED1EFC7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9367D-AEE0-1CA8-B6E5-EBFC6649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5224A-5C63-5E4B-E3B4-C5903A1A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6F99C-20AC-2B8C-AA4E-7132BDBE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A45D2-C829-0CBE-DC66-CC972C60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5AE6F-F2F9-70B0-A9B6-F4937D54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9E973-C80D-AE2B-4231-E3A08F3B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171B1-E4F8-909A-1483-32C1A3ED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9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AD5A1-3DAF-2D3E-F0B9-7D409780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5294-C340-87A2-2982-C19F8878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3736A-6E84-67A3-0FE5-487AB479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C4477-C882-DCC1-3D01-A8ED9F65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B3540-6EB8-7F60-9CDC-6C5DB1B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8645C-FA33-77A2-D66B-7D3BE162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4A3B2-EDA9-B86F-80F9-ABAE3C67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5229E-53FD-E880-217E-D09CC6F9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78192-AC93-2509-1692-3A0CB646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AD3103-1C69-89D3-E82D-2FF629D28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7BA03-E5B4-9640-1EE8-7C619F3D3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D31BD-DB4E-5417-7E14-A8A5FD5E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449CA2-EA67-C6AA-1914-FB9E7160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F2B0D-C561-ED93-E243-2CAF30E1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2C911-8633-5AF8-F69E-C1169275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A22334-D127-850F-416D-7A1C9535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76339-064A-7784-9D6E-A672D760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2BD38-D929-0340-5384-2AA4596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EBDEEC-9F23-A7B1-B70F-768A1667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D3F435-D323-D8CD-C4D0-87F4079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19DB4-A86E-9A96-C1CF-9D9A375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9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6937-1393-BEE3-4FA6-9C5EF92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0396E-B367-DF00-043E-4051FFB4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64365-D80E-9AA1-DD2E-047BA981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925F6-288F-8DCB-8E35-54B2BAE1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EC0FF-19BE-D0FC-B57F-7C616359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672D3-0A2F-B239-E0F4-49A0E28A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7FF4-55CB-6EC6-162F-F4675660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EC35F-5076-CA6C-2266-A6CD033E9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02908-7AC1-9318-70F3-9DF91A10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2C09E-3D8B-3DF9-A89A-53F2B26D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448EE-3D07-3498-756E-222871CD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75513-3E6D-C972-AE88-69BA7CF1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70FD1-EFFE-DD91-6AFA-C418852E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F8FBB-B329-0480-F41E-6CC4C4CA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19821-046B-EBBF-D3B7-BB908162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D376C-E72F-453F-B83A-54182AD42601}" type="datetimeFigureOut">
              <a:rPr lang="ko-KR" altLang="en-US" smtClean="0"/>
              <a:pPr/>
              <a:t>2023. 4. 27.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B6E30-8A1A-AFF9-AC5D-E269FB99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E878D-67BC-37E2-8849-3DE848A8E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9FCF37-50B5-44C2-A912-24076125007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4412" y="988938"/>
            <a:ext cx="10105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숫자 뒤집기</a:t>
            </a:r>
            <a:endParaRPr lang="en-US" altLang="ko-KR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</a:t>
            </a: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임의의 </a:t>
            </a:r>
            <a:r>
              <a:rPr lang="ko-KR" altLang="en-US" sz="4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정수값</a:t>
            </a: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증가시키기</a:t>
            </a:r>
            <a:endParaRPr lang="en-US" altLang="ko-KR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5.17</a:t>
            </a: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스도쿠</a:t>
            </a: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</a:t>
            </a:r>
            <a:endParaRPr lang="en-US" altLang="ko-KR" sz="2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3125" y="4186101"/>
            <a:ext cx="1883850" cy="16829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컴퓨터학부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2020118082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안재영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12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92FB81-0F69-3871-F7FD-65CCEA465E3E}"/>
              </a:ext>
            </a:extLst>
          </p:cNvPr>
          <p:cNvSpPr txBox="1"/>
          <p:nvPr/>
        </p:nvSpPr>
        <p:spPr>
          <a:xfrm>
            <a:off x="533250" y="393236"/>
            <a:ext cx="4383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스도쿠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 정의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73BC0D5-B147-0113-3F2B-467827FA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091930"/>
            <a:ext cx="6295062" cy="328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21950-3F68-0414-1964-5FA85BF95098}"/>
              </a:ext>
            </a:extLst>
          </p:cNvPr>
          <p:cNvSpPr txBox="1"/>
          <p:nvPr/>
        </p:nvSpPr>
        <p:spPr>
          <a:xfrm>
            <a:off x="6774034" y="1259175"/>
            <a:ext cx="52715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비어있는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스도쿠가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주어졌을 때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해법이 존재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(valid)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한지 판단하라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en-US" altLang="ko-KR" sz="36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FAB1-6F6C-9853-450F-92895F82A848}"/>
              </a:ext>
            </a:extLst>
          </p:cNvPr>
          <p:cNvSpPr txBox="1"/>
          <p:nvPr/>
        </p:nvSpPr>
        <p:spPr>
          <a:xfrm>
            <a:off x="146462" y="4599625"/>
            <a:ext cx="11899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x 9 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배열이 있다고 가정했을 때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3 x 3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하위 격자판에 중복되는 숫자가 있으면 안된다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(1,2,3,4,5,6,7,8,9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 유일</a:t>
            </a: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모두 중복되는 숫자가 있으면 안된다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모두 중복되는 숫자가 있으면 안된다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18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92FB81-0F69-3871-F7FD-65CCEA465E3E}"/>
              </a:ext>
            </a:extLst>
          </p:cNvPr>
          <p:cNvSpPr txBox="1"/>
          <p:nvPr/>
        </p:nvSpPr>
        <p:spPr>
          <a:xfrm>
            <a:off x="533250" y="393236"/>
            <a:ext cx="4383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스도쿠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 정의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73BC0D5-B147-0113-3F2B-467827FA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091930"/>
            <a:ext cx="6295062" cy="328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21950-3F68-0414-1964-5FA85BF95098}"/>
              </a:ext>
            </a:extLst>
          </p:cNvPr>
          <p:cNvSpPr txBox="1"/>
          <p:nvPr/>
        </p:nvSpPr>
        <p:spPr>
          <a:xfrm>
            <a:off x="6774034" y="1259175"/>
            <a:ext cx="52715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비어있는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스도쿠가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주어졌을 때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해법이 존재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(valid)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한지 판단하라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en-US" altLang="ko-KR" sz="36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FAB1-6F6C-9853-450F-92895F82A848}"/>
              </a:ext>
            </a:extLst>
          </p:cNvPr>
          <p:cNvSpPr txBox="1"/>
          <p:nvPr/>
        </p:nvSpPr>
        <p:spPr>
          <a:xfrm>
            <a:off x="146462" y="4322625"/>
            <a:ext cx="118990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앞의 세 가지 조건만 만족하면 해법이 존재함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 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불필요</a:t>
            </a:r>
            <a:endParaRPr lang="en-US" altLang="ko-KR" sz="3000" b="1" dirty="0">
              <a:solidFill>
                <a:srgbClr val="0070C0"/>
              </a:solidFill>
              <a:highlight>
                <a:srgbClr val="00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정말 일까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그렇다고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알려져있음</a:t>
            </a:r>
            <a:endParaRPr lang="en-US" altLang="ko-KR" sz="3000" b="1" dirty="0">
              <a:solidFill>
                <a:srgbClr val="0070C0"/>
              </a:solidFill>
              <a:highlight>
                <a:srgbClr val="00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635AB-CE69-F6FC-CB90-AF4D398D3300}"/>
              </a:ext>
            </a:extLst>
          </p:cNvPr>
          <p:cNvSpPr txBox="1"/>
          <p:nvPr/>
        </p:nvSpPr>
        <p:spPr>
          <a:xfrm>
            <a:off x="146461" y="5539416"/>
            <a:ext cx="118990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교훈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ChatGPT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맹신하지 말 것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질문에 따라 세 가지 조건 외에도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모든 경우를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검사해야한다는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오답을 주었음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73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92FB81-0F69-3871-F7FD-65CCEA465E3E}"/>
              </a:ext>
            </a:extLst>
          </p:cNvPr>
          <p:cNvSpPr txBox="1"/>
          <p:nvPr/>
        </p:nvSpPr>
        <p:spPr>
          <a:xfrm>
            <a:off x="533250" y="393236"/>
            <a:ext cx="4383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스도쿠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 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FAB1-6F6C-9853-450F-92895F82A848}"/>
              </a:ext>
            </a:extLst>
          </p:cNvPr>
          <p:cNvSpPr txBox="1"/>
          <p:nvPr/>
        </p:nvSpPr>
        <p:spPr>
          <a:xfrm>
            <a:off x="292925" y="1068786"/>
            <a:ext cx="118990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IsValidSudoku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 =&gt; 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각 행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각 열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각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3x3 </a:t>
            </a: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subarrray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중복된 숫자가 있는지 계산하는 함수로 </a:t>
            </a: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사용</a:t>
            </a:r>
            <a:endParaRPr lang="en-US" altLang="ko-KR" sz="30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0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3000" b="1" dirty="0" err="1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까지 숫자가 중복되지 않는지 체크하는 메서드이며 </a:t>
            </a:r>
            <a:r>
              <a:rPr lang="en-US" altLang="ko-KR" sz="3000" b="1" dirty="0" err="1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isValidSudoku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동작하는 메서드</a:t>
            </a:r>
            <a:endParaRPr lang="en-US" altLang="ko-KR" sz="3000" b="1" dirty="0">
              <a:solidFill>
                <a:srgbClr val="0070C0"/>
              </a:solidFill>
              <a:highlight>
                <a:srgbClr val="00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3000" b="1" dirty="0">
              <a:solidFill>
                <a:srgbClr val="0070C0"/>
              </a:solidFill>
              <a:highlight>
                <a:srgbClr val="00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isPresent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배열을 가지고 있는데 중요함</a:t>
            </a:r>
            <a:endParaRPr lang="en-US" altLang="ko-KR" sz="30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위해 길이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배열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List&lt;Boolean&gt; </a:t>
            </a: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isPresent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 배열은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0~9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개의 수를 가지며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비어있음을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나타냄</a:t>
            </a:r>
            <a:endParaRPr lang="en-US" altLang="ko-KR" sz="30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30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0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isPresent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라는 일차원 배열을 이용하는 </a:t>
            </a:r>
            <a:r>
              <a:rPr lang="en-US" altLang="ko-KR" sz="30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는 모양을 자유자재로 바꾸는 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액체괴물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과 같다고 생각하면 편함</a:t>
            </a: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38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92FB81-0F69-3871-F7FD-65CCEA465E3E}"/>
              </a:ext>
            </a:extLst>
          </p:cNvPr>
          <p:cNvSpPr txBox="1"/>
          <p:nvPr/>
        </p:nvSpPr>
        <p:spPr>
          <a:xfrm>
            <a:off x="533250" y="393236"/>
            <a:ext cx="4383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스도쿠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 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FAB1-6F6C-9853-450F-92895F82A848}"/>
              </a:ext>
            </a:extLst>
          </p:cNvPr>
          <p:cNvSpPr txBox="1"/>
          <p:nvPr/>
        </p:nvSpPr>
        <p:spPr>
          <a:xfrm>
            <a:off x="292925" y="1068786"/>
            <a:ext cx="118990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시작행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끝행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시작열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끝열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을 가지는 액체괴물을</a:t>
            </a:r>
            <a:endParaRPr lang="en-US" altLang="ko-KR" sz="30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0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isValidSudoku</a:t>
            </a: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라는 마법사가 마법으로 </a:t>
            </a:r>
            <a:r>
              <a:rPr lang="en-US" altLang="ko-KR" sz="30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30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30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자유자재로 크기를 바꾼다</a:t>
            </a: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최초 입력으로 들어오는 </a:t>
            </a: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PartialAssignment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사이즈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= 9</a:t>
            </a:r>
          </a:p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regionSize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루트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(9) = 3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이라고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봤을때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3000" b="1" dirty="0">
              <a:solidFill>
                <a:srgbClr val="0070C0"/>
              </a:solidFill>
              <a:highlight>
                <a:srgbClr val="00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3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i+1, 0, 9)  =&gt;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행의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0~8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</a:t>
            </a:r>
            <a:endParaRPr lang="en-US" altLang="ko-KR" sz="3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3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9,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j+1) =&gt; j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열의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0~8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조사</a:t>
            </a:r>
            <a:endParaRPr lang="en-US" altLang="ko-KR" sz="3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3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3*I,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3*(I+1),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J,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(J+1)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defRPr/>
            </a:pPr>
            <a:r>
              <a:rPr lang="en-US" altLang="ko-KR" sz="3000" b="1" dirty="0" err="1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hasDuplicate</a:t>
            </a:r>
            <a:r>
              <a:rPr lang="en-US" altLang="ko-KR" sz="3000" b="1" dirty="0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3000" b="1" dirty="0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 err="1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시작행</a:t>
            </a:r>
            <a:r>
              <a:rPr lang="en-US" altLang="ko-KR" sz="3000" b="1" dirty="0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끝행</a:t>
            </a:r>
            <a:r>
              <a:rPr lang="en-US" altLang="ko-KR" sz="3000" b="1" dirty="0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시작열</a:t>
            </a:r>
            <a:r>
              <a:rPr lang="en-US" altLang="ko-KR" sz="3000" b="1" dirty="0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 err="1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끝열</a:t>
            </a:r>
            <a:r>
              <a:rPr lang="en-US" altLang="ko-KR" sz="3000" b="1" dirty="0">
                <a:solidFill>
                  <a:schemeClr val="bg1"/>
                </a:solidFill>
                <a:highlight>
                  <a:srgbClr val="0000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defRPr/>
            </a:pP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isValidSudoku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for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문으로 </a:t>
            </a:r>
            <a:r>
              <a:rPr lang="en-US" altLang="ko-KR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~8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까지 돌리면</a:t>
            </a:r>
            <a:endParaRPr lang="en-US" altLang="ko-KR" sz="30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모든 각 행과 각 열을 조사하고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이중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문으로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30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(0,0)~(2,2)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까지 돌리면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3x3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스도쿠에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대해 조사함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713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92FB81-0F69-3871-F7FD-65CCEA465E3E}"/>
              </a:ext>
            </a:extLst>
          </p:cNvPr>
          <p:cNvSpPr txBox="1"/>
          <p:nvPr/>
        </p:nvSpPr>
        <p:spPr>
          <a:xfrm>
            <a:off x="533250" y="393236"/>
            <a:ext cx="4383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스도쿠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 정의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8F01B00C-4206-C015-9034-AC34ADA3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1" y="861082"/>
            <a:ext cx="6431481" cy="576884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3D11547-7B1E-53AB-520D-1AB033FDC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19" y="3487308"/>
            <a:ext cx="6558560" cy="32226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8765FE7-BE9D-1C75-D499-A1855EBC2532}"/>
                  </a:ext>
                </a:extLst>
              </p14:cNvPr>
              <p14:cNvContentPartPr/>
              <p14:nvPr/>
            </p14:nvContentPartPr>
            <p14:xfrm>
              <a:off x="5372056" y="3401771"/>
              <a:ext cx="67320" cy="33145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8765FE7-BE9D-1C75-D499-A1855EBC25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3056" y="3393131"/>
                <a:ext cx="84960" cy="33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F9A8784D-7971-0B0D-D0CD-28B7DCB5B5F4}"/>
                  </a:ext>
                </a:extLst>
              </p14:cNvPr>
              <p14:cNvContentPartPr/>
              <p14:nvPr/>
            </p14:nvContentPartPr>
            <p14:xfrm>
              <a:off x="5418496" y="3414371"/>
              <a:ext cx="7110000" cy="36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F9A8784D-7971-0B0D-D0CD-28B7DCB5B5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9496" y="3405731"/>
                <a:ext cx="712764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98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0725" y="2783721"/>
            <a:ext cx="82105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85D8E3C-6542-33A2-7875-BA2086598681}"/>
              </a:ext>
            </a:extLst>
          </p:cNvPr>
          <p:cNvSpPr/>
          <p:nvPr/>
        </p:nvSpPr>
        <p:spPr>
          <a:xfrm rot="18000000">
            <a:off x="7908580" y="-2461782"/>
            <a:ext cx="6172116" cy="641788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rgbClr val="333F4F"/>
              </a:gs>
              <a:gs pos="72000">
                <a:schemeClr val="tx2">
                  <a:lumMod val="50000"/>
                </a:schemeClr>
              </a:gs>
              <a:gs pos="34000">
                <a:schemeClr val="tx2">
                  <a:lumMod val="74000"/>
                  <a:alpha val="53000"/>
                </a:schemeClr>
              </a:gs>
              <a:gs pos="89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D30161-8A45-055B-A479-4F82ED8CB65D}"/>
              </a:ext>
            </a:extLst>
          </p:cNvPr>
          <p:cNvSpPr/>
          <p:nvPr/>
        </p:nvSpPr>
        <p:spPr>
          <a:xfrm rot="17100000">
            <a:off x="-2246047" y="2681557"/>
            <a:ext cx="5954644" cy="607601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rgbClr val="333F4F"/>
              </a:gs>
              <a:gs pos="72000">
                <a:schemeClr val="tx2">
                  <a:lumMod val="50000"/>
                </a:schemeClr>
              </a:gs>
              <a:gs pos="34000">
                <a:schemeClr val="tx2">
                  <a:lumMod val="74000"/>
                  <a:alpha val="53000"/>
                </a:schemeClr>
              </a:gs>
              <a:gs pos="89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3651" y="4186101"/>
            <a:ext cx="1322798" cy="1152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컴퓨터학부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2020118082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안재영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5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4412" y="2671899"/>
            <a:ext cx="1010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숫자 뒤집기</a:t>
            </a:r>
            <a:endParaRPr lang="en-US" altLang="ko-KR" sz="6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0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뒤집기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정수값이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주어졌을 때 그 숫자를 뒤집어서 출력하는 프로그램을 작성하라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음수 고려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2822D-7C5D-59BC-FFE2-B5B6D4AA3DD1}"/>
              </a:ext>
            </a:extLst>
          </p:cNvPr>
          <p:cNvSpPr txBox="1"/>
          <p:nvPr/>
        </p:nvSpPr>
        <p:spPr>
          <a:xfrm>
            <a:off x="615806" y="2271956"/>
            <a:ext cx="536935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되고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>
              <a:defRPr/>
            </a:pP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-314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-413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D2344-9FF9-78EE-4B01-E7321A8B4DB7}"/>
              </a:ext>
            </a:extLst>
          </p:cNvPr>
          <p:cNvSpPr txBox="1"/>
          <p:nvPr/>
        </p:nvSpPr>
        <p:spPr>
          <a:xfrm>
            <a:off x="533249" y="3429000"/>
            <a:ext cx="10960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00B05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무식한 방법</a:t>
            </a:r>
            <a:r>
              <a:rPr lang="en-US" altLang="ko-KR" sz="3600" b="1" dirty="0">
                <a:solidFill>
                  <a:srgbClr val="00B05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=&gt; 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533249" y="4075331"/>
            <a:ext cx="1135395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 입력을 문자열로 바꾼다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자바의 </a:t>
            </a:r>
            <a:r>
              <a:rPr lang="en-US" altLang="ko-KR" sz="3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Integer.toString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메소드 사용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(-24)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(-24)</a:t>
            </a:r>
          </a:p>
          <a:p>
            <a:pPr lvl="0">
              <a:defRPr/>
            </a:pP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2.Index</a:t>
            </a:r>
            <a:r>
              <a:rPr lang="ko-KR" altLang="en-US" sz="3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거꾸로 읽어 문자 하나를 출력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idx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=0)</a:t>
            </a:r>
          </a:p>
          <a:p>
            <a:pPr lvl="0">
              <a:defRPr/>
            </a:pP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(-24)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읽기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(-)=&gt;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(4)=&gt;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828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정수값이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주어졌을 때 그 숫자를 뒤집어서 출력하는 프로그램을 작성하라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음수 고려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D2344-9FF9-78EE-4B01-E7321A8B4DB7}"/>
              </a:ext>
            </a:extLst>
          </p:cNvPr>
          <p:cNvSpPr txBox="1"/>
          <p:nvPr/>
        </p:nvSpPr>
        <p:spPr>
          <a:xfrm>
            <a:off x="533249" y="2292254"/>
            <a:ext cx="10960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00B05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문자열로 바꾸지 않는 방법</a:t>
            </a:r>
            <a:r>
              <a:rPr lang="en-US" altLang="ko-KR" sz="3600" b="1" dirty="0">
                <a:solidFill>
                  <a:srgbClr val="00B05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rgbClr val="00B05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메소드 의존 </a:t>
            </a:r>
            <a:r>
              <a:rPr lang="en-US" altLang="ko-KR" sz="3600" b="1" dirty="0">
                <a:solidFill>
                  <a:srgbClr val="00B05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X) =&gt; 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533249" y="2938585"/>
            <a:ext cx="1135395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-1132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reverse()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</a:t>
            </a:r>
            <a:r>
              <a:rPr lang="ko-KR" altLang="en-US" sz="3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들어온 경우</a:t>
            </a:r>
            <a:endParaRPr lang="en-US" altLang="ko-KR" sz="3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lvl="0" indent="-514350">
              <a:buAutoNum type="arabicPeriod"/>
              <a:defRPr/>
            </a:pPr>
            <a:r>
              <a:rPr lang="ko-KR" altLang="en-US" sz="34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맨 끝자리 </a:t>
            </a:r>
            <a:r>
              <a:rPr lang="en-US" altLang="ko-KR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lvl="0" indent="-514350">
              <a:buAutoNum type="arabicPeriod"/>
              <a:defRPr/>
            </a:pPr>
            <a:r>
              <a:rPr lang="ko-KR" altLang="en-US" sz="3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맨끝자리를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나머지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-113</a:t>
            </a:r>
          </a:p>
          <a:p>
            <a:pPr marL="514350" lvl="0" indent="-514350">
              <a:buAutoNum type="arabicPeriod"/>
              <a:defRPr/>
            </a:pPr>
            <a:r>
              <a:rPr lang="ko-KR" altLang="en-US" sz="34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맨 끝자리 </a:t>
            </a:r>
            <a:r>
              <a:rPr lang="en-US" altLang="ko-KR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lvl="0" indent="-514350">
              <a:buAutoNum type="arabicPeriod"/>
              <a:defRPr/>
            </a:pPr>
            <a:r>
              <a:rPr lang="ko-KR" altLang="en-US" sz="3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맨끝자리를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나머지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-11</a:t>
            </a:r>
          </a:p>
          <a:p>
            <a:pPr marL="514350" lvl="0" indent="-514350">
              <a:buAutoNum type="arabicPeriod"/>
              <a:defRPr/>
            </a:pP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위 과정을 반복하면 </a:t>
            </a:r>
            <a:r>
              <a:rPr lang="en-US" altLang="ko-KR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2311</a:t>
            </a:r>
            <a:r>
              <a:rPr lang="ko-KR" altLang="en-US" sz="34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4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얻음</a:t>
            </a:r>
            <a:endParaRPr lang="en-US" altLang="ko-KR" sz="34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lvl="0" indent="-514350">
              <a:buAutoNum type="arabicPeriod"/>
              <a:defRPr/>
            </a:pPr>
            <a:r>
              <a:rPr lang="ko-KR" altLang="en-US" sz="3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입력값이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음수면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2311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(-1)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후 리턴</a:t>
            </a:r>
            <a:endParaRPr lang="en-US" altLang="ko-KR" sz="3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7F47A-4A1A-C01A-8574-329697F637C1}"/>
              </a:ext>
            </a:extLst>
          </p:cNvPr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뒤집기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4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32" y="2671899"/>
            <a:ext cx="11400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5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</a:t>
            </a:r>
            <a:r>
              <a:rPr lang="ko-KR" altLang="en-US" sz="5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임의의 </a:t>
            </a:r>
            <a:r>
              <a:rPr lang="ko-KR" altLang="en-US" sz="5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정수값</a:t>
            </a:r>
            <a:r>
              <a:rPr lang="ko-KR" altLang="en-US" sz="5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증가시키기</a:t>
            </a:r>
            <a:endParaRPr lang="en-US" altLang="ko-KR" sz="5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4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4383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정수값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증가시키기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십진수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나타낸 배열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 주어졌을 때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>
              <a:defRPr/>
            </a:pP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D+1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나타낸 결과를 배열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갱신하라</a:t>
            </a:r>
            <a:endParaRPr lang="en-US" altLang="ko-KR" sz="36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2822D-7C5D-59BC-FFE2-B5B6D4AA3DD1}"/>
              </a:ext>
            </a:extLst>
          </p:cNvPr>
          <p:cNvSpPr txBox="1"/>
          <p:nvPr/>
        </p:nvSpPr>
        <p:spPr>
          <a:xfrm>
            <a:off x="615806" y="2271956"/>
            <a:ext cx="93950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&lt;1,2,9&gt;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주어졌다면 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&lt;1,3,0&gt;</a:t>
            </a:r>
            <a:r>
              <a:rPr lang="ko-KR" altLang="en-US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3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D2344-9FF9-78EE-4B01-E7321A8B4DB7}"/>
              </a:ext>
            </a:extLst>
          </p:cNvPr>
          <p:cNvSpPr txBox="1"/>
          <p:nvPr/>
        </p:nvSpPr>
        <p:spPr>
          <a:xfrm>
            <a:off x="533249" y="2887509"/>
            <a:ext cx="10960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00B05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 문제가 </a:t>
            </a:r>
            <a:r>
              <a:rPr lang="ko-KR" altLang="en-US" sz="3600" b="1" dirty="0" err="1">
                <a:solidFill>
                  <a:srgbClr val="00B05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의미있는</a:t>
            </a:r>
            <a:r>
              <a:rPr lang="ko-KR" altLang="en-US" sz="3600" b="1" dirty="0">
                <a:solidFill>
                  <a:srgbClr val="00B05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이유</a:t>
            </a:r>
            <a:endParaRPr lang="en-US" altLang="ko-KR" sz="3600" b="1" dirty="0">
              <a:solidFill>
                <a:srgbClr val="00B05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166255" y="3503062"/>
            <a:ext cx="118990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자바의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 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타입의 범위로 단순한 산술 연산을 할 경우 약 </a:t>
            </a:r>
            <a:r>
              <a:rPr lang="en-US" altLang="ko-KR" sz="3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3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계산이 한계이고 그 이상인 경우 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overflow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(–9,223,372,036,854,775,808 ~ 9,223,372,036,854,775,807)</a:t>
            </a:r>
          </a:p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배열에서 연산을 처리하는 경우 배열을 만들 수 있는 크기만큼의 </a:t>
            </a:r>
            <a:r>
              <a:rPr lang="ko-KR" altLang="en-US" sz="3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자릿</a:t>
            </a:r>
            <a:r>
              <a:rPr lang="ko-KR" altLang="en-US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만큼 연산이 가능하다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514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15806" y="1040630"/>
            <a:ext cx="10960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십진수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나타낸 배열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 주어졌을 때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>
              <a:defRPr/>
            </a:pP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D+1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나타낸 결과를 배열 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갱신하라</a:t>
            </a:r>
            <a:endParaRPr lang="en-US" altLang="ko-KR" sz="36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2373-87C0-7B5C-DF74-027D619FF52B}"/>
              </a:ext>
            </a:extLst>
          </p:cNvPr>
          <p:cNvSpPr txBox="1"/>
          <p:nvPr/>
        </p:nvSpPr>
        <p:spPr>
          <a:xfrm>
            <a:off x="146460" y="2896341"/>
            <a:ext cx="118990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각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에는 정수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0~9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까지만 들어있을 수 있다고 가정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을 할 것이므로 마지막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값에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기존값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해줌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기존값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경우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아무일도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일어나지 않음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기존값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 된 경우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값에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을 넣어주고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올림수를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전파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올림수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은 기존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값에 들어가며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index - 1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반복적으로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이라면 연쇄적으로 연산해주며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미만이면 멈춤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6. &lt;9,9,9&gt;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 err="1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처럼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올림수로 인해 맨 앞자리가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 된 경우</a:t>
            </a:r>
            <a:endParaRPr lang="en-US" altLang="ko-KR" sz="3000" b="1" dirty="0">
              <a:solidFill>
                <a:srgbClr val="0070C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&lt;10,0,0&gt;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상태일 것이므로 특별히 처리하여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&lt;1,0,0,0&gt;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로 만듦</a:t>
            </a:r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C6647-8442-F1D4-E125-E4C996650653}"/>
              </a:ext>
            </a:extLst>
          </p:cNvPr>
          <p:cNvSpPr txBox="1"/>
          <p:nvPr/>
        </p:nvSpPr>
        <p:spPr>
          <a:xfrm>
            <a:off x="615805" y="2250010"/>
            <a:ext cx="10960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유용한 무식한 방법 </a:t>
            </a:r>
            <a:r>
              <a:rPr lang="en-US" altLang="ko-KR" sz="3600" b="1" dirty="0">
                <a:solidFill>
                  <a:srgbClr val="7030A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srgbClr val="7030A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7B9E9-4E66-E7A6-BDD9-D4C54FD9B1D9}"/>
              </a:ext>
            </a:extLst>
          </p:cNvPr>
          <p:cNvSpPr txBox="1"/>
          <p:nvPr/>
        </p:nvSpPr>
        <p:spPr>
          <a:xfrm>
            <a:off x="533250" y="393236"/>
            <a:ext cx="4383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정수값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증가시키기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59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5579" y="2707412"/>
            <a:ext cx="79208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5.17</a:t>
            </a:r>
            <a:r>
              <a:rPr lang="ko-KR" altLang="en-US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스도쿠</a:t>
            </a:r>
            <a:r>
              <a:rPr lang="ko-KR" altLang="en-US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</a:t>
            </a:r>
            <a:endParaRPr lang="en-US" altLang="ko-KR" sz="6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64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92FB81-0F69-3871-F7FD-65CCEA465E3E}"/>
              </a:ext>
            </a:extLst>
          </p:cNvPr>
          <p:cNvSpPr txBox="1"/>
          <p:nvPr/>
        </p:nvSpPr>
        <p:spPr>
          <a:xfrm>
            <a:off x="533250" y="393236"/>
            <a:ext cx="4383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스도쿠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 정의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73BC0D5-B147-0113-3F2B-467827FA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091930"/>
            <a:ext cx="6295062" cy="328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21950-3F68-0414-1964-5FA85BF95098}"/>
              </a:ext>
            </a:extLst>
          </p:cNvPr>
          <p:cNvSpPr txBox="1"/>
          <p:nvPr/>
        </p:nvSpPr>
        <p:spPr>
          <a:xfrm>
            <a:off x="6774034" y="1259175"/>
            <a:ext cx="72808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스도쿠란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0">
              <a:defRPr/>
            </a:pP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일부 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비어있는</a:t>
            </a:r>
            <a:endParaRPr lang="en-US" altLang="ko-KR" sz="36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배열에 숫자를 채워</a:t>
            </a:r>
            <a:endParaRPr lang="en-US" altLang="ko-KR" sz="36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만들어야 한다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아래 조건 만족</a:t>
            </a:r>
            <a:endParaRPr lang="en-US" altLang="ko-KR" sz="36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FAB1-6F6C-9853-450F-92895F82A848}"/>
              </a:ext>
            </a:extLst>
          </p:cNvPr>
          <p:cNvSpPr txBox="1"/>
          <p:nvPr/>
        </p:nvSpPr>
        <p:spPr>
          <a:xfrm>
            <a:off x="146462" y="4599625"/>
            <a:ext cx="11899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x 9 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배열이 있다고 가정했을 때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3 x 3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하위 격자판에 중복되는 숫자가 있으면 안된다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(1,2,3,4,5,6,7,8,9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 유일</a:t>
            </a:r>
            <a:r>
              <a:rPr lang="en-US" altLang="ko-KR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모두 중복되는 숫자가 있으면 안된다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3000" b="1" dirty="0">
                <a:solidFill>
                  <a:srgbClr val="FF000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ko-KR" altLang="en-US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모두 중복되는 숫자가 있으면 안된다</a:t>
            </a:r>
            <a:r>
              <a:rPr lang="en-US" altLang="ko-KR" sz="3000" b="1" dirty="0">
                <a:solidFill>
                  <a:srgbClr val="0070C0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50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947</Words>
  <Application>Microsoft Macintosh PowerPoint</Application>
  <PresentationFormat>와이드스크린</PresentationFormat>
  <Paragraphs>95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배민중</dc:creator>
  <cp:lastModifiedBy>k</cp:lastModifiedBy>
  <cp:revision>83</cp:revision>
  <dcterms:created xsi:type="dcterms:W3CDTF">2023-01-14T11:16:23Z</dcterms:created>
  <dcterms:modified xsi:type="dcterms:W3CDTF">2023-04-27T12:47:20Z</dcterms:modified>
  <cp:version/>
</cp:coreProperties>
</file>