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8"/>
  </p:notesMasterIdLst>
  <p:handoutMasterIdLst>
    <p:handoutMasterId r:id="rId19"/>
  </p:handoutMasterIdLst>
  <p:sldIdLst>
    <p:sldId id="290" r:id="rId5"/>
    <p:sldId id="291" r:id="rId6"/>
    <p:sldId id="276" r:id="rId7"/>
    <p:sldId id="304" r:id="rId8"/>
    <p:sldId id="273" r:id="rId9"/>
    <p:sldId id="292" r:id="rId10"/>
    <p:sldId id="307" r:id="rId11"/>
    <p:sldId id="298" r:id="rId12"/>
    <p:sldId id="308" r:id="rId13"/>
    <p:sldId id="309" r:id="rId14"/>
    <p:sldId id="310" r:id="rId15"/>
    <p:sldId id="311" r:id="rId16"/>
    <p:sldId id="289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1BA52-A076-4112-84E3-37DA42B21B13}" type="datetime1">
              <a:rPr lang="ko-KR" altLang="en-US" smtClean="0">
                <a:latin typeface="+mj-ea"/>
                <a:ea typeface="+mj-ea"/>
              </a:rPr>
              <a:t>2023-04-06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31BA52-A076-4112-84E3-37DA42B21B13}" type="datetime1">
              <a:rPr lang="ko-KR" altLang="en-US" smtClean="0">
                <a:latin typeface="+mj-ea"/>
                <a:ea typeface="+mj-ea"/>
              </a:rPr>
              <a:pPr/>
              <a:t>2023-04-06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ABE9C73-6CDE-45E2-97F8-E3C5308FA232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7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80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9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3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5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FC5EE304-82B2-497E-9ABD-F35BC4BEAE6C}" type="datetime1">
              <a:rPr lang="ko-KR" altLang="en-US" noProof="0" smtClean="0">
                <a:latin typeface="+mj-ea"/>
              </a:rPr>
              <a:t>2023-04-06</a:t>
            </a:fld>
            <a:endParaRPr lang="ko-KR" altLang="en-US" noProof="0">
              <a:latin typeface="+mj-ea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2EA4F62-3F1B-49BC-83D2-ABC6C06E785C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99E2A004-8E84-4ACA-91A8-B4854DE42B19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C52F7C87-E17F-497F-93BA-2D3FA66DE609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7623BC6-A76C-40E9-97C0-1649037E9691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A80F3769-2D22-497C-BEC8-06540061815C}" type="datetime1">
              <a:rPr lang="ko-KR" altLang="en-US" noProof="0" smtClean="0">
                <a:latin typeface="+mj-ea"/>
                <a:ea typeface="+mj-ea"/>
              </a:rPr>
              <a:t>2023-04-06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D546C-7FE7-45D7-9FA4-1D6D900A1BA8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D50E76B-59EF-486D-A159-EA6E3A2E3444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C4F04-5FF0-4CFB-B484-814B9FE5054B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EFE55-6F03-415D-A1D6-97284C99A9AB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35D1B-58C7-4161-9E55-303259941C7B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FE9CA486-AA14-4520-8396-ABB9CA336009}" type="datetime1">
              <a:rPr lang="ko-KR" altLang="en-US" noProof="0" smtClean="0"/>
              <a:t>2023-04-06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568FF2A-BAB2-4E82-B5A0-8D4B1EA7E0A7}" type="datetime1">
              <a:rPr lang="ko-KR" altLang="en-US" noProof="0" smtClean="0">
                <a:latin typeface="+mj-ea"/>
                <a:ea typeface="+mj-ea"/>
              </a:rPr>
              <a:t>2023-04-06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ko/photos/%EC%BD%94%EB%93%9C-%EC%BD%94%EB%94%A9-%ED%94%84%EB%A1%9C%EA%B7%B8%EB%9E%98%EB%B0%8D-255822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그림 3" descr="노트북을 가지고 있고 헤드폰을 착용하고 있는 남자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고급문제해결</a:t>
            </a:r>
            <a:endParaRPr lang="ko-KR" alt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-KR" sz="2400" b="1" dirty="0" err="1">
                <a:solidFill>
                  <a:schemeClr val="tx1"/>
                </a:solidFill>
              </a:rPr>
              <a:t>X^y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계산하기</a:t>
            </a:r>
            <a:endParaRPr lang="ko-KR" alt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7DF4-537C-B861-4411-CD3915DE7B0A}"/>
              </a:ext>
            </a:extLst>
          </p:cNvPr>
          <p:cNvSpPr txBox="1"/>
          <p:nvPr/>
        </p:nvSpPr>
        <p:spPr>
          <a:xfrm>
            <a:off x="8578735" y="5771142"/>
            <a:ext cx="312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2016117401</a:t>
            </a:r>
          </a:p>
          <a:p>
            <a:pPr algn="r"/>
            <a:r>
              <a:rPr lang="ko-KR" altLang="en-US" sz="2400" dirty="0"/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7037394" y="3406392"/>
            <a:ext cx="436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/>
              <a:t>power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and</a:t>
            </a:r>
            <a:r>
              <a:rPr lang="ko-KR" altLang="en-US" dirty="0"/>
              <a:t>연산을 하여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result *=x</a:t>
            </a:r>
            <a:r>
              <a:rPr lang="ko-KR" altLang="en-US" dirty="0"/>
              <a:t>를 해주고 아니면  </a:t>
            </a:r>
            <a:r>
              <a:rPr lang="en-US" altLang="ko-KR" dirty="0"/>
              <a:t>x</a:t>
            </a:r>
            <a:r>
              <a:rPr lang="ko-KR" altLang="en-US" dirty="0"/>
              <a:t>를 제곱해주고 </a:t>
            </a:r>
            <a:r>
              <a:rPr lang="en-US" altLang="ko-KR" dirty="0"/>
              <a:t>power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배 해주는 연산입니다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A0A64126-DB07-D499-1643-A04F9B590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62" y="2103120"/>
            <a:ext cx="4404213" cy="3271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3DF3C-21A0-F8E1-3726-146BB06C84B6}"/>
              </a:ext>
            </a:extLst>
          </p:cNvPr>
          <p:cNvSpPr txBox="1"/>
          <p:nvPr/>
        </p:nvSpPr>
        <p:spPr>
          <a:xfrm>
            <a:off x="1965570" y="3496891"/>
            <a:ext cx="4008510" cy="1388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3A470-0F86-3D11-D465-778108F8A7D4}"/>
              </a:ext>
            </a:extLst>
          </p:cNvPr>
          <p:cNvCxnSpPr>
            <a:cxnSpLocks/>
          </p:cNvCxnSpPr>
          <p:nvPr/>
        </p:nvCxnSpPr>
        <p:spPr>
          <a:xfrm>
            <a:off x="5974080" y="4191258"/>
            <a:ext cx="1063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0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106A2-A947-AB1C-51DD-FF62211189B5}"/>
              </a:ext>
            </a:extLst>
          </p:cNvPr>
          <p:cNvSpPr txBox="1"/>
          <p:nvPr/>
        </p:nvSpPr>
        <p:spPr>
          <a:xfrm>
            <a:off x="5825446" y="1473849"/>
            <a:ext cx="59076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4^6</a:t>
            </a:r>
            <a:r>
              <a:rPr lang="ko-KR" altLang="en-US" sz="2000" dirty="0"/>
              <a:t>이 있다고 가정하겠습니다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ko-KR" altLang="en-US" sz="2000" dirty="0"/>
              <a:t>문이 </a:t>
            </a:r>
            <a:r>
              <a:rPr lang="en-US" altLang="ko-KR" sz="2000" dirty="0"/>
              <a:t>false</a:t>
            </a:r>
            <a:r>
              <a:rPr lang="ko-KR" altLang="en-US" sz="2000" dirty="0"/>
              <a:t>라 </a:t>
            </a:r>
            <a:r>
              <a:rPr lang="en-US" altLang="ko-KR" sz="2000" dirty="0"/>
              <a:t>X</a:t>
            </a:r>
            <a:r>
              <a:rPr lang="ko-KR" altLang="en-US" sz="2000" dirty="0"/>
              <a:t>는 </a:t>
            </a:r>
            <a:r>
              <a:rPr lang="en-US" altLang="ko-KR" sz="2000" dirty="0"/>
              <a:t>16, </a:t>
            </a:r>
            <a:r>
              <a:rPr lang="ko-KR" altLang="en-US" sz="2000" dirty="0"/>
              <a:t> </a:t>
            </a:r>
            <a:r>
              <a:rPr lang="en-US" altLang="ko-KR" sz="2000" dirty="0"/>
              <a:t>Power</a:t>
            </a:r>
            <a:r>
              <a:rPr lang="ko-KR" altLang="en-US" sz="2000" dirty="0"/>
              <a:t> </a:t>
            </a:r>
            <a:r>
              <a:rPr lang="en-US" altLang="ko-KR" sz="2000" dirty="0"/>
              <a:t>11(2), result = 1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 if</a:t>
            </a:r>
            <a:r>
              <a:rPr lang="ko-KR" altLang="en-US" sz="2000" dirty="0"/>
              <a:t>문이 </a:t>
            </a:r>
            <a:r>
              <a:rPr lang="en-US" altLang="ko-KR" sz="2000" dirty="0"/>
              <a:t>true</a:t>
            </a:r>
            <a:r>
              <a:rPr lang="ko-KR" altLang="en-US" sz="2000" dirty="0"/>
              <a:t>라 </a:t>
            </a:r>
            <a:r>
              <a:rPr lang="en-US" altLang="ko-KR" sz="2000" dirty="0"/>
              <a:t>X</a:t>
            </a:r>
            <a:r>
              <a:rPr lang="ko-KR" altLang="en-US" sz="2000" dirty="0"/>
              <a:t>를 </a:t>
            </a:r>
            <a:r>
              <a:rPr lang="en-US" altLang="ko-KR" sz="2000" dirty="0"/>
              <a:t>result</a:t>
            </a:r>
            <a:r>
              <a:rPr lang="ko-KR" altLang="en-US" sz="2000" dirty="0"/>
              <a:t>에 곱해줍니다</a:t>
            </a:r>
            <a:r>
              <a:rPr lang="en-US" altLang="ko-KR" sz="2000" dirty="0"/>
              <a:t>. Result</a:t>
            </a:r>
            <a:r>
              <a:rPr lang="ko-KR" altLang="en-US" sz="2000" dirty="0"/>
              <a:t>는 </a:t>
            </a:r>
            <a:r>
              <a:rPr lang="en-US" altLang="ko-KR" sz="2000" dirty="0"/>
              <a:t>16</a:t>
            </a:r>
            <a:r>
              <a:rPr lang="ko-KR" altLang="en-US" sz="2000" dirty="0"/>
              <a:t> </a:t>
            </a:r>
            <a:r>
              <a:rPr lang="en-US" altLang="ko-KR" sz="2000" dirty="0"/>
              <a:t>,</a:t>
            </a:r>
            <a:r>
              <a:rPr lang="ko-KR" altLang="en-US" sz="2000" dirty="0"/>
              <a:t>  </a:t>
            </a:r>
            <a:r>
              <a:rPr lang="en-US" altLang="ko-KR" sz="2000" dirty="0"/>
              <a:t>X</a:t>
            </a:r>
            <a:r>
              <a:rPr lang="ko-KR" altLang="en-US" sz="2000" dirty="0"/>
              <a:t>는 </a:t>
            </a:r>
            <a:r>
              <a:rPr lang="en-US" altLang="ko-KR" sz="2000" dirty="0"/>
              <a:t>256,</a:t>
            </a:r>
            <a:r>
              <a:rPr lang="ko-KR" altLang="en-US" sz="2000" dirty="0"/>
              <a:t>  </a:t>
            </a:r>
            <a:r>
              <a:rPr lang="en-US" altLang="ko-KR" sz="2000" dirty="0"/>
              <a:t>power</a:t>
            </a:r>
            <a:r>
              <a:rPr lang="ko-KR" altLang="en-US" sz="2000" dirty="0"/>
              <a:t>는 </a:t>
            </a:r>
            <a:r>
              <a:rPr lang="en-US" altLang="ko-KR" sz="2000" dirty="0"/>
              <a:t>1(2)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ko-KR" altLang="en-US" sz="2000" dirty="0"/>
              <a:t>문이 </a:t>
            </a:r>
            <a:r>
              <a:rPr lang="en-US" altLang="ko-KR" sz="2000" dirty="0"/>
              <a:t>true</a:t>
            </a:r>
            <a:r>
              <a:rPr lang="ko-KR" altLang="en-US" sz="2000" dirty="0"/>
              <a:t>라 </a:t>
            </a:r>
            <a:r>
              <a:rPr lang="en-US" altLang="ko-KR" sz="2000" dirty="0"/>
              <a:t>X</a:t>
            </a:r>
            <a:r>
              <a:rPr lang="ko-KR" altLang="en-US" sz="2000" dirty="0"/>
              <a:t>를 </a:t>
            </a:r>
            <a:r>
              <a:rPr lang="en-US" altLang="ko-KR" sz="2000" dirty="0"/>
              <a:t>result</a:t>
            </a:r>
            <a:r>
              <a:rPr lang="ko-KR" altLang="en-US" sz="2000" dirty="0"/>
              <a:t>에 곱해줍니다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   Result</a:t>
            </a:r>
            <a:r>
              <a:rPr lang="ko-KR" altLang="en-US" sz="2000" dirty="0"/>
              <a:t>는 </a:t>
            </a:r>
            <a:r>
              <a:rPr lang="en-US" altLang="ko-KR" sz="2000" dirty="0"/>
              <a:t>4096, X = 256*256, Power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되며</a:t>
            </a:r>
            <a:endParaRPr lang="en-US" altLang="ko-KR" sz="2000" dirty="0"/>
          </a:p>
          <a:p>
            <a:r>
              <a:rPr lang="en-US" altLang="ko-KR" sz="2000" dirty="0"/>
              <a:t>       </a:t>
            </a:r>
            <a:r>
              <a:rPr lang="ko-KR" altLang="en-US" sz="2000" dirty="0"/>
              <a:t>종료</a:t>
            </a:r>
            <a:endParaRPr lang="en-US" altLang="ko-KR" sz="2000" dirty="0"/>
          </a:p>
          <a:p>
            <a:endParaRPr lang="en-US" altLang="ko-KR" sz="36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136EEEC-67B1-E3AB-52E3-87505B730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79" y="2035038"/>
            <a:ext cx="4692891" cy="1505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F55BD-8109-4D6E-3F9B-FCA1E4AAF616}"/>
              </a:ext>
            </a:extLst>
          </p:cNvPr>
          <p:cNvSpPr txBox="1"/>
          <p:nvPr/>
        </p:nvSpPr>
        <p:spPr>
          <a:xfrm>
            <a:off x="2743201" y="3788818"/>
            <a:ext cx="18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88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다른 해결법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1A32F-D6C0-60BD-A4DC-A6B52E72D82B}"/>
              </a:ext>
            </a:extLst>
          </p:cNvPr>
          <p:cNvSpPr txBox="1"/>
          <p:nvPr/>
        </p:nvSpPr>
        <p:spPr>
          <a:xfrm>
            <a:off x="6313549" y="2376377"/>
            <a:ext cx="40939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math.h</a:t>
            </a:r>
            <a:r>
              <a:rPr lang="en-US" altLang="ko-KR" sz="2000" dirty="0"/>
              <a:t>&gt;</a:t>
            </a:r>
            <a:r>
              <a:rPr lang="ko-KR" altLang="en-US" sz="2000" dirty="0"/>
              <a:t>를 하면</a:t>
            </a:r>
            <a:endParaRPr lang="en-US" altLang="ko-KR" sz="2000" dirty="0"/>
          </a:p>
          <a:p>
            <a:r>
              <a:rPr lang="en-US" altLang="ko-KR" sz="2000" dirty="0"/>
              <a:t>pow</a:t>
            </a:r>
            <a:r>
              <a:rPr lang="ko-KR" altLang="en-US" sz="2000" dirty="0"/>
              <a:t>를 이용하여 구할 수 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Pow</a:t>
            </a:r>
            <a:r>
              <a:rPr lang="ko-KR" altLang="en-US" sz="2000" dirty="0"/>
              <a:t>문을 이용하면 상수 시간내로 문제 해결을 할 수 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숫자의 크기가 작다면 </a:t>
            </a:r>
            <a:r>
              <a:rPr lang="en-US" altLang="ko-KR" sz="2000" dirty="0"/>
              <a:t>pow</a:t>
            </a:r>
            <a:r>
              <a:rPr lang="ko-KR" altLang="en-US" sz="2000" dirty="0"/>
              <a:t>로 연산하면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숫자가 커진다면 </a:t>
            </a:r>
            <a:r>
              <a:rPr lang="en-US" altLang="ko-KR" sz="2000" dirty="0"/>
              <a:t>pow</a:t>
            </a:r>
            <a:r>
              <a:rPr lang="ko-KR" altLang="en-US" sz="2000" dirty="0"/>
              <a:t>는 </a:t>
            </a:r>
            <a:r>
              <a:rPr lang="en-US" altLang="ko-KR" sz="2000" dirty="0"/>
              <a:t>double</a:t>
            </a:r>
            <a:r>
              <a:rPr lang="ko-KR" altLang="en-US" sz="2000" dirty="0"/>
              <a:t>형을 반환하므로 값이 틀립니다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B2ED7A6-DD90-EEDF-1D08-252F6EC07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67" y="2095024"/>
            <a:ext cx="3843380" cy="29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8" name="직사각형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" name="그림 개체 틀 9" descr="테이블에 있는 노트북 및 노트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ko-KR" altLang="en-US" sz="4400" cap="all" spc="-100" dirty="0"/>
              <a:t>감사합니다</a:t>
            </a:r>
            <a:r>
              <a:rPr lang="en-US" altLang="ko-KR" sz="4400" cap="all" spc="-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작업하는 사람 그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7E92-7141-C228-B668-D3292EB117FD}"/>
              </a:ext>
            </a:extLst>
          </p:cNvPr>
          <p:cNvSpPr txBox="1"/>
          <p:nvPr/>
        </p:nvSpPr>
        <p:spPr>
          <a:xfrm>
            <a:off x="283278" y="355543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사전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C7BA-554A-86E4-D2D2-867DEAB613B0}"/>
              </a:ext>
            </a:extLst>
          </p:cNvPr>
          <p:cNvSpPr txBox="1"/>
          <p:nvPr/>
        </p:nvSpPr>
        <p:spPr>
          <a:xfrm>
            <a:off x="274965" y="242940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문제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9343C-40EE-BB97-54FB-2D5D8CFB3B32}"/>
              </a:ext>
            </a:extLst>
          </p:cNvPr>
          <p:cNvSpPr txBox="1"/>
          <p:nvPr/>
        </p:nvSpPr>
        <p:spPr>
          <a:xfrm>
            <a:off x="302029" y="4642464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3. </a:t>
            </a:r>
            <a:r>
              <a:rPr lang="ko-KR" altLang="en-US" sz="54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노트북으로 무언가를 보여주는 남자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설명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D5B99-B20F-F7BA-818E-1BE3F397B45F}"/>
              </a:ext>
            </a:extLst>
          </p:cNvPr>
          <p:cNvSpPr txBox="1"/>
          <p:nvPr/>
        </p:nvSpPr>
        <p:spPr>
          <a:xfrm>
            <a:off x="2685011" y="2128329"/>
            <a:ext cx="6666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000000"/>
                </a:solidFill>
                <a:latin typeface="noto"/>
              </a:rPr>
              <a:t>X^y</a:t>
            </a:r>
            <a:r>
              <a:rPr lang="ko-KR" altLang="en-US" sz="3200" dirty="0">
                <a:solidFill>
                  <a:srgbClr val="000000"/>
                </a:solidFill>
                <a:latin typeface="noto"/>
              </a:rPr>
              <a:t> 계산을 최적화해서  빨리하기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5D423-0A46-5E63-0A16-12464292D5B0}"/>
              </a:ext>
            </a:extLst>
          </p:cNvPr>
          <p:cNvSpPr txBox="1"/>
          <p:nvPr/>
        </p:nvSpPr>
        <p:spPr>
          <a:xfrm>
            <a:off x="4114799" y="3621677"/>
            <a:ext cx="566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X^y</a:t>
            </a:r>
            <a:r>
              <a:rPr lang="en-US" altLang="ko-KR" sz="2800" dirty="0"/>
              <a:t> = X*X*X*X*…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92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직사각형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그림 개체 틀 5" descr="젊은 남성이 글쓰기 중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ko-KR" altLang="en-US" sz="4800" dirty="0"/>
              <a:t>사전 지식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14419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지수의 특징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328" y="2270434"/>
            <a:ext cx="5055944" cy="2758039"/>
          </a:xfrm>
        </p:spPr>
        <p:txBody>
          <a:bodyPr>
            <a:normAutofit/>
          </a:bodyPr>
          <a:lstStyle/>
          <a:p>
            <a:r>
              <a:rPr lang="ko-KR" altLang="en-US" dirty="0"/>
              <a:t>지수는</a:t>
            </a:r>
            <a:r>
              <a:rPr lang="en-US" altLang="ko-KR" dirty="0"/>
              <a:t> a^(m*n) = a^(n*m) = (</a:t>
            </a:r>
            <a:r>
              <a:rPr lang="en-US" altLang="ko-KR" dirty="0" err="1"/>
              <a:t>a^m</a:t>
            </a:r>
            <a:r>
              <a:rPr lang="en-US" altLang="ko-KR" dirty="0"/>
              <a:t>)^n </a:t>
            </a:r>
            <a:r>
              <a:rPr lang="ko-KR" altLang="en-US" dirty="0"/>
              <a:t>등의 교환법칙이</a:t>
            </a:r>
            <a:r>
              <a:rPr lang="en-US" altLang="ko-KR" dirty="0"/>
              <a:t> </a:t>
            </a:r>
            <a:r>
              <a:rPr lang="ko-KR" altLang="en-US" dirty="0"/>
              <a:t>성립한다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지수는 </a:t>
            </a:r>
            <a:r>
              <a:rPr lang="en-US" altLang="ko-KR" dirty="0"/>
              <a:t>a*(</a:t>
            </a:r>
            <a:r>
              <a:rPr lang="en-US" altLang="ko-KR" dirty="0" err="1"/>
              <a:t>m+n</a:t>
            </a:r>
            <a:r>
              <a:rPr lang="en-US" altLang="ko-KR" dirty="0"/>
              <a:t>) = </a:t>
            </a:r>
            <a:r>
              <a:rPr lang="en-US" altLang="ko-KR" dirty="0" err="1"/>
              <a:t>a^m</a:t>
            </a:r>
            <a:r>
              <a:rPr lang="en-US" altLang="ko-KR" dirty="0"/>
              <a:t>*</a:t>
            </a:r>
            <a:r>
              <a:rPr lang="en-US" altLang="ko-KR" dirty="0" err="1"/>
              <a:t>a^n</a:t>
            </a:r>
            <a:r>
              <a:rPr lang="ko-KR" altLang="en-US" dirty="0"/>
              <a:t>이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AD428-B071-91EB-2994-9294BCCFE658}"/>
              </a:ext>
            </a:extLst>
          </p:cNvPr>
          <p:cNvSpPr txBox="1"/>
          <p:nvPr/>
        </p:nvSpPr>
        <p:spPr>
          <a:xfrm>
            <a:off x="2770912" y="4659141"/>
            <a:ext cx="332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지수 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4F455E14-53D5-3F97-0745-39BC5DF48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956" y="2077401"/>
            <a:ext cx="3325088" cy="25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858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64286" y="3554453"/>
            <a:ext cx="436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 err="1"/>
              <a:t>X^y</a:t>
            </a:r>
            <a:r>
              <a:rPr lang="ko-KR" altLang="en-US" dirty="0"/>
              <a:t>을 구하는 전체 코드이다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A0A64126-DB07-D499-1643-A04F9B590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62" y="2103120"/>
            <a:ext cx="4404213" cy="32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64286" y="2728945"/>
            <a:ext cx="4366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</a:t>
            </a:r>
            <a:r>
              <a:rPr lang="en-US" altLang="ko-KR" dirty="0"/>
              <a:t> Result </a:t>
            </a:r>
            <a:r>
              <a:rPr lang="ko-KR" altLang="en-US" dirty="0"/>
              <a:t>변수를 </a:t>
            </a:r>
            <a:r>
              <a:rPr lang="en-US" altLang="ko-KR" dirty="0"/>
              <a:t>1</a:t>
            </a:r>
            <a:r>
              <a:rPr lang="ko-KR" altLang="en-US" dirty="0"/>
              <a:t>로 초기화 한 후 결과값을 저장하기 만들었습니다</a:t>
            </a:r>
            <a:r>
              <a:rPr lang="en-US" altLang="ko-KR" dirty="0"/>
              <a:t>. Power</a:t>
            </a:r>
            <a:r>
              <a:rPr lang="ko-KR" altLang="en-US" dirty="0"/>
              <a:t>는 지수를 저장하며 지수가 음수일 경우 </a:t>
            </a:r>
            <a:r>
              <a:rPr lang="en-US" altLang="ko-KR" dirty="0"/>
              <a:t>Power</a:t>
            </a:r>
            <a:r>
              <a:rPr lang="ko-KR" altLang="en-US" dirty="0"/>
              <a:t>에 </a:t>
            </a:r>
            <a:r>
              <a:rPr lang="en-US" altLang="ko-KR" dirty="0"/>
              <a:t>–</a:t>
            </a:r>
            <a:r>
              <a:rPr lang="ko-KR" altLang="en-US" dirty="0"/>
              <a:t>를 곱하여 양수로 저장하며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1/x</a:t>
            </a:r>
            <a:r>
              <a:rPr lang="ko-KR" altLang="en-US" dirty="0"/>
              <a:t>를 합니다</a:t>
            </a:r>
            <a:r>
              <a:rPr lang="en-US" altLang="ko-KR" dirty="0"/>
              <a:t>. </a:t>
            </a:r>
            <a:r>
              <a:rPr lang="ko-KR" altLang="en-US" dirty="0"/>
              <a:t>이유는 지수가 음수일 경우에는  거듭제곱의 역수일 경우와 같기 때문입니다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A0A64126-DB07-D499-1643-A04F9B590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62" y="2103120"/>
            <a:ext cx="4404213" cy="3271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3DF3C-21A0-F8E1-3726-146BB06C84B6}"/>
              </a:ext>
            </a:extLst>
          </p:cNvPr>
          <p:cNvSpPr txBox="1"/>
          <p:nvPr/>
        </p:nvSpPr>
        <p:spPr>
          <a:xfrm>
            <a:off x="1892462" y="2103120"/>
            <a:ext cx="4008510" cy="1388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3A470-0F86-3D11-D465-778108F8A7D4}"/>
              </a:ext>
            </a:extLst>
          </p:cNvPr>
          <p:cNvCxnSpPr>
            <a:cxnSpLocks/>
          </p:cNvCxnSpPr>
          <p:nvPr/>
        </p:nvCxnSpPr>
        <p:spPr>
          <a:xfrm>
            <a:off x="5900972" y="2913611"/>
            <a:ext cx="1063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03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35519_TF89747358_Win32" id="{1DFC39E9-F28B-4BC9-A506-1E86572F64EC}" vid="{03E0EB42-CB88-4388-BBC0-745FB62325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과정 프레젠테이션</Template>
  <TotalTime>473</TotalTime>
  <Words>350</Words>
  <Application>Microsoft Office PowerPoint</Application>
  <PresentationFormat>와이드스크린</PresentationFormat>
  <Paragraphs>61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noto</vt:lpstr>
      <vt:lpstr>맑은 고딕</vt:lpstr>
      <vt:lpstr>Garamond</vt:lpstr>
      <vt:lpstr>SavonVTI</vt:lpstr>
      <vt:lpstr>고급문제해결</vt:lpstr>
      <vt:lpstr>목차</vt:lpstr>
      <vt:lpstr>문제 설명</vt:lpstr>
      <vt:lpstr>1. 문제 설명</vt:lpstr>
      <vt:lpstr>사전 지식</vt:lpstr>
      <vt:lpstr>지수의 특징</vt:lpstr>
      <vt:lpstr>문제 풀이</vt:lpstr>
      <vt:lpstr>3. 문제 풀이</vt:lpstr>
      <vt:lpstr>3. 문제 풀이</vt:lpstr>
      <vt:lpstr>3. 문제 풀이</vt:lpstr>
      <vt:lpstr>3. 문제 풀이</vt:lpstr>
      <vt:lpstr>3. 문제 풀이(다른 해결법)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고급문제해결</dc:title>
  <dc:creator>김기훈</dc:creator>
  <cp:lastModifiedBy>김기훈</cp:lastModifiedBy>
  <cp:revision>17</cp:revision>
  <dcterms:created xsi:type="dcterms:W3CDTF">2023-03-16T04:42:59Z</dcterms:created>
  <dcterms:modified xsi:type="dcterms:W3CDTF">2023-04-06T14:17:45Z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