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22AF-6537-4734-2AE3-1F334975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3D93D-A5E8-A1C2-9E57-F0D223F7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DDE8A-10C4-264E-B898-E33CB9D0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1E625-9DC0-5A4C-292F-22EDCF0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FFE5-C7AB-C5D7-3209-8D085C04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2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A619-6BDF-7E8D-6F08-2C2961E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900CA-638B-6808-3065-863F846A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EBEC1-CEAE-1014-393F-EA1B514C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0A04-6367-084A-F42C-63DEDF6B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96F38-DB6B-C4E6-4C54-FADF35E3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BD87C-FA3B-20A3-2680-E7B510EA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15A99-941A-A7B8-812B-AE83C19CB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D0C26-5BEF-8475-03F6-4DF37AC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CE682-B618-E73D-EBD6-605B628B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7988B-C9DA-6869-5506-E8607ABD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1D28-33CC-0AF8-8E16-7B4B73B8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DA854-4EF9-7C33-6770-58B84CBB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855E4-F2D5-7ED6-910D-89956375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4920F-3D7C-D91A-DE97-2FC38259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F581D-60A7-C1B7-4D1D-23BF48B1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3367-91DC-88B6-E7FE-3DBCF46A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A5877-F0CB-88D0-35A7-B24FAFB4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AAE59-38B5-9B1A-C272-2EB52F5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F386-8D49-EEEF-9797-4D07A1B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38410-2418-044C-451F-882FCE7E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0B55-3B2A-C0AF-2EB2-D05FE8B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45817-C5A7-FB23-51D8-5F1A221DE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3A1E70-267B-6897-E956-C452F388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43BD-1386-F148-45B2-39E9462B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FC3DF-BFA3-A3DD-90A5-D1EA5B71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EF2A5-03B7-3D1A-3333-C5082840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12453-832F-7D41-7CD7-3EE52D77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642D6-EEB9-D5CB-A859-08ED14AC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E9434-E5A6-2E5A-3ABD-F3E26107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D9E3B-54D1-2127-E9A6-1CC3AE0B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A36F7-7489-FC01-2BB9-A97AAECA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629B8-A8E6-599E-F3A5-D4569211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01540-EB3B-7D43-EE49-5661B6A9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08670-A8F5-E669-9645-8016B8F2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3CBB7-A1CB-FD1C-34C7-8C4A479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990AE7-0D08-0919-01FE-EB87CBC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CC8559-6CE4-F642-11D9-1E9379A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5133C1-1ED7-013F-64EA-78D2A025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7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9A370-0389-C835-592F-447ED500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17628-A883-5151-CAC9-14DF61FA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9625F-84FE-B9D8-7AED-95192F61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D19AE-E9A0-6A38-AFF6-8DE0B33B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D1250-0A92-FB1A-20AF-BDB19335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281B5-6B8E-F7D5-A203-E861758E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AF100-1D66-7B23-A962-0A6B8EBE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80821-F390-29F3-D8AC-39F86E22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DE904-253A-052B-3E11-17E0CB8C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2A3D-323B-FEF7-75D0-479CD0B1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3DD74C-0544-3E3A-FBA4-BE406070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1D09C-C32A-BD05-0430-06A612B8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4DFA7-6176-9C55-110F-BEAEDA5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93D64-3ACC-C241-35C6-4DBE19EF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B476E-F9BB-CC72-3D8C-76323AD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0E064-1ED8-4091-36E3-292F1FA4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DC6EF-2403-7012-4B50-94E1A61E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A5B86-7875-6CAE-167E-8E00B435E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666C-5737-4E42-AB18-DF408D59E2B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05FF4-CEB3-D348-ED09-D4FB292CF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50FA2-6B80-313C-2C5F-2B9A983A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8790-FD5B-49D4-879F-5F503C7CA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7571E-B6D5-3D62-31A2-42BED2A4C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15.4</a:t>
            </a:r>
            <a:r>
              <a:rPr lang="ko-KR" altLang="en-US" dirty="0"/>
              <a:t> </a:t>
            </a:r>
            <a:r>
              <a:rPr lang="ko-KR" altLang="en-US" dirty="0" err="1"/>
              <a:t>멱집합</a:t>
            </a:r>
            <a:r>
              <a:rPr lang="ko-KR" altLang="en-US" dirty="0"/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EA596-874B-F0C0-8EE8-9BD0B3DE3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2016111818 </a:t>
            </a:r>
            <a:r>
              <a:rPr lang="ko-KR" altLang="en-US" dirty="0"/>
              <a:t>김우영</a:t>
            </a:r>
          </a:p>
        </p:txBody>
      </p:sp>
    </p:spTree>
    <p:extLst>
      <p:ext uri="{BB962C8B-B14F-4D97-AF65-F5344CB8AC3E}">
        <p14:creationId xmlns:p14="http://schemas.microsoft.com/office/powerpoint/2010/main" val="20576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2625-4D33-2713-FAB0-E8BD7E0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Set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497776-5770-D546-7256-9905F6966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en-US" altLang="ko-KR" dirty="0"/>
                  <a:t>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power set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Set of subsets</a:t>
                </a: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example</a:t>
                </a:r>
              </a:p>
              <a:p>
                <a:pPr lvl="1"/>
                <a:r>
                  <a:rPr lang="en-US" altLang="ko-KR" b="0" dirty="0"/>
                  <a:t>For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={0, 1, 2}</m:t>
                    </m:r>
                  </m:oMath>
                </a14:m>
                <a:r>
                  <a:rPr lang="en-US" altLang="ko-KR" dirty="0"/>
                  <a:t>, power set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is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497776-5770-D546-7256-9905F6966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7AA7-CDD3-6276-54D5-A4AAD86B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way to get power set 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52CF3D-B5C7-43D4-5CD4-EBB2BDCA2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with an element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Let set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3"/>
                <a:r>
                  <a:rPr lang="en-US" altLang="ko-KR" dirty="0"/>
                  <a:t>Add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/>
                  <a:t> for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3"/>
                <a:r>
                  <a:rPr lang="en-US" altLang="ko-KR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,{0,1}</m:t>
                        </m:r>
                      </m:e>
                    </m:d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b="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,{0,1,2}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We can solve recursively!</a:t>
                </a:r>
              </a:p>
              <a:p>
                <a:pPr lvl="1"/>
                <a:r>
                  <a:rPr lang="en-US" altLang="ko-KR" dirty="0"/>
                  <a:t>Base case?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52CF3D-B5C7-43D4-5CD4-EBB2BDCA2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0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C982-7AEF-0E38-3EB9-5EFDA3FA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way to get power set 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C4AA5C-7694-ECFA-C679-150BA935C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17575" cy="4351338"/>
              </a:xfrm>
            </p:spPr>
            <p:txBody>
              <a:bodyPr/>
              <a:lstStyle/>
              <a:p>
                <a:r>
                  <a:rPr lang="en-US" altLang="ko-KR" dirty="0"/>
                  <a:t>If it takes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takes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C4AA5C-7694-ECFA-C679-150BA935C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17575" cy="4351338"/>
              </a:xfrm>
              <a:blipFill>
                <a:blip r:embed="rId2"/>
                <a:stretch>
                  <a:fillRect l="-158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6A8DE0-DC82-7E3C-83E2-33789FFB30ED}"/>
              </a:ext>
            </a:extLst>
          </p:cNvPr>
          <p:cNvGrpSpPr/>
          <p:nvPr/>
        </p:nvGrpSpPr>
        <p:grpSpPr>
          <a:xfrm>
            <a:off x="8853054" y="1825625"/>
            <a:ext cx="914400" cy="3944010"/>
            <a:chOff x="8728363" y="1825625"/>
            <a:chExt cx="914400" cy="39440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3EBF7F9-7F65-11FE-81F9-BB0C8563D3F6}"/>
                    </a:ext>
                  </a:extLst>
                </p:cNvPr>
                <p:cNvSpPr/>
                <p:nvPr/>
              </p:nvSpPr>
              <p:spPr>
                <a:xfrm>
                  <a:off x="8728363" y="1825625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3EBF7F9-7F65-11FE-81F9-BB0C8563D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63" y="1825625"/>
                  <a:ext cx="914400" cy="914400"/>
                </a:xfrm>
                <a:prstGeom prst="ellipse">
                  <a:avLst/>
                </a:prstGeom>
                <a:blipFill>
                  <a:blip r:embed="rId3"/>
                  <a:stretch>
                    <a:fillRect r="-19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5FCB22F-CA9B-D04E-024A-B9B86AA5FBFC}"/>
                    </a:ext>
                  </a:extLst>
                </p:cNvPr>
                <p:cNvSpPr/>
                <p:nvPr/>
              </p:nvSpPr>
              <p:spPr>
                <a:xfrm>
                  <a:off x="8728363" y="29718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5FCB22F-CA9B-D04E-024A-B9B86AA5F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63" y="2971800"/>
                  <a:ext cx="914400" cy="914400"/>
                </a:xfrm>
                <a:prstGeom prst="ellipse">
                  <a:avLst/>
                </a:prstGeom>
                <a:blipFill>
                  <a:blip r:embed="rId4"/>
                  <a:stretch>
                    <a:fillRect r="-19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8C6CF-6917-06CA-95D9-6D62F754E4BC}"/>
                </a:ext>
              </a:extLst>
            </p:cNvPr>
            <p:cNvSpPr txBox="1"/>
            <p:nvPr/>
          </p:nvSpPr>
          <p:spPr>
            <a:xfrm>
              <a:off x="9007469" y="4131423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4395AC9-F2FF-6901-E8D8-B1A379ADD16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9185563" y="2740025"/>
              <a:ext cx="0" cy="231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44F9303-E0E6-17DB-F372-BEDA3C9865D7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>
              <a:off x="9185563" y="3886200"/>
              <a:ext cx="0" cy="24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2403C688-B967-33DA-92DA-04202F66B6E6}"/>
                    </a:ext>
                  </a:extLst>
                </p:cNvPr>
                <p:cNvSpPr/>
                <p:nvPr/>
              </p:nvSpPr>
              <p:spPr>
                <a:xfrm>
                  <a:off x="8728363" y="4855235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2403C688-B967-33DA-92DA-04202F66B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63" y="4855235"/>
                  <a:ext cx="914400" cy="914400"/>
                </a:xfrm>
                <a:prstGeom prst="ellipse">
                  <a:avLst/>
                </a:prstGeom>
                <a:blipFill>
                  <a:blip r:embed="rId5"/>
                  <a:stretch>
                    <a:fillRect r="-19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3F05A39-5703-08D3-E078-601829D376CC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>
              <a:off x="9185563" y="4500755"/>
              <a:ext cx="0" cy="35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2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19D8-C476-626B-136F-7A9F3E62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way to get power set (3)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FAB8293-EC01-B3BD-EC54-2C19BDA7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92" y="2266682"/>
            <a:ext cx="4587638" cy="3177815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C5392A-4208-7A6A-C80D-37AF2CC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8" y="3665072"/>
            <a:ext cx="4663844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D4A56-08BF-CF75-325D-93401DE7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way to get power set 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597A02-52C4-7F62-474E-0F729EF4D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n-bits correspond to subsets of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Let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597A02-52C4-7F62-474E-0F729EF4D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3D19AD-9030-A188-5EFD-3A8716B25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96298"/>
              </p:ext>
            </p:extLst>
          </p:nvPr>
        </p:nvGraphicFramePr>
        <p:xfrm>
          <a:off x="2941323" y="3067999"/>
          <a:ext cx="3151905" cy="29260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50635">
                  <a:extLst>
                    <a:ext uri="{9D8B030D-6E8A-4147-A177-3AD203B41FA5}">
                      <a16:colId xmlns:a16="http://schemas.microsoft.com/office/drawing/2014/main" val="3923441634"/>
                    </a:ext>
                  </a:extLst>
                </a:gridCol>
                <a:gridCol w="1050635">
                  <a:extLst>
                    <a:ext uri="{9D8B030D-6E8A-4147-A177-3AD203B41FA5}">
                      <a16:colId xmlns:a16="http://schemas.microsoft.com/office/drawing/2014/main" val="1820637738"/>
                    </a:ext>
                  </a:extLst>
                </a:gridCol>
                <a:gridCol w="1050635">
                  <a:extLst>
                    <a:ext uri="{9D8B030D-6E8A-4147-A177-3AD203B41FA5}">
                      <a16:colId xmlns:a16="http://schemas.microsoft.com/office/drawing/2014/main" val="3672542090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8395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26134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72729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88574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17803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25659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17144"/>
                  </a:ext>
                </a:extLst>
              </a:tr>
              <a:tr h="3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67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761DC1-1A1F-1070-CFB6-FF2005055A6C}"/>
              </a:ext>
            </a:extLst>
          </p:cNvPr>
          <p:cNvSpPr txBox="1"/>
          <p:nvPr/>
        </p:nvSpPr>
        <p:spPr>
          <a:xfrm>
            <a:off x="3316779" y="269866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16439-DBD5-1FEA-4E1F-42E7CB556E06}"/>
              </a:ext>
            </a:extLst>
          </p:cNvPr>
          <p:cNvSpPr txBox="1"/>
          <p:nvPr/>
        </p:nvSpPr>
        <p:spPr>
          <a:xfrm>
            <a:off x="4364181" y="2698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C854F-F56B-5537-1B21-4E839D87A476}"/>
              </a:ext>
            </a:extLst>
          </p:cNvPr>
          <p:cNvSpPr txBox="1"/>
          <p:nvPr/>
        </p:nvSpPr>
        <p:spPr>
          <a:xfrm>
            <a:off x="5411583" y="26986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3F6EB8F-6619-9D6B-4BEF-4FDEACA5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59158"/>
              </p:ext>
            </p:extLst>
          </p:nvPr>
        </p:nvGraphicFramePr>
        <p:xfrm>
          <a:off x="2557734" y="3047679"/>
          <a:ext cx="322525" cy="29667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22525">
                  <a:extLst>
                    <a:ext uri="{9D8B030D-6E8A-4147-A177-3AD203B41FA5}">
                      <a16:colId xmlns:a16="http://schemas.microsoft.com/office/drawing/2014/main" val="344352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8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6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692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4506090-A9B3-96F8-FAB0-1B8CA077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033729"/>
                  </p:ext>
                </p:extLst>
              </p:nvPr>
            </p:nvGraphicFramePr>
            <p:xfrm>
              <a:off x="7489768" y="3067997"/>
              <a:ext cx="1363288" cy="2946400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363288">
                      <a:extLst>
                        <a:ext uri="{9D8B030D-6E8A-4147-A177-3AD203B41FA5}">
                          <a16:colId xmlns:a16="http://schemas.microsoft.com/office/drawing/2014/main" val="3240316888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97695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78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759336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𝑎</m:t>
                                    </m:r>
                                    <m:r>
                                      <a:rPr lang="en-US" altLang="ko-KR" b="0" smtClean="0"/>
                                      <m:t>,</m:t>
                                    </m:r>
                                    <m:r>
                                      <a:rPr lang="en-US" altLang="ko-KR" b="0" smtClean="0"/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44573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607419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𝑎</m:t>
                                    </m:r>
                                    <m:r>
                                      <a:rPr lang="en-US" altLang="ko-KR" b="0" smtClean="0"/>
                                      <m:t>,</m:t>
                                    </m:r>
                                    <m:r>
                                      <a:rPr lang="en-US" altLang="ko-KR" b="0" smtClean="0"/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992962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𝑏</m:t>
                                    </m:r>
                                    <m:r>
                                      <a:rPr lang="en-US" altLang="ko-KR" b="0" smtClean="0"/>
                                      <m:t>,</m:t>
                                    </m:r>
                                    <m:r>
                                      <a:rPr lang="en-US" altLang="ko-KR" b="0" smtClean="0"/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62619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𝑎</m:t>
                                    </m:r>
                                    <m:r>
                                      <a:rPr lang="en-US" altLang="ko-KR" b="0" smtClean="0"/>
                                      <m:t>,</m:t>
                                    </m:r>
                                    <m:r>
                                      <a:rPr lang="en-US" altLang="ko-KR" b="0" smtClean="0"/>
                                      <m:t>𝑏</m:t>
                                    </m:r>
                                    <m:r>
                                      <a:rPr lang="en-US" altLang="ko-KR" b="0" smtClean="0"/>
                                      <m:t>,</m:t>
                                    </m:r>
                                    <m:r>
                                      <a:rPr lang="en-US" altLang="ko-KR" b="0" smtClean="0"/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02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4506090-A9B3-96F8-FAB0-1B8CA077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033729"/>
                  </p:ext>
                </p:extLst>
              </p:nvPr>
            </p:nvGraphicFramePr>
            <p:xfrm>
              <a:off x="7489768" y="3067997"/>
              <a:ext cx="1363288" cy="2946400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363288">
                      <a:extLst>
                        <a:ext uri="{9D8B030D-6E8A-4147-A177-3AD203B41FA5}">
                          <a16:colId xmlns:a16="http://schemas.microsoft.com/office/drawing/2014/main" val="3240316888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1639" r="-889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97695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103333" r="-889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92478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200000" r="-889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759336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305000" r="-889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44573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398361" r="-88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07419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506667" r="-88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92962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596721" r="-88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626199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4" t="-708333" r="-88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0211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48A51E-D734-F74F-2520-D9C926B13E18}"/>
              </a:ext>
            </a:extLst>
          </p:cNvPr>
          <p:cNvCxnSpPr/>
          <p:nvPr/>
        </p:nvCxnSpPr>
        <p:spPr>
          <a:xfrm>
            <a:off x="6267797" y="3246117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EA3BDD-0381-8734-4E12-B01CB20A53AD}"/>
              </a:ext>
            </a:extLst>
          </p:cNvPr>
          <p:cNvCxnSpPr/>
          <p:nvPr/>
        </p:nvCxnSpPr>
        <p:spPr>
          <a:xfrm>
            <a:off x="6267797" y="3620190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9EE128-3FA2-AA4A-7CC7-B14BCF682C85}"/>
              </a:ext>
            </a:extLst>
          </p:cNvPr>
          <p:cNvCxnSpPr/>
          <p:nvPr/>
        </p:nvCxnSpPr>
        <p:spPr>
          <a:xfrm>
            <a:off x="6267797" y="4002575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3F88F-06D8-0380-2183-739A958B1C83}"/>
              </a:ext>
            </a:extLst>
          </p:cNvPr>
          <p:cNvCxnSpPr/>
          <p:nvPr/>
        </p:nvCxnSpPr>
        <p:spPr>
          <a:xfrm>
            <a:off x="6267797" y="4343397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5FB850-DB8B-B7DF-7662-532AA1B93FFF}"/>
              </a:ext>
            </a:extLst>
          </p:cNvPr>
          <p:cNvCxnSpPr/>
          <p:nvPr/>
        </p:nvCxnSpPr>
        <p:spPr>
          <a:xfrm>
            <a:off x="6267797" y="4750721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6C1CCD-4B7C-0E71-D813-475CEC656207}"/>
              </a:ext>
            </a:extLst>
          </p:cNvPr>
          <p:cNvCxnSpPr/>
          <p:nvPr/>
        </p:nvCxnSpPr>
        <p:spPr>
          <a:xfrm>
            <a:off x="6267797" y="5074917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D56ECA-9ED5-F6FE-EAB4-1A5FB99A5461}"/>
              </a:ext>
            </a:extLst>
          </p:cNvPr>
          <p:cNvCxnSpPr/>
          <p:nvPr/>
        </p:nvCxnSpPr>
        <p:spPr>
          <a:xfrm>
            <a:off x="6267797" y="5448989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558FDB-E75F-77A5-41B9-6DE0BCD388E7}"/>
              </a:ext>
            </a:extLst>
          </p:cNvPr>
          <p:cNvCxnSpPr/>
          <p:nvPr/>
        </p:nvCxnSpPr>
        <p:spPr>
          <a:xfrm>
            <a:off x="6267797" y="5823061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0C890-8E51-9CED-FACB-98A343F5485A}"/>
              </a:ext>
            </a:extLst>
          </p:cNvPr>
          <p:cNvSpPr txBox="1"/>
          <p:nvPr/>
        </p:nvSpPr>
        <p:spPr>
          <a:xfrm>
            <a:off x="958662" y="4171865"/>
            <a:ext cx="14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 of bits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4BA93-EDA7-04DC-99D7-2B7E09E2E252}"/>
                  </a:ext>
                </a:extLst>
              </p:cNvPr>
              <p:cNvSpPr txBox="1"/>
              <p:nvPr/>
            </p:nvSpPr>
            <p:spPr>
              <a:xfrm>
                <a:off x="9055243" y="4171865"/>
                <a:ext cx="1561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Subsets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4BA93-EDA7-04DC-99D7-2B7E09E2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43" y="4171865"/>
                <a:ext cx="1561646" cy="369332"/>
              </a:xfrm>
              <a:prstGeom prst="rect">
                <a:avLst/>
              </a:prstGeom>
              <a:blipFill>
                <a:blip r:embed="rId4"/>
                <a:stretch>
                  <a:fillRect l="-311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A5A1F-E2A5-CE87-5EA6-4C084612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way to get power set 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A36E55-CD08-D9E0-DD48-15610E8F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indices of bit with 1 (ch.4)</a:t>
                </a:r>
              </a:p>
              <a:p>
                <a:pPr lvl="1"/>
                <a:r>
                  <a:rPr lang="en-US" altLang="ko-KR" dirty="0"/>
                  <a:t>Index of lowest bit with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&amp; ~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Delete lowest bit with 1: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Example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=11=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A36E55-CD08-D9E0-DD48-15610E8F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531E60B-E7EB-03AD-F642-093D2D19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18" y="4001294"/>
            <a:ext cx="3186993" cy="18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D72C-BFB9-385B-BE84-589B999E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way to get power set 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BD3FC3-8231-7315-DC70-589F9A63E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So how can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~(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add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𝑠𝑢𝑏𝑠𝑒𝑡</m:t>
                    </m:r>
                  </m:oMath>
                </a14:m>
                <a:r>
                  <a:rPr lang="en-US" altLang="ko-KR" dirty="0"/>
                  <a:t> which is 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Repeat until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then, add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𝑠𝑢𝑏𝑠𝑒𝑡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𝑝𝑜𝑤𝑒𝑟𝑠𝑒𝑡</m:t>
                    </m:r>
                  </m:oMath>
                </a14:m>
                <a:endParaRPr lang="en-US" altLang="ko-KR" b="0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Time complexity?</a:t>
                </a:r>
              </a:p>
              <a:p>
                <a:pPr lvl="1"/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𝑠𝑢𝑏𝑠𝑒𝑡</m:t>
                    </m:r>
                  </m:oMath>
                </a14:m>
                <a:r>
                  <a:rPr lang="en-US" altLang="ko-KR" dirty="0"/>
                  <a:t> takes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Repeat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6BD3FC3-8231-7315-DC70-589F9A63E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8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E7DCC4-A595-AABA-0740-D328C6AF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way to get power set (4)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D27EEF62-7951-BAC4-3B8C-3AEC8F4A7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5485" y="3668797"/>
            <a:ext cx="5310374" cy="390469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08C6C093-9044-2676-5243-FCA797903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1" y="2268753"/>
            <a:ext cx="3927556" cy="3190556"/>
          </a:xfrm>
        </p:spPr>
      </p:pic>
    </p:spTree>
    <p:extLst>
      <p:ext uri="{BB962C8B-B14F-4D97-AF65-F5344CB8AC3E}">
        <p14:creationId xmlns:p14="http://schemas.microsoft.com/office/powerpoint/2010/main" val="115795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436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15.4 멱집합 구하기</vt:lpstr>
      <vt:lpstr>Power Set</vt:lpstr>
      <vt:lpstr>One way to get power set (1)</vt:lpstr>
      <vt:lpstr>One way to get power set (2)</vt:lpstr>
      <vt:lpstr>One way to get power set (3)</vt:lpstr>
      <vt:lpstr>Another way to get power set (1)</vt:lpstr>
      <vt:lpstr>Another way to get power set (2)</vt:lpstr>
      <vt:lpstr>Another way to get power set (3)</vt:lpstr>
      <vt:lpstr>Another way to get power set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15.4 멱집합 구하기</dc:title>
  <dc:creator>Kim Woo Young</dc:creator>
  <cp:lastModifiedBy>Kim Woo Young</cp:lastModifiedBy>
  <cp:revision>4</cp:revision>
  <dcterms:created xsi:type="dcterms:W3CDTF">2023-05-25T12:42:16Z</dcterms:created>
  <dcterms:modified xsi:type="dcterms:W3CDTF">2023-05-25T16:46:38Z</dcterms:modified>
</cp:coreProperties>
</file>