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0" r:id="rId4"/>
    <p:sldId id="282" r:id="rId5"/>
    <p:sldId id="283" r:id="rId6"/>
    <p:sldId id="281" r:id="rId7"/>
    <p:sldId id="284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08CC-D28B-0085-984F-706C543BE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60863-A1B9-98F7-96D9-8C909F9AC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FCFE3-4F09-335F-8F2B-2457596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52913-9160-F63C-2BB5-CA05A14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163CE-BEE3-7859-6F47-76726D25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8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C3265-1D40-CB0C-1982-7061516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7E8CC1-F3B0-FA73-E744-443EE3B18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A9CF1-CFFC-417C-5228-42329F1E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995FB-F270-7BFB-7E54-062636F1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E160A-643D-4B0F-0B35-7DDEBA79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3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47ABD-4595-D2C5-F80B-49C91E223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C3DEA1-283B-F429-8045-D05C9829D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05414-2A79-4DA1-676B-2DA9EE8B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0DDA7-885A-16B0-A506-70349BAA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0BD48-0E73-8594-2C89-17003429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9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7191C-B35B-4F33-38E0-88316EEA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C1BB9-0D3D-7EC9-C6AE-75E042D0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21D65-210A-81D3-228C-D305A133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896B8-0A53-020B-F79C-858475FF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BA5C6-9B45-BF81-9046-5024C2C1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3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BDE10-108D-89C0-A487-B58741A7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04865-FA61-D6DA-D1C6-08D4BC0F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A72C9-2C54-FD2D-E533-EBD62984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6FA35-BA64-DC45-33FC-F95BE836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E5BEA-4949-C088-1C29-3E05DAF7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2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35840-234D-53B0-40CF-B9B09F9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E572F-4902-CB6F-770C-1423687E9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3D5563-17C2-2783-F76D-FF5F40A77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665EA-B925-DED8-4E54-24B60893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DB807-AB52-32F5-927C-EED6D33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CC16C9-5F6C-E258-2AFA-40AB7C72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A10A-B4BC-ABF3-0A90-148C2AAC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A44BF-961D-8A5D-AB50-C2613300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5390C-E761-7A64-6578-0F474229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EB7264-19AD-444E-C856-998F4F1D3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0AE7D-114B-1964-41CD-84A73CEDC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20456A-DCC6-D145-C0A0-3AE1637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E42372-75BD-EBEA-70EB-9518A29C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E4966-0192-8752-D0D5-AD826B16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4C8E-267B-DFE6-AC04-ED158187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1CEC16-B277-9049-9D30-2AC5577E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BB8C5-1E5F-9951-810E-451006CA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CF760-9DE3-A643-2DDF-084DCECF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F5563F-84A0-8DE5-E98C-2D289DCA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D736EE-971E-6D04-C61E-C4F296F5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0954E-E60E-8723-F2A3-17812E95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2ED24-2BB3-7A24-A932-B0AB6C4A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0AE9E-2254-73A1-1638-11734665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FED1A-F361-91DA-AD40-505253E10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63123-2D29-D39E-C659-AD814505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603D4-3AF5-4370-EA55-4AEF86FC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5D29E-A029-3920-EB2D-40ADA7A3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C671B-E7FE-3E3A-6DEC-F219983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95DCEA-38E4-1A7C-BBDA-06F2697A9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DE241E-70E6-B3AA-0CDE-79AE45EA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69E1B-4A02-0049-1DF2-FFEA95FB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98B86-21AA-998D-B064-5DA7666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AB5A7-D2DD-5E8F-2036-4AC1CF4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5D2E39-4A3B-00A1-E715-B6BA5F54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515DB-BB36-7262-7B03-DD01AAF4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CA8EE-2D2F-CD3A-511A-04E955CD4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9D03-8318-46B1-B619-AFD2B125144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0B2FB-E0C6-362B-24E1-90E02FF68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223F6-F024-4447-7A96-602B8536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7986-54B6-464E-9F80-80EF42EF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017B3-7219-FADC-E4F8-4BDEAD07A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122363"/>
            <a:ext cx="10523765" cy="2387600"/>
          </a:xfrm>
        </p:spPr>
        <p:txBody>
          <a:bodyPr>
            <a:normAutofit/>
          </a:bodyPr>
          <a:lstStyle/>
          <a:p>
            <a:r>
              <a:rPr lang="ko-KR" altLang="en-US" sz="5500" b="1" dirty="0" err="1">
                <a:latin typeface="Consolas" panose="020B0609020204030204" pitchFamily="49" charset="0"/>
              </a:rPr>
              <a:t>멱집합</a:t>
            </a:r>
            <a:r>
              <a:rPr lang="ko-KR" altLang="en-US" sz="5500" b="1" dirty="0">
                <a:latin typeface="Consolas" panose="020B0609020204030204" pitchFamily="49" charset="0"/>
              </a:rPr>
              <a:t>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6034A-3EE1-D587-4D73-9BCC66C38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2019115335 </a:t>
            </a:r>
            <a:r>
              <a:rPr lang="ko-KR" altLang="en-US" dirty="0"/>
              <a:t>오효택</a:t>
            </a:r>
          </a:p>
        </p:txBody>
      </p:sp>
    </p:spTree>
    <p:extLst>
      <p:ext uri="{BB962C8B-B14F-4D97-AF65-F5344CB8AC3E}">
        <p14:creationId xmlns:p14="http://schemas.microsoft.com/office/powerpoint/2010/main" val="35967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ABEEFBA-0497-E67A-B531-8ECD64E4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20" y="163286"/>
            <a:ext cx="2726871" cy="881743"/>
          </a:xfrm>
        </p:spPr>
        <p:txBody>
          <a:bodyPr>
            <a:normAutofit/>
          </a:bodyPr>
          <a:lstStyle/>
          <a:p>
            <a:r>
              <a:rPr lang="ko-KR" altLang="en-US" sz="3000" b="1" dirty="0" err="1">
                <a:latin typeface="Consolas" panose="020B0609020204030204" pitchFamily="49" charset="0"/>
              </a:rPr>
              <a:t>멱집합</a:t>
            </a:r>
            <a:r>
              <a:rPr lang="en-US" altLang="ko-KR" sz="3000" b="1" dirty="0">
                <a:latin typeface="Consolas" panose="020B0609020204030204" pitchFamily="49" charset="0"/>
              </a:rPr>
              <a:t>?</a:t>
            </a:r>
            <a:endParaRPr lang="ko-KR" altLang="en-US" sz="3000" b="1" dirty="0">
              <a:latin typeface="Consolas" panose="020B0609020204030204" pitchFamily="49" charset="0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794C34A-0E4F-D13C-1DEF-DF47DB429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1295854"/>
            <a:ext cx="8199664" cy="679904"/>
          </a:xfrm>
        </p:spPr>
        <p:txBody>
          <a:bodyPr>
            <a:normAutofit/>
          </a:bodyPr>
          <a:lstStyle/>
          <a:p>
            <a:pPr algn="just"/>
            <a:r>
              <a:rPr lang="ko-KR" altLang="en-US" sz="1800" dirty="0"/>
              <a:t>집합 </a:t>
            </a:r>
            <a:r>
              <a:rPr lang="en-US" altLang="ko-KR" sz="1800" dirty="0"/>
              <a:t>S</a:t>
            </a:r>
            <a:r>
              <a:rPr lang="ko-KR" altLang="en-US" sz="1800" dirty="0"/>
              <a:t>의 모든 부분집합을 원소로 하는 집합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6E945565-6D16-7D9F-618A-EC157370E1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81100" y="2226583"/>
                <a:ext cx="8199664" cy="679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ko-KR" altLang="en-US" sz="1800" dirty="0"/>
                  <a:t>예</a:t>
                </a:r>
                <a:r>
                  <a:rPr lang="en-US" altLang="ko-KR" sz="18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6E945565-6D16-7D9F-618A-EC157370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2226583"/>
                <a:ext cx="8199664" cy="679904"/>
              </a:xfrm>
              <a:prstGeom prst="rect">
                <a:avLst/>
              </a:prstGeom>
              <a:blipFill>
                <a:blip r:embed="rId2"/>
                <a:stretch>
                  <a:fillRect l="-669" t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부제목 2">
                <a:extLst>
                  <a:ext uri="{FF2B5EF4-FFF2-40B4-BE49-F238E27FC236}">
                    <a16:creationId xmlns:a16="http://schemas.microsoft.com/office/drawing/2014/main" id="{1F98EA9A-895B-EF3B-EC90-7DE3BFFC3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8555" y="2906487"/>
                <a:ext cx="8199664" cy="679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6" name="부제목 2">
                <a:extLst>
                  <a:ext uri="{FF2B5EF4-FFF2-40B4-BE49-F238E27FC236}">
                    <a16:creationId xmlns:a16="http://schemas.microsoft.com/office/drawing/2014/main" id="{1F98EA9A-895B-EF3B-EC90-7DE3BFFC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555" y="2906487"/>
                <a:ext cx="8199664" cy="679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부제목 2">
            <a:extLst>
              <a:ext uri="{FF2B5EF4-FFF2-40B4-BE49-F238E27FC236}">
                <a16:creationId xmlns:a16="http://schemas.microsoft.com/office/drawing/2014/main" id="{71B50842-E5C4-B6D4-AA36-55D325812844}"/>
              </a:ext>
            </a:extLst>
          </p:cNvPr>
          <p:cNvSpPr txBox="1">
            <a:spLocks/>
          </p:cNvSpPr>
          <p:nvPr/>
        </p:nvSpPr>
        <p:spPr>
          <a:xfrm>
            <a:off x="1518555" y="3611562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CA55B-F188-BDD3-D5A3-6C5E7AE60235}"/>
                  </a:ext>
                </a:extLst>
              </p:cNvPr>
              <p:cNvSpPr txBox="1"/>
              <p:nvPr/>
            </p:nvSpPr>
            <p:spPr>
              <a:xfrm>
                <a:off x="1722667" y="3559628"/>
                <a:ext cx="5004960" cy="47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ko-KR" altLang="en-US" sz="3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3000" dirty="0"/>
                  <a:t> 원소의 개수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CA55B-F188-BDD3-D5A3-6C5E7AE60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67" y="3559628"/>
                <a:ext cx="5004960" cy="470385"/>
              </a:xfrm>
              <a:prstGeom prst="rect">
                <a:avLst/>
              </a:prstGeom>
              <a:blipFill>
                <a:blip r:embed="rId4"/>
                <a:stretch>
                  <a:fillRect t="-24675" r="-1218" b="-49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04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ABEEFBA-0497-E67A-B531-8ECD64E4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5078"/>
            <a:ext cx="4849587" cy="881743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Consolas" panose="020B0609020204030204" pitchFamily="49" charset="0"/>
              </a:rPr>
              <a:t>재귀로 </a:t>
            </a:r>
            <a:r>
              <a:rPr lang="ko-KR" altLang="en-US" sz="3000" b="1" dirty="0" err="1">
                <a:latin typeface="Consolas" panose="020B0609020204030204" pitchFamily="49" charset="0"/>
              </a:rPr>
              <a:t>멱집합</a:t>
            </a:r>
            <a:r>
              <a:rPr lang="ko-KR" altLang="en-US" sz="3000" b="1" dirty="0">
                <a:latin typeface="Consolas" panose="020B0609020204030204" pitchFamily="49" charset="0"/>
              </a:rPr>
              <a:t> 구하기</a:t>
            </a: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439F3539-9AAD-87BF-D498-044316D4790B}"/>
              </a:ext>
            </a:extLst>
          </p:cNvPr>
          <p:cNvSpPr txBox="1">
            <a:spLocks/>
          </p:cNvSpPr>
          <p:nvPr/>
        </p:nvSpPr>
        <p:spPr>
          <a:xfrm>
            <a:off x="1239610" y="1549855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{2, 3}</a:t>
            </a:r>
            <a:r>
              <a:rPr lang="ko-KR" altLang="en-US" sz="3000" dirty="0"/>
              <a:t>의 부분집합에서 </a:t>
            </a:r>
            <a:r>
              <a:rPr lang="en-US" altLang="ko-KR" sz="3000" dirty="0"/>
              <a:t>{1}</a:t>
            </a:r>
            <a:r>
              <a:rPr lang="ko-KR" altLang="en-US" sz="3000" dirty="0"/>
              <a:t>을 합한 집합 </a:t>
            </a: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F14D540A-E4C7-4AAD-44A3-A5282582E92D}"/>
              </a:ext>
            </a:extLst>
          </p:cNvPr>
          <p:cNvSpPr txBox="1">
            <a:spLocks/>
          </p:cNvSpPr>
          <p:nvPr/>
        </p:nvSpPr>
        <p:spPr>
          <a:xfrm>
            <a:off x="1239610" y="3002643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{2, 3}</a:t>
            </a:r>
            <a:r>
              <a:rPr lang="ko-KR" altLang="en-US" sz="3000" dirty="0"/>
              <a:t>의 부분집합에서 </a:t>
            </a:r>
            <a:r>
              <a:rPr lang="en-US" altLang="ko-KR" sz="3000" dirty="0"/>
              <a:t>{1}</a:t>
            </a:r>
            <a:r>
              <a:rPr lang="ko-KR" altLang="en-US" sz="3000" dirty="0"/>
              <a:t>을 제외한 집합 </a:t>
            </a: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C071C68B-84E1-F7D9-E9B3-9D6F584D8943}"/>
              </a:ext>
            </a:extLst>
          </p:cNvPr>
          <p:cNvSpPr txBox="1">
            <a:spLocks/>
          </p:cNvSpPr>
          <p:nvPr/>
        </p:nvSpPr>
        <p:spPr>
          <a:xfrm>
            <a:off x="1239610" y="2229759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                            +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832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ABEEFBA-0497-E67A-B531-8ECD64E4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5078"/>
            <a:ext cx="4849587" cy="881743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Consolas" panose="020B0609020204030204" pitchFamily="49" charset="0"/>
              </a:rPr>
              <a:t>재귀로 </a:t>
            </a:r>
            <a:r>
              <a:rPr lang="ko-KR" altLang="en-US" sz="3000" b="1" dirty="0" err="1">
                <a:latin typeface="Consolas" panose="020B0609020204030204" pitchFamily="49" charset="0"/>
              </a:rPr>
              <a:t>멱집합</a:t>
            </a:r>
            <a:r>
              <a:rPr lang="ko-KR" altLang="en-US" sz="3000" b="1" dirty="0">
                <a:latin typeface="Consolas" panose="020B0609020204030204" pitchFamily="49" charset="0"/>
              </a:rPr>
              <a:t> 구하기</a:t>
            </a:r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439F3539-9AAD-87BF-D498-044316D4790B}"/>
              </a:ext>
            </a:extLst>
          </p:cNvPr>
          <p:cNvSpPr txBox="1">
            <a:spLocks/>
          </p:cNvSpPr>
          <p:nvPr/>
        </p:nvSpPr>
        <p:spPr>
          <a:xfrm>
            <a:off x="1239610" y="1549855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{3}</a:t>
            </a:r>
            <a:r>
              <a:rPr lang="ko-KR" altLang="en-US" sz="3000" dirty="0"/>
              <a:t>의 부분집합에서 </a:t>
            </a:r>
            <a:r>
              <a:rPr lang="en-US" altLang="ko-KR" sz="3000" dirty="0"/>
              <a:t>{2}</a:t>
            </a:r>
            <a:r>
              <a:rPr lang="ko-KR" altLang="en-US" sz="3000" dirty="0"/>
              <a:t>을 합한 집합 </a:t>
            </a: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F14D540A-E4C7-4AAD-44A3-A5282582E92D}"/>
              </a:ext>
            </a:extLst>
          </p:cNvPr>
          <p:cNvSpPr txBox="1">
            <a:spLocks/>
          </p:cNvSpPr>
          <p:nvPr/>
        </p:nvSpPr>
        <p:spPr>
          <a:xfrm>
            <a:off x="1239610" y="3002643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{3}</a:t>
            </a:r>
            <a:r>
              <a:rPr lang="ko-KR" altLang="en-US" sz="3000" dirty="0"/>
              <a:t>의 부분집합에서 </a:t>
            </a:r>
            <a:r>
              <a:rPr lang="en-US" altLang="ko-KR" sz="3000" dirty="0"/>
              <a:t>{2}</a:t>
            </a:r>
            <a:r>
              <a:rPr lang="ko-KR" altLang="en-US" sz="3000" dirty="0"/>
              <a:t>을 제외한 집합 </a:t>
            </a: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C071C68B-84E1-F7D9-E9B3-9D6F584D8943}"/>
              </a:ext>
            </a:extLst>
          </p:cNvPr>
          <p:cNvSpPr txBox="1">
            <a:spLocks/>
          </p:cNvSpPr>
          <p:nvPr/>
        </p:nvSpPr>
        <p:spPr>
          <a:xfrm>
            <a:off x="1239610" y="2229759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                            +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214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ABEEFBA-0497-E67A-B531-8ECD64E4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5078"/>
            <a:ext cx="4849587" cy="881743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Consolas" panose="020B0609020204030204" pitchFamily="49" charset="0"/>
              </a:rPr>
              <a:t>재귀로 </a:t>
            </a:r>
            <a:r>
              <a:rPr lang="ko-KR" altLang="en-US" sz="3000" b="1" dirty="0" err="1">
                <a:latin typeface="Consolas" panose="020B0609020204030204" pitchFamily="49" charset="0"/>
              </a:rPr>
              <a:t>멱집합</a:t>
            </a:r>
            <a:r>
              <a:rPr lang="ko-KR" altLang="en-US" sz="3000" b="1" dirty="0">
                <a:latin typeface="Consolas" panose="020B0609020204030204" pitchFamily="49" charset="0"/>
              </a:rPr>
              <a:t> 구하기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부제목 2">
                <a:extLst>
                  <a:ext uri="{FF2B5EF4-FFF2-40B4-BE49-F238E27FC236}">
                    <a16:creationId xmlns:a16="http://schemas.microsoft.com/office/drawing/2014/main" id="{CBF2F203-5468-5394-E89F-3EF724093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9610" y="5135336"/>
                <a:ext cx="8199664" cy="679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</m:t>
                      </m:r>
                      <m:sSup>
                        <m:sSup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1</m:t>
                              </m:r>
                            </m:sub>
                          </m:sSub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 </m:t>
                      </m:r>
                      <m:sSup>
                        <m:sSup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>
          <p:sp>
            <p:nvSpPr>
              <p:cNvPr id="45" name="부제목 2">
                <a:extLst>
                  <a:ext uri="{FF2B5EF4-FFF2-40B4-BE49-F238E27FC236}">
                    <a16:creationId xmlns:a16="http://schemas.microsoft.com/office/drawing/2014/main" id="{CBF2F203-5468-5394-E89F-3EF72409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10" y="5135336"/>
                <a:ext cx="8199664" cy="679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부제목 2">
            <a:extLst>
              <a:ext uri="{FF2B5EF4-FFF2-40B4-BE49-F238E27FC236}">
                <a16:creationId xmlns:a16="http://schemas.microsoft.com/office/drawing/2014/main" id="{439F3539-9AAD-87BF-D498-044316D4790B}"/>
              </a:ext>
            </a:extLst>
          </p:cNvPr>
          <p:cNvSpPr txBox="1">
            <a:spLocks/>
          </p:cNvSpPr>
          <p:nvPr/>
        </p:nvSpPr>
        <p:spPr>
          <a:xfrm>
            <a:off x="1239610" y="1549855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3000" dirty="0"/>
              <a:t>공집합에서 </a:t>
            </a:r>
            <a:r>
              <a:rPr lang="en-US" altLang="ko-KR" sz="3000" dirty="0"/>
              <a:t>{3}</a:t>
            </a:r>
            <a:r>
              <a:rPr lang="ko-KR" altLang="en-US" sz="3000" dirty="0"/>
              <a:t>을 합한 집합 </a:t>
            </a:r>
          </a:p>
        </p:txBody>
      </p:sp>
      <p:sp>
        <p:nvSpPr>
          <p:cNvPr id="47" name="부제목 2">
            <a:extLst>
              <a:ext uri="{FF2B5EF4-FFF2-40B4-BE49-F238E27FC236}">
                <a16:creationId xmlns:a16="http://schemas.microsoft.com/office/drawing/2014/main" id="{F14D540A-E4C7-4AAD-44A3-A5282582E92D}"/>
              </a:ext>
            </a:extLst>
          </p:cNvPr>
          <p:cNvSpPr txBox="1">
            <a:spLocks/>
          </p:cNvSpPr>
          <p:nvPr/>
        </p:nvSpPr>
        <p:spPr>
          <a:xfrm>
            <a:off x="1239610" y="3002643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3000" dirty="0"/>
              <a:t>공집합에서 </a:t>
            </a:r>
            <a:r>
              <a:rPr lang="en-US" altLang="ko-KR" sz="3000" dirty="0"/>
              <a:t>{3}</a:t>
            </a:r>
            <a:r>
              <a:rPr lang="ko-KR" altLang="en-US" sz="3000" dirty="0"/>
              <a:t>을 제외한 집합 </a:t>
            </a:r>
          </a:p>
        </p:txBody>
      </p:sp>
      <p:sp>
        <p:nvSpPr>
          <p:cNvPr id="48" name="부제목 2">
            <a:extLst>
              <a:ext uri="{FF2B5EF4-FFF2-40B4-BE49-F238E27FC236}">
                <a16:creationId xmlns:a16="http://schemas.microsoft.com/office/drawing/2014/main" id="{C071C68B-84E1-F7D9-E9B3-9D6F584D8943}"/>
              </a:ext>
            </a:extLst>
          </p:cNvPr>
          <p:cNvSpPr txBox="1">
            <a:spLocks/>
          </p:cNvSpPr>
          <p:nvPr/>
        </p:nvSpPr>
        <p:spPr>
          <a:xfrm>
            <a:off x="1239610" y="2229759"/>
            <a:ext cx="8199664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                            +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488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ABEEFBA-0497-E67A-B531-8ECD64E4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175078"/>
            <a:ext cx="4849587" cy="881743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Consolas" panose="020B0609020204030204" pitchFamily="49" charset="0"/>
              </a:rPr>
              <a:t>재귀로 </a:t>
            </a:r>
            <a:r>
              <a:rPr lang="ko-KR" altLang="en-US" sz="3000" b="1" dirty="0" err="1">
                <a:latin typeface="Consolas" panose="020B0609020204030204" pitchFamily="49" charset="0"/>
              </a:rPr>
              <a:t>멱집합</a:t>
            </a:r>
            <a:r>
              <a:rPr lang="ko-KR" altLang="en-US" sz="3000" b="1" dirty="0">
                <a:latin typeface="Consolas" panose="020B0609020204030204" pitchFamily="49" charset="0"/>
              </a:rPr>
              <a:t> 구하기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B9FAEC-221E-7D6E-ED85-DBB412F4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58" y="1313089"/>
            <a:ext cx="4695825" cy="3333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C361AF-FD2D-7DCC-C850-17F1349C5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58" y="5198608"/>
            <a:ext cx="47625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ABEEFBA-0497-E67A-B531-8ECD64E43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46" y="155461"/>
            <a:ext cx="4849587" cy="881743"/>
          </a:xfrm>
        </p:spPr>
        <p:txBody>
          <a:bodyPr>
            <a:normAutofit/>
          </a:bodyPr>
          <a:lstStyle/>
          <a:p>
            <a:r>
              <a:rPr lang="ko-KR" altLang="en-US" sz="3000" b="1" dirty="0">
                <a:latin typeface="Consolas" panose="020B0609020204030204" pitchFamily="49" charset="0"/>
              </a:rPr>
              <a:t>반복문으로 </a:t>
            </a:r>
            <a:r>
              <a:rPr lang="ko-KR" altLang="en-US" sz="3000" b="1" dirty="0" err="1">
                <a:latin typeface="Consolas" panose="020B0609020204030204" pitchFamily="49" charset="0"/>
              </a:rPr>
              <a:t>멱집합</a:t>
            </a:r>
            <a:r>
              <a:rPr lang="ko-KR" altLang="en-US" sz="3000" b="1" dirty="0">
                <a:latin typeface="Consolas" panose="020B0609020204030204" pitchFamily="49" charset="0"/>
              </a:rPr>
              <a:t> 구하기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3C26205-0E4B-136F-8141-17888EC78314}"/>
              </a:ext>
            </a:extLst>
          </p:cNvPr>
          <p:cNvSpPr txBox="1">
            <a:spLocks/>
          </p:cNvSpPr>
          <p:nvPr/>
        </p:nvSpPr>
        <p:spPr>
          <a:xfrm>
            <a:off x="1043667" y="1516743"/>
            <a:ext cx="8688162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n = 3</a:t>
            </a:r>
            <a:r>
              <a:rPr lang="ko-KR" altLang="en-US" sz="3000" dirty="0"/>
              <a:t>이면</a:t>
            </a:r>
            <a:r>
              <a:rPr lang="en-US" altLang="ko-KR" sz="3000" dirty="0"/>
              <a:t>, 000</a:t>
            </a:r>
            <a:r>
              <a:rPr lang="ko-KR" altLang="en-US" sz="3000" dirty="0"/>
              <a:t>에서 </a:t>
            </a:r>
            <a:r>
              <a:rPr lang="en-US" altLang="ko-KR" sz="3000" dirty="0"/>
              <a:t>111</a:t>
            </a:r>
            <a:r>
              <a:rPr lang="ko-KR" altLang="en-US" sz="3000" dirty="0"/>
              <a:t>까지 각 부분집합에 대응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E836DA2-EC0A-488D-B073-90BFD7DD2D45}"/>
              </a:ext>
            </a:extLst>
          </p:cNvPr>
          <p:cNvSpPr txBox="1">
            <a:spLocks/>
          </p:cNvSpPr>
          <p:nvPr/>
        </p:nvSpPr>
        <p:spPr>
          <a:xfrm>
            <a:off x="1168852" y="3089048"/>
            <a:ext cx="8688162" cy="679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3000" dirty="0"/>
              <a:t>ex) 101 =&gt; {1, 3}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783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F5E680-0F10-CC47-8DFC-B08CD241B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071" y="1122363"/>
            <a:ext cx="10523765" cy="2387600"/>
          </a:xfrm>
        </p:spPr>
        <p:txBody>
          <a:bodyPr>
            <a:normAutofit/>
          </a:bodyPr>
          <a:lstStyle/>
          <a:p>
            <a:r>
              <a:rPr lang="ko-KR" altLang="en-US" sz="5500" b="1" dirty="0">
                <a:latin typeface="Consolas" panose="020B0609020204030204" pitchFamily="49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3553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166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Consolas</vt:lpstr>
      <vt:lpstr>Office 테마</vt:lpstr>
      <vt:lpstr>멱집합 구하기</vt:lpstr>
      <vt:lpstr>멱집합?</vt:lpstr>
      <vt:lpstr>재귀로 멱집합 구하기</vt:lpstr>
      <vt:lpstr>재귀로 멱집합 구하기</vt:lpstr>
      <vt:lpstr>재귀로 멱집합 구하기</vt:lpstr>
      <vt:lpstr>재귀로 멱집합 구하기</vt:lpstr>
      <vt:lpstr>반복문으로 멱집합 구하기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거의 정렬된 배열 정렬하기</dc:title>
  <dc:creator>오효택</dc:creator>
  <cp:lastModifiedBy>오효택</cp:lastModifiedBy>
  <cp:revision>3</cp:revision>
  <dcterms:created xsi:type="dcterms:W3CDTF">2023-04-27T15:12:11Z</dcterms:created>
  <dcterms:modified xsi:type="dcterms:W3CDTF">2023-05-25T15:27:21Z</dcterms:modified>
</cp:coreProperties>
</file>