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7607a722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a7607a722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a7607a722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a7607a722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a7607a722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a7607a722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17600" y="985625"/>
            <a:ext cx="8520600" cy="14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문제 17.7 수직선 쌍에 담을 수 있는 물의 최대 양 구하기</a:t>
            </a:r>
            <a:endParaRPr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52900" y="4066150"/>
            <a:ext cx="198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2017117079 윤대성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22900" y="556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설명 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25" y="1221100"/>
            <a:ext cx="7119774" cy="33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82275" y="61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가능한 방법 </a:t>
            </a:r>
            <a:endParaRPr sz="40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모든 쌍에대한 값 확인 하기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분할 정복 방법 (?)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가장 넓은 폭에서 -&gt; 좁은 폭으로 좁혀가기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68875" y="33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확인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5" y="966375"/>
            <a:ext cx="8155099" cy="36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