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320" r:id="rId3"/>
    <p:sldId id="344" r:id="rId4"/>
    <p:sldId id="345" r:id="rId5"/>
    <p:sldId id="346" r:id="rId6"/>
    <p:sldId id="347" r:id="rId7"/>
    <p:sldId id="349" r:id="rId8"/>
    <p:sldId id="350" r:id="rId9"/>
    <p:sldId id="348" r:id="rId10"/>
    <p:sldId id="351" r:id="rId11"/>
    <p:sldId id="352" r:id="rId12"/>
    <p:sldId id="355" r:id="rId13"/>
    <p:sldId id="356" r:id="rId14"/>
    <p:sldId id="358" r:id="rId15"/>
    <p:sldId id="359" r:id="rId16"/>
    <p:sldId id="331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11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702F6-6B80-1456-3998-B0598AE88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C65611-19FD-2D90-B0D6-606D9C715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9F291-6817-8496-0037-D3F16F0E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5DB42-201A-7A51-9F77-15C4ABFE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357A5-778A-68AE-7FB1-B997F280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7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0A8B3-9A62-2F87-418B-66204CB6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C9610-0046-CE09-BF63-DE966D68D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9C885-9A0B-95A9-7D72-AE4536BD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7A6CC-C661-EB22-91E5-AE86FE56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52B7A-EDA3-F517-71C1-96B9E496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7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D5F725-348B-D761-A466-F3F62E7F7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70F056-A3CC-BA0D-12D1-CEC40AEF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E45C5-6365-5E4E-036D-5E0E8936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5AC4C-3DDB-04FA-C7CB-D8636ED8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C6052-8310-CE6B-578C-1EE12A4F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6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EC1ED-00DD-AE9C-EE55-A68745C5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CCF80-29CF-2251-323A-D15F693F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92073-F9E8-BFB2-26CF-AED1EFC7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9367D-AEE0-1CA8-B6E5-EBFC6649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5224A-5C63-5E4B-E3B4-C5903A1A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6F99C-20AC-2B8C-AA4E-7132BDBE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A45D2-C829-0CBE-DC66-CC972C60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5AE6F-F2F9-70B0-A9B6-F4937D54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9E973-C80D-AE2B-4231-E3A08F3B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171B1-E4F8-909A-1483-32C1A3ED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9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AD5A1-3DAF-2D3E-F0B9-7D409780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65294-C340-87A2-2982-C19F88781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3736A-6E84-67A3-0FE5-487AB479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C4477-C882-DCC1-3D01-A8ED9F65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B3540-6EB8-7F60-9CDC-6C5DB1B7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8645C-FA33-77A2-D66B-7D3BE162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4A3B2-EDA9-B86F-80F9-ABAE3C67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5229E-53FD-E880-217E-D09CC6F90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78192-AC93-2509-1692-3A0CB646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AD3103-1C69-89D3-E82D-2FF629D28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D7BA03-E5B4-9640-1EE8-7C619F3D3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4D31BD-DB4E-5417-7E14-A8A5FD5E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449CA2-EA67-C6AA-1914-FB9E7160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4F2B0D-C561-ED93-E243-2CAF30E1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1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2C911-8633-5AF8-F69E-C1169275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A22334-D127-850F-416D-7A1C9535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76339-064A-7784-9D6E-A672D760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B2BD38-D929-0340-5384-2AA45963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EBDEEC-9F23-A7B1-B70F-768A1667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D3F435-D323-D8CD-C4D0-87F4079F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219DB4-A86E-9A96-C1CF-9D9A375D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9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D6937-1393-BEE3-4FA6-9C5EF92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0396E-B367-DF00-043E-4051FFB4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64365-D80E-9AA1-DD2E-047BA981B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925F6-288F-8DCB-8E35-54B2BAE1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EC0FF-19BE-D0FC-B57F-7C616359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C672D3-0A2F-B239-E0F4-49A0E28A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8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7FF4-55CB-6EC6-162F-F4675660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EC35F-5076-CA6C-2266-A6CD033E9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02908-7AC1-9318-70F3-9DF91A10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B2C09E-3D8B-3DF9-A89A-53F2B26D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1448EE-3D07-3498-756E-222871CD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75513-3E6D-C972-AE88-69BA7CF1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A70FD1-EFFE-DD91-6AFA-C418852E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F8FBB-B329-0480-F41E-6CC4C4CA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19821-046B-EBBF-D3B7-BB908162C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CBD376C-E72F-453F-B83A-54182AD42601}" type="datetimeFigureOut">
              <a:rPr lang="ko-KR" altLang="en-US" smtClean="0"/>
              <a:pPr/>
              <a:t>2023-05-26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B6E30-8A1A-AFF9-AC5D-E269FB994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E878D-67BC-37E2-8849-3DE848A8E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9FCF37-50B5-44C2-A912-24076125007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71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7881" y="1712041"/>
            <a:ext cx="106312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5.10 </a:t>
            </a:r>
            <a:r>
              <a: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안의 원소로 순열 구하기</a:t>
            </a:r>
            <a:endParaRPr lang="en-US" altLang="ko-KR" sz="2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3125" y="4186101"/>
            <a:ext cx="1883850" cy="16829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컴퓨터학부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2020118082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안재영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12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4057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안의 원소로 순열 구하기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0CADB-EFC6-707B-8FDD-D1618118559D}"/>
              </a:ext>
            </a:extLst>
          </p:cNvPr>
          <p:cNvSpPr txBox="1"/>
          <p:nvPr/>
        </p:nvSpPr>
        <p:spPr>
          <a:xfrm>
            <a:off x="359078" y="990920"/>
            <a:ext cx="1135395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B  C  E  A  D  G  F</a:t>
            </a:r>
          </a:p>
          <a:p>
            <a:pPr lvl="0">
              <a:defRPr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pt-BR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pt-BR" altLang="ko-KR" sz="32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       C     </a:t>
            </a:r>
            <a:r>
              <a:rPr lang="pt-BR" altLang="ko-KR" sz="32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E     F    G</a:t>
            </a:r>
          </a:p>
          <a:p>
            <a:pPr lvl="0">
              <a:defRPr/>
            </a:pPr>
            <a:endParaRPr lang="pt-BR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3(-)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0      1      4       2     6    5</a:t>
            </a: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</a:t>
            </a: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next=0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있던 값을 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마이너스로 만듦</a:t>
            </a:r>
            <a:endParaRPr lang="en-US" altLang="ko-KR" sz="3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next -&gt; index = 3</a:t>
            </a: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9189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4057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안의 원소로 순열 구하기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0CADB-EFC6-707B-8FDD-D1618118559D}"/>
              </a:ext>
            </a:extLst>
          </p:cNvPr>
          <p:cNvSpPr txBox="1"/>
          <p:nvPr/>
        </p:nvSpPr>
        <p:spPr>
          <a:xfrm>
            <a:off x="359078" y="990920"/>
            <a:ext cx="1135395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B  C  E  A  D  G  F</a:t>
            </a:r>
          </a:p>
          <a:p>
            <a:pPr lvl="0">
              <a:defRPr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pt-BR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pt-BR" altLang="ko-KR" sz="32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       C     </a:t>
            </a:r>
            <a:r>
              <a:rPr lang="pt-BR" altLang="ko-KR" sz="32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E     F    G</a:t>
            </a:r>
          </a:p>
          <a:p>
            <a:pPr lvl="0">
              <a:defRPr/>
            </a:pPr>
            <a:endParaRPr lang="pt-BR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32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3(-) 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0      1      </a:t>
            </a:r>
            <a:r>
              <a:rPr lang="en-US" altLang="ko-KR" sz="3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2     6    5</a:t>
            </a: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</a:t>
            </a: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next=0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next=</a:t>
            </a:r>
            <a:r>
              <a:rPr lang="en-US" altLang="ko-KR" sz="32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값을 </a:t>
            </a:r>
            <a:r>
              <a:rPr lang="ko-KR" altLang="en-US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바꿔줌</a:t>
            </a:r>
            <a:endParaRPr lang="en-US" altLang="ko-KR" sz="3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next -&gt; index = </a:t>
            </a:r>
            <a:r>
              <a:rPr lang="en-US" altLang="ko-KR" sz="3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1108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4057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안의 원소로 순열 구하기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0CADB-EFC6-707B-8FDD-D1618118559D}"/>
              </a:ext>
            </a:extLst>
          </p:cNvPr>
          <p:cNvSpPr txBox="1"/>
          <p:nvPr/>
        </p:nvSpPr>
        <p:spPr>
          <a:xfrm>
            <a:off x="359078" y="990920"/>
            <a:ext cx="1135395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B  C  E  A  D  G  F</a:t>
            </a:r>
          </a:p>
          <a:p>
            <a:pPr lvl="0">
              <a:defRPr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pt-BR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pt-BR" altLang="ko-KR" sz="32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       C     </a:t>
            </a:r>
            <a:r>
              <a:rPr lang="pt-BR" altLang="ko-KR" sz="32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pt-BR" altLang="ko-KR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F    G</a:t>
            </a:r>
          </a:p>
          <a:p>
            <a:pPr lvl="0">
              <a:defRPr/>
            </a:pPr>
            <a:endParaRPr lang="pt-BR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32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3(-) 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0      1      </a:t>
            </a:r>
            <a:r>
              <a:rPr lang="en-US" altLang="ko-KR" sz="3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4(-)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6    5</a:t>
            </a: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</a:t>
            </a: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next=0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next=</a:t>
            </a:r>
            <a:r>
              <a:rPr lang="en-US" altLang="ko-KR" sz="32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값을 </a:t>
            </a:r>
            <a:r>
              <a:rPr lang="ko-KR" altLang="en-US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바꿔줌</a:t>
            </a:r>
            <a:endParaRPr lang="en-US" altLang="ko-KR" sz="3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next -&gt; index = </a:t>
            </a:r>
            <a:r>
              <a:rPr lang="en-US" altLang="ko-KR" sz="3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index:4 -&gt; </a:t>
            </a:r>
            <a:r>
              <a:rPr lang="en-US" altLang="ko-KR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32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33850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4057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안의 원소로 순열 구하기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0CADB-EFC6-707B-8FDD-D1618118559D}"/>
              </a:ext>
            </a:extLst>
          </p:cNvPr>
          <p:cNvSpPr txBox="1"/>
          <p:nvPr/>
        </p:nvSpPr>
        <p:spPr>
          <a:xfrm>
            <a:off x="359078" y="990920"/>
            <a:ext cx="1135395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B  C  E  A  D  G  F</a:t>
            </a:r>
          </a:p>
          <a:p>
            <a:pPr lvl="0">
              <a:defRPr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pt-BR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pt-BR" altLang="ko-KR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 </a:t>
            </a: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B       C     A       </a:t>
            </a:r>
            <a:r>
              <a:rPr lang="pt-BR" altLang="ko-KR" sz="32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F    G</a:t>
            </a:r>
          </a:p>
          <a:p>
            <a:pPr lvl="0">
              <a:defRPr/>
            </a:pPr>
            <a:endParaRPr lang="pt-BR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32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3(-) 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</a:t>
            </a:r>
            <a:r>
              <a:rPr lang="en-US" altLang="ko-KR" sz="32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3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4(-)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6    5</a:t>
            </a: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</a:t>
            </a: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next=</a:t>
            </a:r>
            <a:r>
              <a:rPr lang="en-US" altLang="ko-KR" sz="32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next=2</a:t>
            </a:r>
            <a:r>
              <a:rPr lang="ko-KR" altLang="en-US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값을 </a:t>
            </a:r>
            <a:r>
              <a:rPr lang="ko-KR" altLang="en-US" sz="32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바꿔줌</a:t>
            </a:r>
            <a:endParaRPr lang="en-US" altLang="ko-KR" sz="32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next -&gt; index = </a:t>
            </a:r>
            <a:r>
              <a:rPr lang="en-US" altLang="ko-KR" sz="32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…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반복</a:t>
            </a:r>
            <a:endParaRPr lang="en-US" altLang="ko-KR" sz="3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53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4057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안의 원소로 순열 구하기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0CADB-EFC6-707B-8FDD-D1618118559D}"/>
              </a:ext>
            </a:extLst>
          </p:cNvPr>
          <p:cNvSpPr txBox="1"/>
          <p:nvPr/>
        </p:nvSpPr>
        <p:spPr>
          <a:xfrm>
            <a:off x="359078" y="990920"/>
            <a:ext cx="1135395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B  C  E  A  D  G  F</a:t>
            </a:r>
          </a:p>
          <a:p>
            <a:pPr lvl="0">
              <a:defRPr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pt-BR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pt-BR" altLang="ko-KR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 </a:t>
            </a: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C       E     A       </a:t>
            </a:r>
            <a:r>
              <a:rPr lang="pt-BR" altLang="ko-KR" sz="32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F    G</a:t>
            </a:r>
          </a:p>
          <a:p>
            <a:pPr lvl="0">
              <a:defRPr/>
            </a:pPr>
            <a:endParaRPr lang="pt-BR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32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3(-) 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0(-)   </a:t>
            </a:r>
            <a:r>
              <a:rPr lang="en-US" altLang="ko-KR" sz="32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1(-)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3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4(-)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2(-)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6    5</a:t>
            </a: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endParaRPr lang="en-US" altLang="ko-KR" sz="3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64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4057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안의 원소로 순열 구하기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0CADB-EFC6-707B-8FDD-D1618118559D}"/>
              </a:ext>
            </a:extLst>
          </p:cNvPr>
          <p:cNvSpPr txBox="1"/>
          <p:nvPr/>
        </p:nvSpPr>
        <p:spPr>
          <a:xfrm>
            <a:off x="359078" y="990920"/>
            <a:ext cx="1135395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B  C  E  A  D  G  F</a:t>
            </a:r>
          </a:p>
          <a:p>
            <a:pPr lvl="0">
              <a:defRPr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pt-BR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pt-BR" altLang="ko-KR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 </a:t>
            </a: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C       E     A       </a:t>
            </a:r>
            <a:r>
              <a:rPr lang="pt-BR" altLang="ko-KR" sz="32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G    F</a:t>
            </a:r>
          </a:p>
          <a:p>
            <a:pPr lvl="0">
              <a:defRPr/>
            </a:pPr>
            <a:endParaRPr lang="pt-BR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32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3(-) 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0(-)   </a:t>
            </a:r>
            <a:r>
              <a:rPr lang="en-US" altLang="ko-KR" sz="32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1(-)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3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4(-)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2(-)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6(-)  5(-)</a:t>
            </a: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26674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0725" y="2783721"/>
            <a:ext cx="82105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5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85D8E3C-6542-33A2-7875-BA2086598681}"/>
              </a:ext>
            </a:extLst>
          </p:cNvPr>
          <p:cNvSpPr/>
          <p:nvPr/>
        </p:nvSpPr>
        <p:spPr>
          <a:xfrm rot="18000000">
            <a:off x="7908580" y="-2461782"/>
            <a:ext cx="6172116" cy="641788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rgbClr val="333F4F"/>
              </a:gs>
              <a:gs pos="72000">
                <a:schemeClr val="tx2">
                  <a:lumMod val="50000"/>
                </a:schemeClr>
              </a:gs>
              <a:gs pos="34000">
                <a:schemeClr val="tx2">
                  <a:lumMod val="74000"/>
                  <a:alpha val="53000"/>
                </a:schemeClr>
              </a:gs>
              <a:gs pos="89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8D30161-8A45-055B-A479-4F82ED8CB65D}"/>
              </a:ext>
            </a:extLst>
          </p:cNvPr>
          <p:cNvSpPr/>
          <p:nvPr/>
        </p:nvSpPr>
        <p:spPr>
          <a:xfrm rot="17100000">
            <a:off x="-2246047" y="2681557"/>
            <a:ext cx="5954644" cy="607601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rgbClr val="333F4F"/>
              </a:gs>
              <a:gs pos="72000">
                <a:schemeClr val="tx2">
                  <a:lumMod val="50000"/>
                </a:schemeClr>
              </a:gs>
              <a:gs pos="34000">
                <a:schemeClr val="tx2">
                  <a:lumMod val="74000"/>
                  <a:alpha val="53000"/>
                </a:schemeClr>
              </a:gs>
              <a:gs pos="89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3651" y="4186101"/>
            <a:ext cx="1322798" cy="1152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컴퓨터학부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+mj-lt"/>
              <a:ea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2020118082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안재영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75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4057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안의 원소로 순열 구하기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2345F-9699-8705-9969-0EC4A961BC52}"/>
              </a:ext>
            </a:extLst>
          </p:cNvPr>
          <p:cNvSpPr txBox="1"/>
          <p:nvPr/>
        </p:nvSpPr>
        <p:spPr>
          <a:xfrm>
            <a:off x="615806" y="1040630"/>
            <a:ext cx="109603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알파벳 배열에 숫자 배열을 적용해서 알파벳 배열의 </a:t>
            </a:r>
            <a:r>
              <a:rPr lang="ko-KR" altLang="en-US" sz="3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순열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바꾸어 보아라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E2373-87C0-7B5C-DF74-027D619FF52B}"/>
              </a:ext>
            </a:extLst>
          </p:cNvPr>
          <p:cNvSpPr txBox="1"/>
          <p:nvPr/>
        </p:nvSpPr>
        <p:spPr>
          <a:xfrm>
            <a:off x="419023" y="3252051"/>
            <a:ext cx="1135395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a,b,c,d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있고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&lt;2,0,1,3&gt;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있다면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0">
              <a:defRPr/>
            </a:pP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a,b,c,d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원소를 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배열의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위치했던 것을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번째로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옮기면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b,c,a,d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된다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82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4057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안의 원소로 순열 구하기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2345F-9699-8705-9969-0EC4A961BC52}"/>
              </a:ext>
            </a:extLst>
          </p:cNvPr>
          <p:cNvSpPr txBox="1"/>
          <p:nvPr/>
        </p:nvSpPr>
        <p:spPr>
          <a:xfrm>
            <a:off x="615806" y="1040630"/>
            <a:ext cx="109603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해법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공간을 쓰는 기본적인 경우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E2373-87C0-7B5C-DF74-027D619FF52B}"/>
              </a:ext>
            </a:extLst>
          </p:cNvPr>
          <p:cNvSpPr txBox="1"/>
          <p:nvPr/>
        </p:nvSpPr>
        <p:spPr>
          <a:xfrm>
            <a:off x="359078" y="2020098"/>
            <a:ext cx="1135395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알파벳 원소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들어갈 빈 배열을 동일한 길이로 선언해준 후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배열의 원소에 따라 매핑하여 새로운 배열을 형성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&lt;</a:t>
            </a:r>
            <a:r>
              <a:rPr lang="en-US" altLang="ko-KR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a,b,c,d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-&gt; &lt;2,0,1,3&gt; -&gt; &lt;</a:t>
            </a:r>
            <a:r>
              <a:rPr lang="en-US" altLang="ko-KR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b,c,a,d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복잡도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O(n),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 복잡도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89541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4057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안의 원소로 순열 구하기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2345F-9699-8705-9969-0EC4A961BC52}"/>
              </a:ext>
            </a:extLst>
          </p:cNvPr>
          <p:cNvSpPr txBox="1"/>
          <p:nvPr/>
        </p:nvSpPr>
        <p:spPr>
          <a:xfrm>
            <a:off x="615806" y="1040630"/>
            <a:ext cx="10960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해법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2: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공간복잡도를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개선한 방법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E2373-87C0-7B5C-DF74-027D619FF52B}"/>
              </a:ext>
            </a:extLst>
          </p:cNvPr>
          <p:cNvSpPr txBox="1"/>
          <p:nvPr/>
        </p:nvSpPr>
        <p:spPr>
          <a:xfrm>
            <a:off x="359078" y="2020098"/>
            <a:ext cx="1135395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추가적인 배열을 쓰지 않고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있는 배열 안에서 원소를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공간복잡도가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O(1)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되는 경우를 구현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3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&lt;</a:t>
            </a:r>
            <a:r>
              <a:rPr lang="en-US" altLang="ko-KR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a,b,c,d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-&gt; &lt;2,0,1,3&gt; -&gt; &lt;</a:t>
            </a:r>
            <a:r>
              <a:rPr lang="en-US" altLang="ko-KR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b,c,a,d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9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4057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안의 원소로 순열 구하기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2345F-9699-8705-9969-0EC4A961BC52}"/>
              </a:ext>
            </a:extLst>
          </p:cNvPr>
          <p:cNvSpPr txBox="1"/>
          <p:nvPr/>
        </p:nvSpPr>
        <p:spPr>
          <a:xfrm>
            <a:off x="615806" y="1040630"/>
            <a:ext cx="10960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해법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2: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공간복잡도를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개선한 방법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E2373-87C0-7B5C-DF74-027D619FF52B}"/>
              </a:ext>
            </a:extLst>
          </p:cNvPr>
          <p:cNvSpPr txBox="1"/>
          <p:nvPr/>
        </p:nvSpPr>
        <p:spPr>
          <a:xfrm>
            <a:off x="359078" y="2020098"/>
            <a:ext cx="113539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왼쪽에서 오른쪽으로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scanning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하며 무식하게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방법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a,b,c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-&gt; &lt;2,0,1&gt; -&gt; &lt;</a:t>
            </a:r>
            <a:r>
              <a:rPr lang="en-US" altLang="ko-KR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b,c,a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된다고 생각 할 수 있음</a:t>
            </a:r>
            <a:endParaRPr lang="en-US" altLang="ko-KR" sz="3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,b,</a:t>
            </a:r>
            <a:r>
              <a:rPr lang="en-US" altLang="ko-KR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-&gt; &lt;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만나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index:2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,b,</a:t>
            </a:r>
            <a:r>
              <a:rPr lang="en-US" altLang="ko-KR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되는데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적용되어야할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value:1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위치가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되어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&lt;2,0,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적용할 수 없게 됨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44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4057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안의 원소로 순열 구하기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2345F-9699-8705-9969-0EC4A961BC52}"/>
              </a:ext>
            </a:extLst>
          </p:cNvPr>
          <p:cNvSpPr txBox="1"/>
          <p:nvPr/>
        </p:nvSpPr>
        <p:spPr>
          <a:xfrm>
            <a:off x="615806" y="1040630"/>
            <a:ext cx="10960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해법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2: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공간복잡도를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개선한 방법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E2373-87C0-7B5C-DF74-027D619FF52B}"/>
              </a:ext>
            </a:extLst>
          </p:cNvPr>
          <p:cNvSpPr txBox="1"/>
          <p:nvPr/>
        </p:nvSpPr>
        <p:spPr>
          <a:xfrm>
            <a:off x="359078" y="2020098"/>
            <a:ext cx="1135395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Cyclic Permutation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이용하면 가능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3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5FA5C8-82EA-D283-F087-C75AF05D8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946" y="2604526"/>
            <a:ext cx="5155256" cy="206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폰트, 친필, 화이트, 텍스트이(가) 표시된 사진&#10;&#10;자동 생성된 설명">
            <a:extLst>
              <a:ext uri="{FF2B5EF4-FFF2-40B4-BE49-F238E27FC236}">
                <a16:creationId xmlns:a16="http://schemas.microsoft.com/office/drawing/2014/main" id="{569AE83B-E9DC-A4AD-43CC-A3E1612B6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98" y="2604526"/>
            <a:ext cx="6626327" cy="1648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1BF9F1-2D16-7A80-1489-CE139EFFFCF8}"/>
              </a:ext>
            </a:extLst>
          </p:cNvPr>
          <p:cNvSpPr txBox="1"/>
          <p:nvPr/>
        </p:nvSpPr>
        <p:spPr>
          <a:xfrm>
            <a:off x="359077" y="4966612"/>
            <a:ext cx="113539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순열은 독립적인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Cyclic Permutation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모은 것과 같고</a:t>
            </a:r>
            <a:endParaRPr lang="en-US" altLang="ko-KR" sz="3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통해 각각 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분해된 구조끼리 순열을 맞추는 것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같음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50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4057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안의 원소로 순열 구하기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2345F-9699-8705-9969-0EC4A961BC52}"/>
              </a:ext>
            </a:extLst>
          </p:cNvPr>
          <p:cNvSpPr txBox="1"/>
          <p:nvPr/>
        </p:nvSpPr>
        <p:spPr>
          <a:xfrm>
            <a:off x="615806" y="1040630"/>
            <a:ext cx="10960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해법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2: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공간복잡도를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개선한 방법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E2373-87C0-7B5C-DF74-027D619FF52B}"/>
              </a:ext>
            </a:extLst>
          </p:cNvPr>
          <p:cNvSpPr txBox="1"/>
          <p:nvPr/>
        </p:nvSpPr>
        <p:spPr>
          <a:xfrm>
            <a:off x="533250" y="1859340"/>
            <a:ext cx="1135395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왼쪽에서 오른쪽으로 스캐닝 하면서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독립적인 사이클에 속하는 것들을 나타낼 때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안 원소의 값에 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크기인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</a:t>
            </a:r>
            <a:r>
              <a:rPr lang="ko-KR" altLang="en-US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빼주어</a:t>
            </a:r>
            <a:endParaRPr lang="en-US" altLang="ko-KR" sz="3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음수로 만들어 주는 트릭을 이용</a:t>
            </a:r>
            <a:endParaRPr lang="en-US" altLang="ko-KR" sz="3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41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4057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안의 원소로 순열 구하기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2A2D0065-B692-2557-B798-A2B6CA19C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31" y="982956"/>
            <a:ext cx="8938351" cy="55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3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4057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안의 원소로 순열 구하기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0CADB-EFC6-707B-8FDD-D1618118559D}"/>
              </a:ext>
            </a:extLst>
          </p:cNvPr>
          <p:cNvSpPr txBox="1"/>
          <p:nvPr/>
        </p:nvSpPr>
        <p:spPr>
          <a:xfrm>
            <a:off x="359078" y="990920"/>
            <a:ext cx="1135395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B  C  E  A  D  G  F</a:t>
            </a:r>
          </a:p>
          <a:p>
            <a:pPr lvl="0">
              <a:defRPr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pt-BR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pt-BR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       C     </a:t>
            </a:r>
            <a:r>
              <a:rPr lang="pt-BR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pt-BR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E     F    G</a:t>
            </a:r>
          </a:p>
          <a:p>
            <a:pPr lvl="0">
              <a:defRPr/>
            </a:pPr>
            <a:endParaRPr lang="pt-BR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0      1     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2     6    5</a:t>
            </a: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</a:t>
            </a: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next=0</a:t>
            </a: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next -&gt; index = 3</a:t>
            </a:r>
          </a:p>
          <a:p>
            <a:pPr lvl="0">
              <a:defRPr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알파벳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A(</a:t>
            </a:r>
            <a:r>
              <a:rPr lang="en-US" altLang="ko-KR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=0)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2072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839</Words>
  <Application>Microsoft Office PowerPoint</Application>
  <PresentationFormat>와이드스크린</PresentationFormat>
  <Paragraphs>119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배민중</dc:creator>
  <cp:lastModifiedBy>안재영</cp:lastModifiedBy>
  <cp:revision>84</cp:revision>
  <dcterms:created xsi:type="dcterms:W3CDTF">2023-01-14T11:16:23Z</dcterms:created>
  <dcterms:modified xsi:type="dcterms:W3CDTF">2023-05-25T20:52:55Z</dcterms:modified>
  <cp:version/>
</cp:coreProperties>
</file>