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9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7607a722_0_6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7607a722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a7607a722_0_6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a7607a722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7607a722_0_6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7607a722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a7607a722_0_6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a7607a722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7600" y="985625"/>
            <a:ext cx="8520600" cy="14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문제 17.7 수직선 쌍에 담을 수 있는 물의 최대 양 구하기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52900" y="4066150"/>
            <a:ext cx="198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2017117079 윤대성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2900" y="556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설명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25" y="1221100"/>
            <a:ext cx="7119774" cy="33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82275" y="61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가능한 방법 </a:t>
            </a:r>
            <a:endParaRPr sz="4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모든 쌍에대한 값 확인 하기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분할 정복 방법 (?)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가장 넓은 폭에서 -&gt; 좁은 폭으로 좁혀가기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164" y="2571750"/>
            <a:ext cx="7989133" cy="2337300"/>
          </a:xfrm>
          <a:prstGeom prst="rect">
            <a:avLst/>
          </a:prstGeom>
        </p:spPr>
      </p:pic>
      <p:pic>
        <p:nvPicPr>
          <p:cNvPr id="138" name="Google Shape;135;p14"/>
          <p:cNvPicPr/>
          <p:nvPr/>
        </p:nvPicPr>
        <p:blipFill rotWithShape="1">
          <a:blip r:embed="rId4">
            <a:alphaModFix/>
          </a:blip>
          <a:srcRect r="90" b="42040"/>
          <a:stretch>
            <a:fillRect/>
          </a:stretch>
        </p:blipFill>
        <p:spPr>
          <a:xfrm>
            <a:off x="529332" y="173847"/>
            <a:ext cx="7945718" cy="2397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>
            <a:spLocks noGrp="1"/>
          </p:cNvSpPr>
          <p:nvPr>
            <p:ph type="title" idx="0"/>
          </p:nvPr>
        </p:nvSpPr>
        <p:spPr>
          <a:xfrm>
            <a:off x="190032" y="197164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문제 설명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68875" y="33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확인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5" y="966375"/>
            <a:ext cx="8155099" cy="3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이동">
  <a:themeElements>
    <a:clrScheme name="이동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/>
  <ep:Paragraphs>9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이동</vt:lpstr>
      <vt:lpstr>문제 17.7 수직선 쌍에 담을 수 있는 물의 최대 양 구하기</vt:lpstr>
      <vt:lpstr>문제 설명</vt:lpstr>
      <vt:lpstr>가능한 방법</vt:lpstr>
      <vt:lpstr>문제 설명</vt:lpstr>
      <vt:lpstr>코드 확인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eotjd</cp:lastModifiedBy>
  <dcterms:modified xsi:type="dcterms:W3CDTF">2023-05-26T01:26:15.044</dcterms:modified>
  <cp:revision>21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