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0" r:id="rId4"/>
    <p:sldId id="330" r:id="rId5"/>
    <p:sldId id="308" r:id="rId6"/>
    <p:sldId id="304" r:id="rId7"/>
    <p:sldId id="332" r:id="rId8"/>
    <p:sldId id="333" r:id="rId9"/>
    <p:sldId id="334" r:id="rId10"/>
    <p:sldId id="271" r:id="rId11"/>
    <p:sldId id="267" r:id="rId12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4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7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1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0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5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5980" y="3856870"/>
            <a:ext cx="6672040" cy="28756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&lt;</a:t>
            </a:r>
            <a:r>
              <a:rPr lang="ko-KR" altLang="en-US" sz="3600" b="1"/>
              <a:t>문제 </a:t>
            </a:r>
            <a:r>
              <a:rPr lang="en-US" altLang="ko-KR" sz="3600" b="1"/>
              <a:t>14.8&gt;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정렬된 배열에서 높이가 최소인</a:t>
            </a:r>
            <a:endParaRPr lang="en-US" altLang="ko-KR" sz="3600" b="1"/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이진 탐색 트리 만들기</a:t>
            </a:r>
            <a:endParaRPr lang="en-US" altLang="ko-KR" sz="3600" b="1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Summary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304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000" b="1"/>
              <a:t>14.8 </a:t>
            </a:r>
            <a:r>
              <a:rPr lang="ko-KR" altLang="en-US" sz="4000" b="1"/>
              <a:t>정렬된 배열에서 높이가 최소인</a:t>
            </a:r>
            <a:r>
              <a:rPr lang="en-US" altLang="ko-KR" sz="4000" b="1"/>
              <a:t> </a:t>
            </a:r>
            <a:r>
              <a:rPr lang="ko-KR" altLang="en-US" sz="4000" b="1"/>
              <a:t>이진 탐색 트리 만들기</a:t>
            </a:r>
            <a:endParaRPr lang="en-US" altLang="ko-KR" sz="4000" b="1"/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000" b="1">
                <a:latin typeface="Courier New" panose="02070309020205020404" pitchFamily="49" charset="0"/>
                <a:cs typeface="Courier New" panose="02070309020205020404" pitchFamily="49" charset="0"/>
              </a:rPr>
              <a:t>Recursion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9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800" b="1"/>
              <a:t>Chapter 14 </a:t>
            </a:r>
            <a:br>
              <a:rPr lang="en-US" altLang="ko-KR" sz="4800" b="1"/>
            </a:b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81053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14.8 </a:t>
            </a:r>
            <a:r>
              <a:rPr lang="ko-KR" altLang="en-US" sz="3600" b="1"/>
              <a:t>정렬된 배열에서 높이가 최소인</a:t>
            </a:r>
            <a:br>
              <a:rPr lang="en-US" altLang="ko-KR" sz="3600" b="1"/>
            </a:br>
            <a:r>
              <a:rPr lang="ko-KR" altLang="en-US" sz="3600" b="1"/>
              <a:t>이진 탐색 트리 만들기</a:t>
            </a:r>
            <a:endParaRPr lang="en-US" altLang="ko-KR" sz="36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672" y="4860280"/>
            <a:ext cx="4246038" cy="2872656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828CC05-82AB-99D1-ADAF-2976F473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1979960"/>
            <a:ext cx="800100" cy="60864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4C918D-54E3-3356-788A-2F7F8A23E4F8}"/>
              </a:ext>
            </a:extLst>
          </p:cNvPr>
          <p:cNvSpPr txBox="1"/>
          <p:nvPr/>
        </p:nvSpPr>
        <p:spPr>
          <a:xfrm>
            <a:off x="1403648" y="2731975"/>
            <a:ext cx="195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[2, 3, 4, 5, 6, 7, 8]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D5A1EBF-B7F9-D229-1E57-B8283CD69866}"/>
              </a:ext>
            </a:extLst>
          </p:cNvPr>
          <p:cNvSpPr/>
          <p:nvPr/>
        </p:nvSpPr>
        <p:spPr>
          <a:xfrm>
            <a:off x="2341374" y="3308039"/>
            <a:ext cx="360040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713AE-6302-5A3C-FB09-F00219C549AE}"/>
              </a:ext>
            </a:extLst>
          </p:cNvPr>
          <p:cNvSpPr txBox="1"/>
          <p:nvPr/>
        </p:nvSpPr>
        <p:spPr>
          <a:xfrm>
            <a:off x="1323628" y="363614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높이</a:t>
            </a:r>
            <a:r>
              <a:rPr lang="en-US" altLang="ko-KR"/>
              <a:t>:</a:t>
            </a:r>
            <a:r>
              <a:rPr lang="ko-KR" altLang="en-US"/>
              <a:t>최소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DDC6F-762F-EC63-6B45-90BEC9741A9B}"/>
              </a:ext>
            </a:extLst>
          </p:cNvPr>
          <p:cNvSpPr txBox="1"/>
          <p:nvPr/>
        </p:nvSpPr>
        <p:spPr>
          <a:xfrm>
            <a:off x="4573248" y="238180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높이</a:t>
            </a:r>
            <a:r>
              <a:rPr lang="en-US" altLang="ko-KR"/>
              <a:t>:</a:t>
            </a:r>
            <a:r>
              <a:rPr lang="ko-KR" altLang="en-US"/>
              <a:t>최대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636FDFC-803C-E6A1-5646-62D8938A97E0}"/>
              </a:ext>
            </a:extLst>
          </p:cNvPr>
          <p:cNvSpPr/>
          <p:nvPr/>
        </p:nvSpPr>
        <p:spPr>
          <a:xfrm rot="16200000">
            <a:off x="4572000" y="1795871"/>
            <a:ext cx="360040" cy="223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074D6-C890-D056-B928-03D38B048A0B}"/>
              </a:ext>
            </a:extLst>
          </p:cNvPr>
          <p:cNvGrpSpPr/>
          <p:nvPr/>
        </p:nvGrpSpPr>
        <p:grpSpPr>
          <a:xfrm>
            <a:off x="3142202" y="5076304"/>
            <a:ext cx="3003611" cy="1175425"/>
            <a:chOff x="3164587" y="2712812"/>
            <a:chExt cx="3003611" cy="11754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4C992B-35FC-8E39-2CF9-C8D576A37277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55C5920-2864-FA87-65B5-AC22218722EC}"/>
                </a:ext>
              </a:extLst>
            </p:cNvPr>
            <p:cNvCxnSpPr>
              <a:cxnSpLocks/>
              <a:stCxn id="7" idx="3"/>
              <a:endCxn id="23" idx="0"/>
            </p:cNvCxnSpPr>
            <p:nvPr/>
          </p:nvCxnSpPr>
          <p:spPr>
            <a:xfrm flipH="1">
              <a:off x="3164587" y="3582025"/>
              <a:ext cx="1081754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041280-D077-8CA7-1ED7-57B7466DDDD0}"/>
                </a:ext>
              </a:extLst>
            </p:cNvPr>
            <p:cNvCxnSpPr>
              <a:cxnSpLocks/>
              <a:stCxn id="7" idx="5"/>
              <a:endCxn id="17" idx="0"/>
            </p:cNvCxnSpPr>
            <p:nvPr/>
          </p:nvCxnSpPr>
          <p:spPr>
            <a:xfrm>
              <a:off x="4933699" y="3582025"/>
              <a:ext cx="1234499" cy="30621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9FFEAAC-33B4-D414-F3DB-CA12183154C9}"/>
              </a:ext>
            </a:extLst>
          </p:cNvPr>
          <p:cNvSpPr/>
          <p:nvPr/>
        </p:nvSpPr>
        <p:spPr>
          <a:xfrm>
            <a:off x="1907703" y="6243641"/>
            <a:ext cx="2468998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Balanced</a:t>
            </a:r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BBA8692-405C-8FF6-C83C-E8333C55132C}"/>
              </a:ext>
            </a:extLst>
          </p:cNvPr>
          <p:cNvSpPr/>
          <p:nvPr/>
        </p:nvSpPr>
        <p:spPr>
          <a:xfrm>
            <a:off x="4911314" y="6251729"/>
            <a:ext cx="2468998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Balanced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1BA47B-7782-6EB8-329D-2562CF6143AC}"/>
              </a:ext>
            </a:extLst>
          </p:cNvPr>
          <p:cNvSpPr/>
          <p:nvPr/>
        </p:nvSpPr>
        <p:spPr>
          <a:xfrm>
            <a:off x="1835696" y="2267991"/>
            <a:ext cx="5904656" cy="653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27A1F1-E2F9-EB0D-03F0-D67A73B1915F}"/>
              </a:ext>
            </a:extLst>
          </p:cNvPr>
          <p:cNvCxnSpPr>
            <a:cxnSpLocks/>
          </p:cNvCxnSpPr>
          <p:nvPr/>
        </p:nvCxnSpPr>
        <p:spPr>
          <a:xfrm flipV="1">
            <a:off x="1907704" y="2334883"/>
            <a:ext cx="5760640" cy="5861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CA15A5-2CCB-41A4-90C2-D00BB77F5E47}"/>
              </a:ext>
            </a:extLst>
          </p:cNvPr>
          <p:cNvSpPr txBox="1"/>
          <p:nvPr/>
        </p:nvSpPr>
        <p:spPr>
          <a:xfrm>
            <a:off x="327556" y="2393288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Sorted keys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5FF9-46B0-C3B2-D728-ACC496C81A2D}"/>
              </a:ext>
            </a:extLst>
          </p:cNvPr>
          <p:cNvSpPr/>
          <p:nvPr/>
        </p:nvSpPr>
        <p:spPr>
          <a:xfrm>
            <a:off x="4151949" y="2267991"/>
            <a:ext cx="829715" cy="65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27698C-7AB5-70EA-63F5-0A5B3B6645F4}"/>
              </a:ext>
            </a:extLst>
          </p:cNvPr>
          <p:cNvCxnSpPr>
            <a:stCxn id="30" idx="2"/>
            <a:endCxn id="7" idx="0"/>
          </p:cNvCxnSpPr>
          <p:nvPr/>
        </p:nvCxnSpPr>
        <p:spPr>
          <a:xfrm>
            <a:off x="4566807" y="2921038"/>
            <a:ext cx="828" cy="215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3CDB88-1A2D-DA6E-8597-55F14F522183}"/>
              </a:ext>
            </a:extLst>
          </p:cNvPr>
          <p:cNvSpPr txBox="1"/>
          <p:nvPr/>
        </p:nvSpPr>
        <p:spPr>
          <a:xfrm>
            <a:off x="1782157" y="7764134"/>
            <a:ext cx="256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root.left.key &lt; root.key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E2853-4355-BE8A-8B47-248BDBD70E45}"/>
              </a:ext>
            </a:extLst>
          </p:cNvPr>
          <p:cNvSpPr txBox="1"/>
          <p:nvPr/>
        </p:nvSpPr>
        <p:spPr>
          <a:xfrm>
            <a:off x="4791636" y="7764134"/>
            <a:ext cx="272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root.right.key &gt; root.key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CDD028-640B-D4E1-45B8-987A1F042E12}"/>
              </a:ext>
            </a:extLst>
          </p:cNvPr>
          <p:cNvSpPr txBox="1"/>
          <p:nvPr/>
        </p:nvSpPr>
        <p:spPr>
          <a:xfrm>
            <a:off x="4581782" y="3811800"/>
            <a:ext cx="24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가운데를 </a:t>
            </a:r>
            <a:r>
              <a:rPr lang="en-US" altLang="ko-KR"/>
              <a:t>root</a:t>
            </a:r>
            <a:r>
              <a:rPr lang="ko-KR" altLang="en-US"/>
              <a:t>로 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5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074D6-C890-D056-B928-03D38B048A0B}"/>
              </a:ext>
            </a:extLst>
          </p:cNvPr>
          <p:cNvGrpSpPr/>
          <p:nvPr/>
        </p:nvGrpSpPr>
        <p:grpSpPr>
          <a:xfrm>
            <a:off x="3142202" y="5076304"/>
            <a:ext cx="3003611" cy="1175425"/>
            <a:chOff x="3164587" y="2712812"/>
            <a:chExt cx="3003611" cy="11754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4C992B-35FC-8E39-2CF9-C8D576A37277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55C5920-2864-FA87-65B5-AC22218722EC}"/>
                </a:ext>
              </a:extLst>
            </p:cNvPr>
            <p:cNvCxnSpPr>
              <a:cxnSpLocks/>
              <a:stCxn id="7" idx="3"/>
              <a:endCxn id="23" idx="0"/>
            </p:cNvCxnSpPr>
            <p:nvPr/>
          </p:nvCxnSpPr>
          <p:spPr>
            <a:xfrm flipH="1">
              <a:off x="3164587" y="3582025"/>
              <a:ext cx="1081754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041280-D077-8CA7-1ED7-57B7466DDDD0}"/>
                </a:ext>
              </a:extLst>
            </p:cNvPr>
            <p:cNvCxnSpPr>
              <a:cxnSpLocks/>
              <a:stCxn id="7" idx="5"/>
              <a:endCxn id="17" idx="0"/>
            </p:cNvCxnSpPr>
            <p:nvPr/>
          </p:nvCxnSpPr>
          <p:spPr>
            <a:xfrm>
              <a:off x="4933699" y="3582025"/>
              <a:ext cx="1234499" cy="30621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9FFEAAC-33B4-D414-F3DB-CA12183154C9}"/>
              </a:ext>
            </a:extLst>
          </p:cNvPr>
          <p:cNvSpPr/>
          <p:nvPr/>
        </p:nvSpPr>
        <p:spPr>
          <a:xfrm>
            <a:off x="1907703" y="6243641"/>
            <a:ext cx="2468998" cy="144649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Balanced</a:t>
            </a:r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BBA8692-405C-8FF6-C83C-E8333C55132C}"/>
              </a:ext>
            </a:extLst>
          </p:cNvPr>
          <p:cNvSpPr/>
          <p:nvPr/>
        </p:nvSpPr>
        <p:spPr>
          <a:xfrm>
            <a:off x="4911314" y="6251729"/>
            <a:ext cx="2468998" cy="144649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Balanced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1BA47B-7782-6EB8-329D-2562CF6143AC}"/>
              </a:ext>
            </a:extLst>
          </p:cNvPr>
          <p:cNvSpPr/>
          <p:nvPr/>
        </p:nvSpPr>
        <p:spPr>
          <a:xfrm>
            <a:off x="1835696" y="2267991"/>
            <a:ext cx="5904656" cy="653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CA15A5-2CCB-41A4-90C2-D00BB77F5E47}"/>
              </a:ext>
            </a:extLst>
          </p:cNvPr>
          <p:cNvSpPr txBox="1"/>
          <p:nvPr/>
        </p:nvSpPr>
        <p:spPr>
          <a:xfrm>
            <a:off x="327556" y="2393288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Sorted keys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5FF9-46B0-C3B2-D728-ACC496C81A2D}"/>
              </a:ext>
            </a:extLst>
          </p:cNvPr>
          <p:cNvSpPr/>
          <p:nvPr/>
        </p:nvSpPr>
        <p:spPr>
          <a:xfrm>
            <a:off x="4151949" y="2267991"/>
            <a:ext cx="829715" cy="65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27698C-7AB5-70EA-63F5-0A5B3B6645F4}"/>
              </a:ext>
            </a:extLst>
          </p:cNvPr>
          <p:cNvCxnSpPr>
            <a:stCxn id="30" idx="2"/>
            <a:endCxn id="7" idx="0"/>
          </p:cNvCxnSpPr>
          <p:nvPr/>
        </p:nvCxnSpPr>
        <p:spPr>
          <a:xfrm>
            <a:off x="4566807" y="2921038"/>
            <a:ext cx="828" cy="215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3CDB88-1A2D-DA6E-8597-55F14F522183}"/>
              </a:ext>
            </a:extLst>
          </p:cNvPr>
          <p:cNvSpPr txBox="1"/>
          <p:nvPr/>
        </p:nvSpPr>
        <p:spPr>
          <a:xfrm>
            <a:off x="1782157" y="7764134"/>
            <a:ext cx="256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root.left.key &lt; root.key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E2853-4355-BE8A-8B47-248BDBD70E45}"/>
              </a:ext>
            </a:extLst>
          </p:cNvPr>
          <p:cNvSpPr txBox="1"/>
          <p:nvPr/>
        </p:nvSpPr>
        <p:spPr>
          <a:xfrm>
            <a:off x="4791636" y="7764134"/>
            <a:ext cx="272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root.right.key &gt; root.key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4C8DC6-8DE4-7032-7DEE-E78A95F73F13}"/>
              </a:ext>
            </a:extLst>
          </p:cNvPr>
          <p:cNvSpPr/>
          <p:nvPr/>
        </p:nvSpPr>
        <p:spPr>
          <a:xfrm>
            <a:off x="1835696" y="2267991"/>
            <a:ext cx="2316253" cy="6530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47F31C-B8B7-F94D-80BD-D8C11B51A5B9}"/>
              </a:ext>
            </a:extLst>
          </p:cNvPr>
          <p:cNvSpPr/>
          <p:nvPr/>
        </p:nvSpPr>
        <p:spPr>
          <a:xfrm>
            <a:off x="4981664" y="2267991"/>
            <a:ext cx="2758688" cy="6530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22C23D2-5ABA-BAA3-1DCA-AA7CB07ED03C}"/>
              </a:ext>
            </a:extLst>
          </p:cNvPr>
          <p:cNvCxnSpPr>
            <a:stCxn id="38" idx="2"/>
            <a:endCxn id="23" idx="1"/>
          </p:cNvCxnSpPr>
          <p:nvPr/>
        </p:nvCxnSpPr>
        <p:spPr>
          <a:xfrm rot="5400000">
            <a:off x="736463" y="4709528"/>
            <a:ext cx="4045851" cy="468870"/>
          </a:xfrm>
          <a:prstGeom prst="bentConnector4">
            <a:avLst>
              <a:gd name="adj1" fmla="val 41062"/>
              <a:gd name="adj2" fmla="val 148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F9599D2-0173-68D3-805F-754B50E736B3}"/>
              </a:ext>
            </a:extLst>
          </p:cNvPr>
          <p:cNvCxnSpPr>
            <a:stCxn id="39" idx="2"/>
            <a:endCxn id="17" idx="5"/>
          </p:cNvCxnSpPr>
          <p:nvPr/>
        </p:nvCxnSpPr>
        <p:spPr>
          <a:xfrm rot="16200000" flipH="1">
            <a:off x="4535066" y="4746979"/>
            <a:ext cx="4053939" cy="402055"/>
          </a:xfrm>
          <a:prstGeom prst="bentConnector4">
            <a:avLst>
              <a:gd name="adj1" fmla="val 41080"/>
              <a:gd name="adj2" fmla="val 164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AE86A1-A408-5EBF-47A1-20611B226787}"/>
              </a:ext>
            </a:extLst>
          </p:cNvPr>
          <p:cNvSpPr txBox="1"/>
          <p:nvPr/>
        </p:nvSpPr>
        <p:spPr>
          <a:xfrm>
            <a:off x="1187624" y="5365361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Recurse!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A973CE-DFBB-90DA-22C3-16F550EF9EC7}"/>
              </a:ext>
            </a:extLst>
          </p:cNvPr>
          <p:cNvSpPr txBox="1"/>
          <p:nvPr/>
        </p:nvSpPr>
        <p:spPr>
          <a:xfrm>
            <a:off x="7020272" y="5400811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Recurse!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27A1F1-E2F9-EB0D-03F0-D67A73B1915F}"/>
              </a:ext>
            </a:extLst>
          </p:cNvPr>
          <p:cNvCxnSpPr>
            <a:cxnSpLocks/>
          </p:cNvCxnSpPr>
          <p:nvPr/>
        </p:nvCxnSpPr>
        <p:spPr>
          <a:xfrm flipV="1">
            <a:off x="1907704" y="2334883"/>
            <a:ext cx="5760640" cy="5861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91" name="그림 90">
            <a:extLst>
              <a:ext uri="{FF2B5EF4-FFF2-40B4-BE49-F238E27FC236}">
                <a16:creationId xmlns:a16="http://schemas.microsoft.com/office/drawing/2014/main" id="{785C20C3-C24F-5F34-D82F-17C8DB2D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588" y="2916064"/>
            <a:ext cx="7746824" cy="381442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8D3049-29E0-A053-255E-0A4443404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051968"/>
            <a:ext cx="3366374" cy="244827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CBC78-45B6-1E34-E9AC-D013792C5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450" y="5692951"/>
            <a:ext cx="3435698" cy="253847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3256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Tree visualization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5ACBC78-45B6-1E34-E9AC-D013792C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2944994"/>
            <a:ext cx="675788" cy="510418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B5B44E-16AF-AAA4-8FA6-3381B18D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4151" y="3420120"/>
            <a:ext cx="4997703" cy="344950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CCD770-8E43-A3E7-E7B0-6F03D74422CF}"/>
              </a:ext>
            </a:extLst>
          </p:cNvPr>
          <p:cNvSpPr txBox="1"/>
          <p:nvPr/>
        </p:nvSpPr>
        <p:spPr>
          <a:xfrm>
            <a:off x="2915816" y="2196561"/>
            <a:ext cx="5255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>
                <a:solidFill>
                  <a:srgbClr val="7A7E85"/>
                </a:solidFill>
                <a:effectLst/>
                <a:latin typeface="JetBrains Mono"/>
              </a:rPr>
              <a:t>[5, 3, 7, 2, 4, 6, 8]</a:t>
            </a:r>
            <a:endParaRPr lang="ko-KR" altLang="en-US" sz="4800" b="1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0165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Tree visualization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5ACBC78-45B6-1E34-E9AC-D013792C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2944994"/>
            <a:ext cx="675788" cy="510418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B5B44E-16AF-AAA4-8FA6-3381B18D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4151" y="3420120"/>
            <a:ext cx="4997703" cy="344950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A87894-1D4D-8603-C09A-714FFF64FC51}"/>
              </a:ext>
            </a:extLst>
          </p:cNvPr>
          <p:cNvSpPr txBox="1"/>
          <p:nvPr/>
        </p:nvSpPr>
        <p:spPr>
          <a:xfrm>
            <a:off x="2915816" y="2196561"/>
            <a:ext cx="5770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>
                <a:solidFill>
                  <a:srgbClr val="7A7E85"/>
                </a:solidFill>
                <a:effectLst/>
                <a:latin typeface="JetBrains Mono"/>
              </a:rPr>
              <a:t>[40,30,50,25,35,45,60]</a:t>
            </a:r>
            <a:endParaRPr lang="ko-KR" altLang="en-US" sz="4800" b="1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861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Tree visualization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5ACBC78-45B6-1E34-E9AC-D013792C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899045"/>
            <a:ext cx="637994" cy="633381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B5B44E-16AF-AAA4-8FA6-3381B18D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8930" y="3420120"/>
            <a:ext cx="3676183" cy="344950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6B2F48-3155-DDA3-E33C-1AA90BB5544B}"/>
              </a:ext>
            </a:extLst>
          </p:cNvPr>
          <p:cNvSpPr txBox="1"/>
          <p:nvPr/>
        </p:nvSpPr>
        <p:spPr>
          <a:xfrm>
            <a:off x="2074896" y="1899045"/>
            <a:ext cx="66119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>
                <a:solidFill>
                  <a:srgbClr val="7A7E85"/>
                </a:solidFill>
                <a:effectLst/>
                <a:latin typeface="JetBrains Mono"/>
              </a:rPr>
              <a:t>[8, 3, 10, 1, 6, 14, 4, 7, 13]</a:t>
            </a:r>
            <a:endParaRPr lang="ko-KR" altLang="en-US" sz="4800" b="1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6006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229</Words>
  <Application>Microsoft Office PowerPoint</Application>
  <PresentationFormat>사용자 지정</PresentationFormat>
  <Paragraphs>63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JetBrains Mono</vt:lpstr>
      <vt:lpstr>noto</vt:lpstr>
      <vt:lpstr>Malgun Gothic</vt:lpstr>
      <vt:lpstr>Malgun Gothic</vt:lpstr>
      <vt:lpstr>Arial</vt:lpstr>
      <vt:lpstr>Consolas</vt:lpstr>
      <vt:lpstr>Courier New</vt:lpstr>
      <vt:lpstr>Verdana</vt:lpstr>
      <vt:lpstr>Wingdings</vt:lpstr>
      <vt:lpstr>Office 테마</vt:lpstr>
      <vt:lpstr>고 급 문 제 해 결</vt:lpstr>
      <vt:lpstr>Chapter 14  Binary Search Tree</vt:lpstr>
      <vt:lpstr>14.8 정렬된 배열에서 높이가 최소인 이진 탐색 트리 만들기</vt:lpstr>
      <vt:lpstr>Recursion</vt:lpstr>
      <vt:lpstr>Recursion</vt:lpstr>
      <vt:lpstr>Code</vt:lpstr>
      <vt:lpstr>Tree visualization</vt:lpstr>
      <vt:lpstr>Tree visualization</vt:lpstr>
      <vt:lpstr>Tree visualization</vt:lpstr>
      <vt:lpstr>Summary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158</cp:revision>
  <dcterms:created xsi:type="dcterms:W3CDTF">2020-09-15T14:10:48Z</dcterms:created>
  <dcterms:modified xsi:type="dcterms:W3CDTF">2023-05-25T16:27:39Z</dcterms:modified>
</cp:coreProperties>
</file>