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0" r:id="rId4"/>
    <p:sldId id="343" r:id="rId5"/>
    <p:sldId id="319" r:id="rId6"/>
    <p:sldId id="341" r:id="rId7"/>
    <p:sldId id="342" r:id="rId8"/>
    <p:sldId id="345" r:id="rId9"/>
    <p:sldId id="346" r:id="rId10"/>
    <p:sldId id="348" r:id="rId11"/>
    <p:sldId id="347" r:id="rId12"/>
    <p:sldId id="349" r:id="rId13"/>
    <p:sldId id="354" r:id="rId14"/>
    <p:sldId id="355" r:id="rId15"/>
    <p:sldId id="350" r:id="rId16"/>
    <p:sldId id="353" r:id="rId17"/>
    <p:sldId id="352" r:id="rId18"/>
    <p:sldId id="330" r:id="rId19"/>
    <p:sldId id="362" r:id="rId20"/>
    <p:sldId id="357" r:id="rId21"/>
    <p:sldId id="358" r:id="rId22"/>
    <p:sldId id="359" r:id="rId23"/>
    <p:sldId id="360" r:id="rId24"/>
    <p:sldId id="361" r:id="rId25"/>
    <p:sldId id="271" r:id="rId26"/>
    <p:sldId id="267" r:id="rId27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cw.net/home/cview.do?cid=b51be49fd953878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huihoo.com/data-structures-and-algorithms-with-object-oriented-design-patterns-in-c++/html/page410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5980" y="3856870"/>
            <a:ext cx="6672040" cy="24658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&lt;</a:t>
            </a:r>
            <a:r>
              <a:rPr lang="ko-KR" altLang="en-US" sz="3600" b="1"/>
              <a:t>문제 </a:t>
            </a:r>
            <a:r>
              <a:rPr lang="en-US" altLang="ko-KR" sz="3600" b="1"/>
              <a:t>4.11&gt;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두 사각형끼리 겹치는지 확인</a:t>
            </a:r>
            <a:endParaRPr lang="en-US" altLang="ko-KR" sz="3600" b="1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Code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C0AFB39-C65A-71E7-A27A-FE6889CA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807" y="2628032"/>
            <a:ext cx="8790386" cy="39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결과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6E9FA-36DE-6069-43CC-DE43C7A60C60}"/>
              </a:ext>
            </a:extLst>
          </p:cNvPr>
          <p:cNvSpPr txBox="1"/>
          <p:nvPr/>
        </p:nvSpPr>
        <p:spPr>
          <a:xfrm>
            <a:off x="954745" y="2233165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사각형끼리 겹치는 것을 파악 가능</a:t>
            </a:r>
            <a:endParaRPr lang="en-US" altLang="ko-KR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58A5-C350-D8C5-A0A1-01A0C52A6BDD}"/>
              </a:ext>
            </a:extLst>
          </p:cNvPr>
          <p:cNvSpPr txBox="1"/>
          <p:nvPr/>
        </p:nvSpPr>
        <p:spPr>
          <a:xfrm>
            <a:off x="721672" y="3060080"/>
            <a:ext cx="52551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0, 1 -&gt; not intersect.</a:t>
            </a:r>
          </a:p>
          <a:p>
            <a:r>
              <a:rPr lang="ko-KR" altLang="en-US"/>
              <a:t>0, 2 -&gt; not intersect.</a:t>
            </a:r>
          </a:p>
          <a:p>
            <a:r>
              <a:rPr lang="ko-KR" altLang="en-US"/>
              <a:t>0, 3 -&gt; not intersect.</a:t>
            </a:r>
          </a:p>
          <a:p>
            <a:r>
              <a:rPr lang="ko-KR" altLang="en-US"/>
              <a:t>0, 4 -&gt; not intersect.</a:t>
            </a:r>
          </a:p>
          <a:p>
            <a:r>
              <a:rPr lang="ko-KR" altLang="en-US"/>
              <a:t>0, 5 -&gt; not intersect.</a:t>
            </a:r>
          </a:p>
          <a:p>
            <a:r>
              <a:rPr lang="ko-KR" altLang="en-US"/>
              <a:t>1, 2 -&gt; intersect.</a:t>
            </a:r>
          </a:p>
          <a:p>
            <a:r>
              <a:rPr lang="ko-KR" altLang="en-US"/>
              <a:t>1, 3 -&gt; not intersect.</a:t>
            </a:r>
          </a:p>
          <a:p>
            <a:r>
              <a:rPr lang="ko-KR" altLang="en-US"/>
              <a:t>1, 4 -&gt; not intersect.</a:t>
            </a:r>
          </a:p>
          <a:p>
            <a:r>
              <a:rPr lang="ko-KR" altLang="en-US"/>
              <a:t>1, 5 -&gt; not intersect.</a:t>
            </a:r>
          </a:p>
          <a:p>
            <a:r>
              <a:rPr lang="ko-KR" altLang="en-US"/>
              <a:t>2, 3 -&gt; not intersect.</a:t>
            </a:r>
          </a:p>
          <a:p>
            <a:r>
              <a:rPr lang="ko-KR" altLang="en-US"/>
              <a:t>2, 4 -&gt; not intersect.</a:t>
            </a:r>
          </a:p>
          <a:p>
            <a:r>
              <a:rPr lang="ko-KR" altLang="en-US"/>
              <a:t>2, 5 -&gt; not intersect.</a:t>
            </a:r>
          </a:p>
          <a:p>
            <a:r>
              <a:rPr lang="ko-KR" altLang="en-US"/>
              <a:t>3, 4 -&gt; not intersect.</a:t>
            </a:r>
          </a:p>
          <a:p>
            <a:r>
              <a:rPr lang="ko-KR" altLang="en-US"/>
              <a:t>3, 5 -&gt; not intersect.</a:t>
            </a:r>
          </a:p>
          <a:p>
            <a:r>
              <a:rPr lang="ko-KR" altLang="en-US"/>
              <a:t>4, 5 -&gt; not intersect.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5DB369-6396-1630-520E-7FC47111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354" y="3855000"/>
            <a:ext cx="2924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Grouping?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75DB369-6396-1630-520E-7FC47111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0" y="2195984"/>
            <a:ext cx="6425510" cy="583947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D0FC8ED-EE8B-D025-9487-A1932B74B1EB}"/>
              </a:ext>
            </a:extLst>
          </p:cNvPr>
          <p:cNvSpPr/>
          <p:nvPr/>
        </p:nvSpPr>
        <p:spPr>
          <a:xfrm>
            <a:off x="1162442" y="2700040"/>
            <a:ext cx="864096" cy="7920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E995854-71D6-68D9-E20E-EBF99BBB3041}"/>
              </a:ext>
            </a:extLst>
          </p:cNvPr>
          <p:cNvSpPr/>
          <p:nvPr/>
        </p:nvSpPr>
        <p:spPr>
          <a:xfrm>
            <a:off x="1763688" y="3236651"/>
            <a:ext cx="1224136" cy="124385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B856C4-8E7E-132A-2B62-BB6B66F0060B}"/>
              </a:ext>
            </a:extLst>
          </p:cNvPr>
          <p:cNvSpPr/>
          <p:nvPr/>
        </p:nvSpPr>
        <p:spPr>
          <a:xfrm>
            <a:off x="3419872" y="3492128"/>
            <a:ext cx="2009594" cy="12438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EFB1624-7AD9-73F8-6812-701C7DD72ADC}"/>
              </a:ext>
            </a:extLst>
          </p:cNvPr>
          <p:cNvSpPr/>
          <p:nvPr/>
        </p:nvSpPr>
        <p:spPr>
          <a:xfrm>
            <a:off x="4283968" y="5386342"/>
            <a:ext cx="1590806" cy="12915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7A8C92-F4DD-D8E6-33A4-09DC5042386C}"/>
              </a:ext>
            </a:extLst>
          </p:cNvPr>
          <p:cNvSpPr/>
          <p:nvPr/>
        </p:nvSpPr>
        <p:spPr>
          <a:xfrm>
            <a:off x="3179720" y="5004296"/>
            <a:ext cx="1080120" cy="235823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1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Union-Find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026" name="Picture 2" descr="Disjoint–Set Data Structure (Union–Find Algorithm) | Techie Delight">
            <a:extLst>
              <a:ext uri="{FF2B5EF4-FFF2-40B4-BE49-F238E27FC236}">
                <a16:creationId xmlns:a16="http://schemas.microsoft.com/office/drawing/2014/main" id="{208A8149-A775-725C-AC8C-8CC8740D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0040"/>
            <a:ext cx="5328592" cy="46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2D1D6D-E794-2790-A717-91495C7597EB}"/>
              </a:ext>
            </a:extLst>
          </p:cNvPr>
          <p:cNvSpPr txBox="1"/>
          <p:nvPr/>
        </p:nvSpPr>
        <p:spPr>
          <a:xfrm>
            <a:off x="697166" y="1906211"/>
            <a:ext cx="675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Disjoint Set(</a:t>
            </a:r>
            <a:r>
              <a:rPr lang="ko-KR" altLang="en-US" sz="3600"/>
              <a:t>처음에는 외딴 섬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34035-84A4-7BF2-0EB4-1B5A4843E5EE}"/>
              </a:ext>
            </a:extLst>
          </p:cNvPr>
          <p:cNvSpPr txBox="1"/>
          <p:nvPr/>
        </p:nvSpPr>
        <p:spPr>
          <a:xfrm>
            <a:off x="588871" y="7362558"/>
            <a:ext cx="8051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참고</a:t>
            </a:r>
            <a:r>
              <a:rPr lang="en-US" altLang="ko-KR" sz="2000"/>
              <a:t>)</a:t>
            </a:r>
            <a:r>
              <a:rPr lang="ko-KR" altLang="en-US" sz="2000"/>
              <a:t>여기서부터의 강의자료는 </a:t>
            </a:r>
            <a:r>
              <a:rPr lang="en-US" altLang="ko-KR" sz="2000"/>
              <a:t>Kocw</a:t>
            </a:r>
            <a:r>
              <a:rPr lang="ko-KR" altLang="en-US" sz="2000"/>
              <a:t>에 공개된</a:t>
            </a:r>
            <a:r>
              <a:rPr lang="en-US" altLang="ko-KR" sz="2000"/>
              <a:t> </a:t>
            </a:r>
            <a:r>
              <a:rPr lang="ko-KR" altLang="en-US" sz="2000"/>
              <a:t>영남대학교 조행래 교수님의 자료구조론 강의자료를 인용하였습니다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80D64-4552-CAC5-1A80-F827C0F565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72200" y="6162229"/>
            <a:ext cx="216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http://kocw.net/home/cview.do?cid=b51be49fd9538786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6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Union-Find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026" name="Picture 2" descr="Disjoint–Set Data Structure (Union–Find Algorithm) | Techie Delight">
            <a:extLst>
              <a:ext uri="{FF2B5EF4-FFF2-40B4-BE49-F238E27FC236}">
                <a16:creationId xmlns:a16="http://schemas.microsoft.com/office/drawing/2014/main" id="{208A8149-A775-725C-AC8C-8CC8740D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0040"/>
            <a:ext cx="5328592" cy="46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2D1D6D-E794-2790-A717-91495C7597EB}"/>
              </a:ext>
            </a:extLst>
          </p:cNvPr>
          <p:cNvSpPr txBox="1"/>
          <p:nvPr/>
        </p:nvSpPr>
        <p:spPr>
          <a:xfrm>
            <a:off x="465911" y="1776083"/>
            <a:ext cx="783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Disjoint Set -&gt; Union(</a:t>
            </a:r>
            <a:r>
              <a:rPr lang="ko-KR" altLang="en-US" sz="3600"/>
              <a:t>합치면 </a:t>
            </a:r>
            <a:r>
              <a:rPr lang="en-US" altLang="ko-KR" sz="3600"/>
              <a:t>Group)</a:t>
            </a:r>
            <a:endParaRPr lang="ko-KR" altLang="en-US" sz="3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3556C0-E41F-E9F6-FC0B-9843A8D06A03}"/>
              </a:ext>
            </a:extLst>
          </p:cNvPr>
          <p:cNvSpPr/>
          <p:nvPr/>
        </p:nvSpPr>
        <p:spPr>
          <a:xfrm>
            <a:off x="1763688" y="2340000"/>
            <a:ext cx="4536504" cy="25922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07D1B2-8F85-C0D6-0533-F2651FAFD2AE}"/>
              </a:ext>
            </a:extLst>
          </p:cNvPr>
          <p:cNvSpPr/>
          <p:nvPr/>
        </p:nvSpPr>
        <p:spPr>
          <a:xfrm>
            <a:off x="1259632" y="5028205"/>
            <a:ext cx="4800596" cy="235823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0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Union-Find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2FA22E9-74E3-44B0-9936-1C08A4F1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051968"/>
            <a:ext cx="8943975" cy="3819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3503AB-B1A1-BC33-C008-C21D65AA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" y="5940400"/>
            <a:ext cx="9144000" cy="1521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0ABB3-D7C3-6B62-6F72-1D9809740FDB}"/>
              </a:ext>
            </a:extLst>
          </p:cNvPr>
          <p:cNvSpPr txBox="1"/>
          <p:nvPr/>
        </p:nvSpPr>
        <p:spPr>
          <a:xfrm>
            <a:off x="4644008" y="7668592"/>
            <a:ext cx="4248472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F868A-8EF3-C653-DB2A-90450CA0DFFF}"/>
              </a:ext>
            </a:extLst>
          </p:cNvPr>
          <p:cNvSpPr txBox="1"/>
          <p:nvPr/>
        </p:nvSpPr>
        <p:spPr>
          <a:xfrm>
            <a:off x="3650058" y="7597454"/>
            <a:ext cx="5255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http://kocw.net/home/cview.do?cid=b51be49fd9538786</a:t>
            </a:r>
          </a:p>
        </p:txBody>
      </p:sp>
    </p:spTree>
    <p:extLst>
      <p:ext uri="{BB962C8B-B14F-4D97-AF65-F5344CB8AC3E}">
        <p14:creationId xmlns:p14="http://schemas.microsoft.com/office/powerpoint/2010/main" val="51901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Union-Find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2FA22E9-74E3-44B0-9936-1C08A4F12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69" y="2335566"/>
            <a:ext cx="8834262" cy="4677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0ABB3-D7C3-6B62-6F72-1D9809740FDB}"/>
              </a:ext>
            </a:extLst>
          </p:cNvPr>
          <p:cNvSpPr txBox="1"/>
          <p:nvPr/>
        </p:nvSpPr>
        <p:spPr>
          <a:xfrm>
            <a:off x="4644008" y="7668592"/>
            <a:ext cx="4248472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F868A-8EF3-C653-DB2A-90450CA0DFFF}"/>
              </a:ext>
            </a:extLst>
          </p:cNvPr>
          <p:cNvSpPr txBox="1"/>
          <p:nvPr/>
        </p:nvSpPr>
        <p:spPr>
          <a:xfrm>
            <a:off x="3650058" y="7597454"/>
            <a:ext cx="5255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http://kocw.net/home/cview.do?cid=b51be49fd9538786</a:t>
            </a:r>
          </a:p>
        </p:txBody>
      </p:sp>
    </p:spTree>
    <p:extLst>
      <p:ext uri="{BB962C8B-B14F-4D97-AF65-F5344CB8AC3E}">
        <p14:creationId xmlns:p14="http://schemas.microsoft.com/office/powerpoint/2010/main" val="313628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Union-Find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75DB369-6396-1630-520E-7FC47111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471" y="5145185"/>
            <a:ext cx="8232329" cy="21931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76B6FD-CA9A-7294-766F-3953FA26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7" y="2747247"/>
            <a:ext cx="7991476" cy="1440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5DAAEF-D3D6-089A-EC6D-0D79A10D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775" y="5156580"/>
            <a:ext cx="8232329" cy="21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Code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5E39104-1EAF-68DA-FBF1-A33FB1BF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443" y="2749404"/>
            <a:ext cx="8394592" cy="415948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D3593E-5B7D-D482-BEAF-0DEF6E4019E4}"/>
              </a:ext>
            </a:extLst>
          </p:cNvPr>
          <p:cNvSpPr txBox="1"/>
          <p:nvPr/>
        </p:nvSpPr>
        <p:spPr>
          <a:xfrm>
            <a:off x="360836" y="2043533"/>
            <a:ext cx="805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Union-Find </a:t>
            </a:r>
            <a:r>
              <a:rPr lang="ko-KR" altLang="en-US" sz="2000"/>
              <a:t>를 이용하여 </a:t>
            </a:r>
            <a:r>
              <a:rPr lang="en-US" altLang="ko-KR" sz="2000"/>
              <a:t>Rectangle Grouping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098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결과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3550D49-01B7-B317-5EBD-37DD9DDB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" y="3737074"/>
            <a:ext cx="2228850" cy="24193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8B8D2-052D-235C-9709-840118CFFDC1}"/>
              </a:ext>
            </a:extLst>
          </p:cNvPr>
          <p:cNvSpPr txBox="1"/>
          <p:nvPr/>
        </p:nvSpPr>
        <p:spPr>
          <a:xfrm>
            <a:off x="2555776" y="3742350"/>
            <a:ext cx="3712297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[-1, -1, -1, -1, -1, -1]</a:t>
            </a:r>
          </a:p>
          <a:p>
            <a:r>
              <a:rPr lang="en-US" altLang="ko-KR"/>
              <a:t>[-1, 2, -1, -1, -1, -1]</a:t>
            </a:r>
          </a:p>
          <a:p>
            <a:r>
              <a:rPr lang="en-US" altLang="ko-KR"/>
              <a:t>{0: [0], 2: [2, 1], 3: [3], 4: [4], 5: [5]}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75143-C236-6C7B-522C-D7D1FA677BE4}"/>
              </a:ext>
            </a:extLst>
          </p:cNvPr>
          <p:cNvSpPr txBox="1"/>
          <p:nvPr/>
        </p:nvSpPr>
        <p:spPr>
          <a:xfrm>
            <a:off x="5203103" y="5543152"/>
            <a:ext cx="3712297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[-1, -1, -1, -1, -1, -1]</a:t>
            </a:r>
          </a:p>
          <a:p>
            <a:r>
              <a:rPr lang="en-US" altLang="ko-KR"/>
              <a:t>[2, -1, -1, -1, -1, -1]</a:t>
            </a:r>
          </a:p>
          <a:p>
            <a:r>
              <a:rPr lang="en-US" altLang="ko-KR"/>
              <a:t>{2: [2, 0], 1: [1], 3: [3], 4: [4], 5: [5]}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3C511E-6FB4-F78A-104C-2689F312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00" y="5543152"/>
            <a:ext cx="2228850" cy="239812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A533E5-9C0D-0AA7-FA16-2D8186CC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50881"/>
            <a:ext cx="8686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800" b="1"/>
              <a:t>Chapter 4 </a:t>
            </a:r>
            <a:br>
              <a:rPr lang="en-US" altLang="ko-KR" sz="4800" b="1"/>
            </a:br>
            <a:r>
              <a:rPr lang="en-US" altLang="ko-KR" sz="4800" b="1"/>
              <a:t>Primitive types</a:t>
            </a:r>
            <a:endParaRPr lang="en-US" altLang="ko-KR" sz="4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참고</a:t>
            </a:r>
            <a:r>
              <a:rPr lang="en-US" altLang="ko-KR" sz="3600" b="1"/>
              <a:t>)Weighted Union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3550D49-01B7-B317-5EBD-37DD9DDB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594" y="2772048"/>
            <a:ext cx="6673756" cy="47814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26B73B-6F63-402A-F767-C66A5E08C485}"/>
              </a:ext>
            </a:extLst>
          </p:cNvPr>
          <p:cNvSpPr txBox="1"/>
          <p:nvPr/>
        </p:nvSpPr>
        <p:spPr>
          <a:xfrm>
            <a:off x="431823" y="2077806"/>
            <a:ext cx="805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Simple Union</a:t>
            </a:r>
            <a:r>
              <a:rPr lang="ko-KR" altLang="en-US" sz="2000"/>
              <a:t>의 문제점</a:t>
            </a:r>
            <a:r>
              <a:rPr lang="en-US" altLang="ko-KR" sz="2000"/>
              <a:t>: Degenerate tree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4211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참고</a:t>
            </a:r>
            <a:r>
              <a:rPr lang="en-US" altLang="ko-KR" sz="3600" b="1"/>
              <a:t>)Weighted Union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3550D49-01B7-B317-5EBD-37DD9DDB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993511"/>
            <a:ext cx="7344816" cy="49456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D5C63-E9CE-CACF-D9DC-3339056D102C}"/>
              </a:ext>
            </a:extLst>
          </p:cNvPr>
          <p:cNvSpPr txBox="1"/>
          <p:nvPr/>
        </p:nvSpPr>
        <p:spPr>
          <a:xfrm>
            <a:off x="431823" y="2077806"/>
            <a:ext cx="805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Simple Union</a:t>
            </a:r>
            <a:r>
              <a:rPr lang="ko-KR" altLang="en-US" sz="2000"/>
              <a:t>의 문제점</a:t>
            </a:r>
            <a:r>
              <a:rPr lang="en-US" altLang="ko-KR" sz="2000"/>
              <a:t> </a:t>
            </a:r>
            <a:r>
              <a:rPr lang="ko-KR" altLang="en-US" sz="2000"/>
              <a:t>해결 방법 </a:t>
            </a:r>
            <a:r>
              <a:rPr lang="en-US" altLang="ko-KR" sz="2000"/>
              <a:t>: </a:t>
            </a:r>
            <a:r>
              <a:rPr lang="ko-KR" altLang="en-US" sz="2000"/>
              <a:t>큰 쪽에 몰아주자</a:t>
            </a:r>
          </a:p>
        </p:txBody>
      </p:sp>
    </p:spTree>
    <p:extLst>
      <p:ext uri="{BB962C8B-B14F-4D97-AF65-F5344CB8AC3E}">
        <p14:creationId xmlns:p14="http://schemas.microsoft.com/office/powerpoint/2010/main" val="367168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참고</a:t>
            </a:r>
            <a:r>
              <a:rPr lang="en-US" altLang="ko-KR" sz="3600" b="1"/>
              <a:t>)Collapsing Find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3550D49-01B7-B317-5EBD-37DD9DDB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1" y="3053385"/>
            <a:ext cx="7344816" cy="150721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D5C63-E9CE-CACF-D9DC-3339056D102C}"/>
              </a:ext>
            </a:extLst>
          </p:cNvPr>
          <p:cNvSpPr txBox="1"/>
          <p:nvPr/>
        </p:nvSpPr>
        <p:spPr>
          <a:xfrm>
            <a:off x="431823" y="2077806"/>
            <a:ext cx="8051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Simple Find</a:t>
            </a:r>
            <a:r>
              <a:rPr lang="ko-KR" altLang="en-US" sz="2000"/>
              <a:t>의 개선 </a:t>
            </a:r>
            <a:r>
              <a:rPr lang="en-US" altLang="ko-KR" sz="2000"/>
              <a:t>: leaf</a:t>
            </a:r>
            <a:r>
              <a:rPr lang="ko-KR" altLang="en-US" sz="2000"/>
              <a:t>로부터 타고 올라가는 노드들을 </a:t>
            </a:r>
            <a:r>
              <a:rPr lang="en-US" altLang="ko-KR" sz="2000"/>
              <a:t>Root </a:t>
            </a:r>
            <a:r>
              <a:rPr lang="ko-KR" altLang="en-US" sz="2000"/>
              <a:t>밑에 바로 붙이자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62B277-43F8-70CD-84AC-24D808AF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1" y="5148312"/>
            <a:ext cx="4524375" cy="22002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9AC3B-D594-C145-A1B7-F2FA3F54A3B2}"/>
              </a:ext>
            </a:extLst>
          </p:cNvPr>
          <p:cNvSpPr txBox="1"/>
          <p:nvPr/>
        </p:nvSpPr>
        <p:spPr>
          <a:xfrm>
            <a:off x="2195736" y="7324962"/>
            <a:ext cx="5255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https://book.huihoo.com/data-structures-and-algorithms-with-object-oriented-design-patterns-in-c++/html/page410.html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5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Code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C0AFB39-C65A-71E7-A27A-FE6889CA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578" y="2628032"/>
            <a:ext cx="8614844" cy="39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결과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3550D49-01B7-B317-5EBD-37DD9DDB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" y="3737074"/>
            <a:ext cx="2228850" cy="24193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8B8D2-052D-235C-9709-840118CFFDC1}"/>
              </a:ext>
            </a:extLst>
          </p:cNvPr>
          <p:cNvSpPr txBox="1"/>
          <p:nvPr/>
        </p:nvSpPr>
        <p:spPr>
          <a:xfrm>
            <a:off x="2555776" y="3742350"/>
            <a:ext cx="3712297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[-1, -1, -1, -1, -1, -1]</a:t>
            </a:r>
          </a:p>
          <a:p>
            <a:r>
              <a:rPr lang="en-US" altLang="ko-KR"/>
              <a:t>[-1, -2, 1, -1, -1, -1]</a:t>
            </a:r>
          </a:p>
          <a:p>
            <a:r>
              <a:rPr lang="ko-KR" altLang="en-US"/>
              <a:t>{0: [0], 1: [1, 2], 3: [3], 4: [4], 5: [5]}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75143-C236-6C7B-522C-D7D1FA677BE4}"/>
              </a:ext>
            </a:extLst>
          </p:cNvPr>
          <p:cNvSpPr txBox="1"/>
          <p:nvPr/>
        </p:nvSpPr>
        <p:spPr>
          <a:xfrm>
            <a:off x="5203103" y="5543152"/>
            <a:ext cx="3712297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[-1, -1, -1, -1, -1, -1]</a:t>
            </a:r>
          </a:p>
          <a:p>
            <a:r>
              <a:rPr lang="en-US" altLang="ko-KR"/>
              <a:t>[-2, -1, 0, -1, -1, -1]</a:t>
            </a:r>
          </a:p>
          <a:p>
            <a:r>
              <a:rPr lang="en-US" altLang="ko-KR"/>
              <a:t>{0: [0, 2], 1: [1], 3: [3], 4: [4], 5: [5]}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3C511E-6FB4-F78A-104C-2689F312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00" y="5543152"/>
            <a:ext cx="2228850" cy="239812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A533E5-9C0D-0AA7-FA16-2D8186CC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50881"/>
            <a:ext cx="8686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6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Summary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4152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2800" b="1"/>
              <a:t>문제 </a:t>
            </a:r>
            <a:r>
              <a:rPr lang="en-US" altLang="ko-KR" sz="2800" b="1"/>
              <a:t>4.11 : </a:t>
            </a:r>
            <a:r>
              <a:rPr lang="ko-KR" altLang="en-US" sz="2800" b="1"/>
              <a:t>사각형이 겹치는지 확인하기</a:t>
            </a:r>
            <a:endParaRPr lang="en-US" altLang="ko-KR" sz="2800" b="1"/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2400" b="1"/>
              <a:t>거꾸로 생각해서 조건 찾기</a:t>
            </a:r>
            <a:endParaRPr lang="en-US" altLang="ko-KR" sz="2400" b="1"/>
          </a:p>
          <a:p>
            <a:pPr lvl="2">
              <a:lnSpc>
                <a:spcPct val="150000"/>
              </a:lnSpc>
              <a:spcAft>
                <a:spcPts val="130"/>
              </a:spcAft>
            </a:pPr>
            <a:r>
              <a:rPr lang="ko-KR" altLang="en-US" sz="2200" b="1"/>
              <a:t>사각형이 겹치지 않는 조건 </a:t>
            </a:r>
            <a:r>
              <a:rPr lang="en-US" altLang="ko-KR" sz="2200" b="1"/>
              <a:t>-&gt; </a:t>
            </a:r>
            <a:r>
              <a:rPr lang="ko-KR" altLang="en-US" sz="2200" b="1"/>
              <a:t>사각형이 겹치는 조건</a:t>
            </a:r>
            <a:endParaRPr lang="en-US" altLang="ko-KR" sz="2200" b="1"/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en-US" altLang="ko-KR" sz="2400" b="1"/>
              <a:t>Grouping(Union-Find)</a:t>
            </a:r>
          </a:p>
          <a:p>
            <a:pPr lvl="2">
              <a:lnSpc>
                <a:spcPct val="150000"/>
              </a:lnSpc>
              <a:spcAft>
                <a:spcPts val="130"/>
              </a:spcAft>
            </a:pPr>
            <a:r>
              <a:rPr lang="en-US" altLang="ko-KR" sz="2200" b="1"/>
              <a:t>Simple union, Simple find</a:t>
            </a:r>
          </a:p>
          <a:p>
            <a:pPr lvl="2">
              <a:lnSpc>
                <a:spcPct val="150000"/>
              </a:lnSpc>
              <a:spcAft>
                <a:spcPts val="130"/>
              </a:spcAft>
            </a:pPr>
            <a:r>
              <a:rPr lang="en-US" altLang="ko-KR" sz="2200" b="1"/>
              <a:t>Weighted union, Collapsing find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4.11 – </a:t>
            </a:r>
            <a:r>
              <a:rPr lang="ko-KR" altLang="en-US" sz="3600" b="1"/>
              <a:t>두 사각형끼리 겹치는지 확인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7080E-FBFE-AE3F-8236-8D6D6266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807" y="2772048"/>
            <a:ext cx="8345492" cy="374441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사각형 표현 방법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6E9FA-36DE-6069-43CC-DE43C7A60C60}"/>
              </a:ext>
            </a:extLst>
          </p:cNvPr>
          <p:cNvSpPr txBox="1"/>
          <p:nvPr/>
        </p:nvSpPr>
        <p:spPr>
          <a:xfrm>
            <a:off x="954745" y="2233165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사각형의 표현</a:t>
            </a:r>
            <a:endParaRPr lang="en-US" altLang="ko-KR" sz="28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9EDAE-03FA-B219-2315-3B6142D85484}"/>
              </a:ext>
            </a:extLst>
          </p:cNvPr>
          <p:cNvSpPr/>
          <p:nvPr/>
        </p:nvSpPr>
        <p:spPr>
          <a:xfrm>
            <a:off x="1475656" y="3219760"/>
            <a:ext cx="2897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CEC064-19A3-497A-5B72-E299B5C04E78}"/>
              </a:ext>
            </a:extLst>
          </p:cNvPr>
          <p:cNvSpPr/>
          <p:nvPr/>
        </p:nvSpPr>
        <p:spPr>
          <a:xfrm>
            <a:off x="1259632" y="5307992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85BF1-0360-23E5-CB1A-295DE44A6586}"/>
              </a:ext>
            </a:extLst>
          </p:cNvPr>
          <p:cNvCxnSpPr>
            <a:endCxn id="5" idx="3"/>
          </p:cNvCxnSpPr>
          <p:nvPr/>
        </p:nvCxnSpPr>
        <p:spPr>
          <a:xfrm flipV="1">
            <a:off x="827584" y="5676768"/>
            <a:ext cx="495320" cy="12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ACDBB7-9C34-1A32-A7DD-C237EC96FFF3}"/>
              </a:ext>
            </a:extLst>
          </p:cNvPr>
          <p:cNvSpPr txBox="1"/>
          <p:nvPr/>
        </p:nvSpPr>
        <p:spPr>
          <a:xfrm>
            <a:off x="251520" y="6884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(x, y)</a:t>
            </a:r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C414EBD7-7AF1-A686-515C-D882B7F6D80F}"/>
              </a:ext>
            </a:extLst>
          </p:cNvPr>
          <p:cNvSpPr/>
          <p:nvPr/>
        </p:nvSpPr>
        <p:spPr>
          <a:xfrm rot="5400000">
            <a:off x="2778876" y="4507876"/>
            <a:ext cx="495320" cy="2681152"/>
          </a:xfrm>
          <a:prstGeom prst="rightBrace">
            <a:avLst>
              <a:gd name="adj1" fmla="val 51770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1CA41-8A18-47FF-20A6-90B6CAFFC602}"/>
              </a:ext>
            </a:extLst>
          </p:cNvPr>
          <p:cNvSpPr txBox="1"/>
          <p:nvPr/>
        </p:nvSpPr>
        <p:spPr>
          <a:xfrm>
            <a:off x="2699792" y="61728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width</a:t>
            </a:r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82F5FBD-2E40-9B0B-65DD-66A7F19D5BBB}"/>
              </a:ext>
            </a:extLst>
          </p:cNvPr>
          <p:cNvSpPr/>
          <p:nvPr/>
        </p:nvSpPr>
        <p:spPr>
          <a:xfrm>
            <a:off x="4499992" y="3272012"/>
            <a:ext cx="495320" cy="2187724"/>
          </a:xfrm>
          <a:prstGeom prst="rightBrace">
            <a:avLst>
              <a:gd name="adj1" fmla="val 25708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D2913-6667-7CD3-23D4-BC7AC7611ECE}"/>
              </a:ext>
            </a:extLst>
          </p:cNvPr>
          <p:cNvSpPr txBox="1"/>
          <p:nvPr/>
        </p:nvSpPr>
        <p:spPr>
          <a:xfrm>
            <a:off x="5057926" y="418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height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070A11-5CCD-EB97-7E03-D42F65F9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354" y="6145578"/>
            <a:ext cx="4429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6E9FA-36DE-6069-43CC-DE43C7A60C60}"/>
              </a:ext>
            </a:extLst>
          </p:cNvPr>
          <p:cNvSpPr txBox="1"/>
          <p:nvPr/>
        </p:nvSpPr>
        <p:spPr>
          <a:xfrm>
            <a:off x="954745" y="2233165"/>
            <a:ext cx="70567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Rectangle intersection</a:t>
            </a:r>
            <a:r>
              <a:rPr lang="ko-KR" altLang="en-US" sz="2800" b="1"/>
              <a:t>의 판단</a:t>
            </a:r>
            <a:endParaRPr lang="en-US" altLang="ko-KR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꼭짓점 혹은 모서리가 겹치더라도 겹친 것으로 판단</a:t>
            </a:r>
            <a:endParaRPr lang="en-US" altLang="ko-KR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한 사각형이</a:t>
            </a:r>
            <a:r>
              <a:rPr lang="en-US" altLang="ko-KR" sz="2800"/>
              <a:t>, </a:t>
            </a:r>
            <a:r>
              <a:rPr lang="ko-KR" altLang="en-US" sz="2800"/>
              <a:t>다른 사각형에 온전히 포함되더라도 겹쳤다고 판단</a:t>
            </a:r>
            <a:endParaRPr lang="en-US" altLang="ko-KR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r>
              <a:rPr lang="ko-KR" altLang="en-US" sz="2800" b="1"/>
              <a:t>거꾸로 생각하기</a:t>
            </a:r>
            <a:endParaRPr lang="en-US" altLang="ko-KR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모든 경우의 수를 따지지 말고</a:t>
            </a:r>
            <a:r>
              <a:rPr lang="en-US" altLang="ko-KR" sz="2800"/>
              <a:t>, </a:t>
            </a:r>
            <a:r>
              <a:rPr lang="ko-KR" altLang="en-US" sz="2800"/>
              <a:t>겹치지 않을 때를 먼저 생각하자</a:t>
            </a:r>
            <a:r>
              <a:rPr lang="en-US" altLang="ko-KR" sz="28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그리고 나서</a:t>
            </a:r>
            <a:r>
              <a:rPr lang="en-US" altLang="ko-KR" sz="2800"/>
              <a:t>, </a:t>
            </a:r>
            <a:r>
              <a:rPr lang="ko-KR" altLang="en-US" sz="2800"/>
              <a:t>그 조건을 </a:t>
            </a:r>
            <a:r>
              <a:rPr lang="en-US" altLang="ko-KR" sz="2800"/>
              <a:t>Negation</a:t>
            </a:r>
            <a:r>
              <a:rPr lang="ko-KR" altLang="en-US" sz="2800"/>
              <a:t>시킨 것이 곧 겹칠 때의 조건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6E9FA-36DE-6069-43CC-DE43C7A60C60}"/>
              </a:ext>
            </a:extLst>
          </p:cNvPr>
          <p:cNvSpPr txBox="1"/>
          <p:nvPr/>
        </p:nvSpPr>
        <p:spPr>
          <a:xfrm>
            <a:off x="954745" y="2233165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사각형끼리 겹치지 않을 때는 </a:t>
            </a:r>
            <a:r>
              <a:rPr lang="en-US" altLang="ko-KR" sz="2800" b="1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68F200-D3BA-B250-EC10-66FDBEC30136}"/>
              </a:ext>
            </a:extLst>
          </p:cNvPr>
          <p:cNvSpPr/>
          <p:nvPr/>
        </p:nvSpPr>
        <p:spPr>
          <a:xfrm>
            <a:off x="954745" y="3420120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5B94B6-CAC8-502D-DB9D-582BBAAEAFEC}"/>
              </a:ext>
            </a:extLst>
          </p:cNvPr>
          <p:cNvSpPr/>
          <p:nvPr/>
        </p:nvSpPr>
        <p:spPr>
          <a:xfrm>
            <a:off x="2555776" y="3043887"/>
            <a:ext cx="1368152" cy="188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EA7742-37F0-52E5-42E7-E1601E8EC328}"/>
              </a:ext>
            </a:extLst>
          </p:cNvPr>
          <p:cNvSpPr/>
          <p:nvPr/>
        </p:nvSpPr>
        <p:spPr>
          <a:xfrm>
            <a:off x="7427037" y="3420120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916F4-4421-78A1-506D-624B52996656}"/>
              </a:ext>
            </a:extLst>
          </p:cNvPr>
          <p:cNvSpPr/>
          <p:nvPr/>
        </p:nvSpPr>
        <p:spPr>
          <a:xfrm>
            <a:off x="5508104" y="3043886"/>
            <a:ext cx="1368152" cy="188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78B4A9-41E2-F84D-CE1A-BD9F84A4E71F}"/>
              </a:ext>
            </a:extLst>
          </p:cNvPr>
          <p:cNvSpPr/>
          <p:nvPr/>
        </p:nvSpPr>
        <p:spPr>
          <a:xfrm>
            <a:off x="1259632" y="6821731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0291BF-AB61-BE9A-E3FA-3BD7356BC948}"/>
              </a:ext>
            </a:extLst>
          </p:cNvPr>
          <p:cNvSpPr/>
          <p:nvPr/>
        </p:nvSpPr>
        <p:spPr>
          <a:xfrm>
            <a:off x="827584" y="5463371"/>
            <a:ext cx="273503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EE515-3CD4-DCD5-6B50-81D786040C2D}"/>
              </a:ext>
            </a:extLst>
          </p:cNvPr>
          <p:cNvSpPr/>
          <p:nvPr/>
        </p:nvSpPr>
        <p:spPr>
          <a:xfrm>
            <a:off x="6435780" y="5452990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040BC8-BCD2-AAAF-07C4-C6B046905101}"/>
              </a:ext>
            </a:extLst>
          </p:cNvPr>
          <p:cNvSpPr/>
          <p:nvPr/>
        </p:nvSpPr>
        <p:spPr>
          <a:xfrm>
            <a:off x="5488708" y="6765782"/>
            <a:ext cx="273503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87746-FFC9-21CB-A54A-CF723BE7737E}"/>
              </a:ext>
            </a:extLst>
          </p:cNvPr>
          <p:cNvSpPr/>
          <p:nvPr/>
        </p:nvSpPr>
        <p:spPr>
          <a:xfrm>
            <a:off x="539552" y="2844056"/>
            <a:ext cx="3672408" cy="2413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D010A5-8B30-7A24-C8AC-3D653E16B51B}"/>
              </a:ext>
            </a:extLst>
          </p:cNvPr>
          <p:cNvSpPr/>
          <p:nvPr/>
        </p:nvSpPr>
        <p:spPr>
          <a:xfrm>
            <a:off x="5184067" y="2844056"/>
            <a:ext cx="3672408" cy="2413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90457B-D53E-92B4-B66F-4A61A92C2746}"/>
              </a:ext>
            </a:extLst>
          </p:cNvPr>
          <p:cNvSpPr/>
          <p:nvPr/>
        </p:nvSpPr>
        <p:spPr>
          <a:xfrm>
            <a:off x="539552" y="5344810"/>
            <a:ext cx="3672408" cy="2827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EE7E7-1400-DAF6-CE7E-85959B99A267}"/>
              </a:ext>
            </a:extLst>
          </p:cNvPr>
          <p:cNvSpPr/>
          <p:nvPr/>
        </p:nvSpPr>
        <p:spPr>
          <a:xfrm>
            <a:off x="5184067" y="5344810"/>
            <a:ext cx="3672408" cy="2827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FAFA3E-7F82-F7E3-F71D-9E5AC12686F1}"/>
              </a:ext>
            </a:extLst>
          </p:cNvPr>
          <p:cNvSpPr/>
          <p:nvPr/>
        </p:nvSpPr>
        <p:spPr>
          <a:xfrm>
            <a:off x="360836" y="2756385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05B31-9EEB-C1A7-E719-6CAFDEEA9D17}"/>
              </a:ext>
            </a:extLst>
          </p:cNvPr>
          <p:cNvSpPr/>
          <p:nvPr/>
        </p:nvSpPr>
        <p:spPr>
          <a:xfrm>
            <a:off x="4896035" y="2782276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4AC24B-E2F6-DEFA-801A-2BD7450ECE6B}"/>
              </a:ext>
            </a:extLst>
          </p:cNvPr>
          <p:cNvSpPr/>
          <p:nvPr/>
        </p:nvSpPr>
        <p:spPr>
          <a:xfrm>
            <a:off x="360836" y="5142481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ECF1B0-2AD1-A71F-A66A-71474C458F29}"/>
              </a:ext>
            </a:extLst>
          </p:cNvPr>
          <p:cNvSpPr/>
          <p:nvPr/>
        </p:nvSpPr>
        <p:spPr>
          <a:xfrm>
            <a:off x="4988768" y="5201761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3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6E9FA-36DE-6069-43CC-DE43C7A60C60}"/>
              </a:ext>
            </a:extLst>
          </p:cNvPr>
          <p:cNvSpPr txBox="1"/>
          <p:nvPr/>
        </p:nvSpPr>
        <p:spPr>
          <a:xfrm>
            <a:off x="954745" y="2233165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사각형끼리 겹치지 않을 때는 </a:t>
            </a:r>
            <a:r>
              <a:rPr lang="en-US" altLang="ko-KR" sz="2800" b="1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68F200-D3BA-B250-EC10-66FDBEC30136}"/>
              </a:ext>
            </a:extLst>
          </p:cNvPr>
          <p:cNvSpPr/>
          <p:nvPr/>
        </p:nvSpPr>
        <p:spPr>
          <a:xfrm>
            <a:off x="954745" y="3420120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5B94B6-CAC8-502D-DB9D-582BBAAEAFEC}"/>
              </a:ext>
            </a:extLst>
          </p:cNvPr>
          <p:cNvSpPr/>
          <p:nvPr/>
        </p:nvSpPr>
        <p:spPr>
          <a:xfrm>
            <a:off x="2555776" y="3043887"/>
            <a:ext cx="1368152" cy="188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EA7742-37F0-52E5-42E7-E1601E8EC328}"/>
              </a:ext>
            </a:extLst>
          </p:cNvPr>
          <p:cNvSpPr/>
          <p:nvPr/>
        </p:nvSpPr>
        <p:spPr>
          <a:xfrm>
            <a:off x="7427037" y="3420120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916F4-4421-78A1-506D-624B52996656}"/>
              </a:ext>
            </a:extLst>
          </p:cNvPr>
          <p:cNvSpPr/>
          <p:nvPr/>
        </p:nvSpPr>
        <p:spPr>
          <a:xfrm>
            <a:off x="5508104" y="3043886"/>
            <a:ext cx="1368152" cy="188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87746-FFC9-21CB-A54A-CF723BE7737E}"/>
              </a:ext>
            </a:extLst>
          </p:cNvPr>
          <p:cNvSpPr/>
          <p:nvPr/>
        </p:nvSpPr>
        <p:spPr>
          <a:xfrm>
            <a:off x="539552" y="2844056"/>
            <a:ext cx="3672408" cy="2413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D010A5-8B30-7A24-C8AC-3D653E16B51B}"/>
              </a:ext>
            </a:extLst>
          </p:cNvPr>
          <p:cNvSpPr/>
          <p:nvPr/>
        </p:nvSpPr>
        <p:spPr>
          <a:xfrm>
            <a:off x="5184067" y="2844056"/>
            <a:ext cx="3672408" cy="2413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FAFA3E-7F82-F7E3-F71D-9E5AC12686F1}"/>
              </a:ext>
            </a:extLst>
          </p:cNvPr>
          <p:cNvSpPr/>
          <p:nvPr/>
        </p:nvSpPr>
        <p:spPr>
          <a:xfrm>
            <a:off x="360836" y="2756385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05B31-9EEB-C1A7-E719-6CAFDEEA9D17}"/>
              </a:ext>
            </a:extLst>
          </p:cNvPr>
          <p:cNvSpPr/>
          <p:nvPr/>
        </p:nvSpPr>
        <p:spPr>
          <a:xfrm>
            <a:off x="4896035" y="2782276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6EEB6-0CA8-6F0C-D111-31D410EBB9A1}"/>
              </a:ext>
            </a:extLst>
          </p:cNvPr>
          <p:cNvSpPr txBox="1"/>
          <p:nvPr/>
        </p:nvSpPr>
        <p:spPr>
          <a:xfrm>
            <a:off x="1223627" y="5344810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R1.x + R1.w &lt; R2.x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3EBD8A-6F02-5C3D-E610-E21A1E973C32}"/>
              </a:ext>
            </a:extLst>
          </p:cNvPr>
          <p:cNvSpPr txBox="1"/>
          <p:nvPr/>
        </p:nvSpPr>
        <p:spPr>
          <a:xfrm>
            <a:off x="5940152" y="5344810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R2.x + R2.w &lt; R1.x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8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6E9FA-36DE-6069-43CC-DE43C7A60C60}"/>
              </a:ext>
            </a:extLst>
          </p:cNvPr>
          <p:cNvSpPr txBox="1"/>
          <p:nvPr/>
        </p:nvSpPr>
        <p:spPr>
          <a:xfrm>
            <a:off x="954745" y="2233165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사각형끼리 겹치지 않을 때는 </a:t>
            </a:r>
            <a:r>
              <a:rPr lang="en-US" altLang="ko-KR" sz="2800" b="1"/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78B4A9-41E2-F84D-CE1A-BD9F84A4E71F}"/>
              </a:ext>
            </a:extLst>
          </p:cNvPr>
          <p:cNvSpPr/>
          <p:nvPr/>
        </p:nvSpPr>
        <p:spPr>
          <a:xfrm>
            <a:off x="1259632" y="6821731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0291BF-AB61-BE9A-E3FA-3BD7356BC948}"/>
              </a:ext>
            </a:extLst>
          </p:cNvPr>
          <p:cNvSpPr/>
          <p:nvPr/>
        </p:nvSpPr>
        <p:spPr>
          <a:xfrm>
            <a:off x="827584" y="5463371"/>
            <a:ext cx="273503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EE515-3CD4-DCD5-6B50-81D786040C2D}"/>
              </a:ext>
            </a:extLst>
          </p:cNvPr>
          <p:cNvSpPr/>
          <p:nvPr/>
        </p:nvSpPr>
        <p:spPr>
          <a:xfrm>
            <a:off x="6435780" y="5452990"/>
            <a:ext cx="116898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040BC8-BCD2-AAAF-07C4-C6B046905101}"/>
              </a:ext>
            </a:extLst>
          </p:cNvPr>
          <p:cNvSpPr/>
          <p:nvPr/>
        </p:nvSpPr>
        <p:spPr>
          <a:xfrm>
            <a:off x="5488708" y="6765782"/>
            <a:ext cx="273503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90457B-D53E-92B4-B66F-4A61A92C2746}"/>
              </a:ext>
            </a:extLst>
          </p:cNvPr>
          <p:cNvSpPr/>
          <p:nvPr/>
        </p:nvSpPr>
        <p:spPr>
          <a:xfrm>
            <a:off x="539552" y="5344810"/>
            <a:ext cx="3672408" cy="2827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EE7E7-1400-DAF6-CE7E-85959B99A267}"/>
              </a:ext>
            </a:extLst>
          </p:cNvPr>
          <p:cNvSpPr/>
          <p:nvPr/>
        </p:nvSpPr>
        <p:spPr>
          <a:xfrm>
            <a:off x="5184067" y="5344810"/>
            <a:ext cx="3672408" cy="2827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4AC24B-E2F6-DEFA-801A-2BD7450ECE6B}"/>
              </a:ext>
            </a:extLst>
          </p:cNvPr>
          <p:cNvSpPr/>
          <p:nvPr/>
        </p:nvSpPr>
        <p:spPr>
          <a:xfrm>
            <a:off x="360836" y="5142481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ECF1B0-2AD1-A71F-A66A-71474C458F29}"/>
              </a:ext>
            </a:extLst>
          </p:cNvPr>
          <p:cNvSpPr/>
          <p:nvPr/>
        </p:nvSpPr>
        <p:spPr>
          <a:xfrm>
            <a:off x="4988768" y="5201761"/>
            <a:ext cx="466748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488B47-44A2-A166-878B-73ED397F66E0}"/>
              </a:ext>
            </a:extLst>
          </p:cNvPr>
          <p:cNvSpPr txBox="1"/>
          <p:nvPr/>
        </p:nvSpPr>
        <p:spPr>
          <a:xfrm>
            <a:off x="1403648" y="4832429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R1.y + R1.h &lt; R2.y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CFC1D9-AEB8-D68C-AFC2-BF51168B274F}"/>
              </a:ext>
            </a:extLst>
          </p:cNvPr>
          <p:cNvSpPr txBox="1"/>
          <p:nvPr/>
        </p:nvSpPr>
        <p:spPr>
          <a:xfrm>
            <a:off x="5949861" y="4844902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R2.y + R2.h &lt; R1.y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4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6E9FA-36DE-6069-43CC-DE43C7A60C60}"/>
              </a:ext>
            </a:extLst>
          </p:cNvPr>
          <p:cNvSpPr txBox="1"/>
          <p:nvPr/>
        </p:nvSpPr>
        <p:spPr>
          <a:xfrm>
            <a:off x="954745" y="2233165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사각형끼리 겹치지 않을 때의 총 조건</a:t>
            </a:r>
            <a:endParaRPr lang="en-US" altLang="ko-KR" sz="2800" b="1"/>
          </a:p>
          <a:p>
            <a:endParaRPr lang="en-US" altLang="ko-KR" sz="2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362CF-BA6F-B9B6-257A-27926DEB4AA7}"/>
              </a:ext>
            </a:extLst>
          </p:cNvPr>
          <p:cNvSpPr txBox="1"/>
          <p:nvPr/>
        </p:nvSpPr>
        <p:spPr>
          <a:xfrm>
            <a:off x="1082402" y="2990133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(R1.y + R1.h &lt; R2.y)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A6398-D743-8492-7D2D-F79DE88268B6}"/>
              </a:ext>
            </a:extLst>
          </p:cNvPr>
          <p:cNvSpPr txBox="1"/>
          <p:nvPr/>
        </p:nvSpPr>
        <p:spPr>
          <a:xfrm>
            <a:off x="5628615" y="3002606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(R2.y + R2.h &lt; R1.y)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ABB18-4912-CDCF-9CE0-40ECDEE75712}"/>
              </a:ext>
            </a:extLst>
          </p:cNvPr>
          <p:cNvSpPr txBox="1"/>
          <p:nvPr/>
        </p:nvSpPr>
        <p:spPr>
          <a:xfrm>
            <a:off x="1062745" y="3708770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(R1.y + R1.h &lt; R2.y)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46347-21F3-AE99-E16F-4C73B9BFD48D}"/>
              </a:ext>
            </a:extLst>
          </p:cNvPr>
          <p:cNvSpPr txBox="1"/>
          <p:nvPr/>
        </p:nvSpPr>
        <p:spPr>
          <a:xfrm>
            <a:off x="5608958" y="3721243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(R2.y + R2.h &lt; R1.y)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857D1-FD1A-271F-FA7B-DADD41DEA804}"/>
              </a:ext>
            </a:extLst>
          </p:cNvPr>
          <p:cNvSpPr txBox="1"/>
          <p:nvPr/>
        </p:nvSpPr>
        <p:spPr>
          <a:xfrm>
            <a:off x="4067944" y="2990133"/>
            <a:ext cx="720080" cy="38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OR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B0AA1-7951-0F2C-2D0D-64A6F92E50DD}"/>
              </a:ext>
            </a:extLst>
          </p:cNvPr>
          <p:cNvSpPr txBox="1"/>
          <p:nvPr/>
        </p:nvSpPr>
        <p:spPr>
          <a:xfrm>
            <a:off x="340192" y="3715006"/>
            <a:ext cx="720080" cy="38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OR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8A925-B8A8-ACCF-FB14-04F96E0D734D}"/>
              </a:ext>
            </a:extLst>
          </p:cNvPr>
          <p:cNvSpPr txBox="1"/>
          <p:nvPr/>
        </p:nvSpPr>
        <p:spPr>
          <a:xfrm>
            <a:off x="4067944" y="3696297"/>
            <a:ext cx="720080" cy="38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OR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DA3262-65A2-5945-9AA1-754C2DD83BCF}"/>
              </a:ext>
            </a:extLst>
          </p:cNvPr>
          <p:cNvSpPr txBox="1"/>
          <p:nvPr/>
        </p:nvSpPr>
        <p:spPr>
          <a:xfrm>
            <a:off x="1043608" y="5065651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사각형끼리 겹칠</a:t>
            </a:r>
            <a:r>
              <a:rPr lang="en-US" altLang="ko-KR" sz="2800" b="1"/>
              <a:t> </a:t>
            </a:r>
            <a:r>
              <a:rPr lang="ko-KR" altLang="en-US" sz="2800" b="1"/>
              <a:t>때의 조건</a:t>
            </a:r>
            <a:endParaRPr lang="en-US" altLang="ko-KR" sz="2800" b="1"/>
          </a:p>
          <a:p>
            <a:endParaRPr lang="en-US" altLang="ko-KR" sz="2800" b="1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6C407FE-566B-FF42-0B92-8446C4998663}"/>
              </a:ext>
            </a:extLst>
          </p:cNvPr>
          <p:cNvSpPr/>
          <p:nvPr/>
        </p:nvSpPr>
        <p:spPr>
          <a:xfrm>
            <a:off x="3167844" y="4276293"/>
            <a:ext cx="2808312" cy="762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Negation</a:t>
            </a:r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0AFB39-C65A-71E7-A27A-FE6889CA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47631"/>
            <a:ext cx="8384940" cy="11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904</Words>
  <Application>Microsoft Office PowerPoint</Application>
  <PresentationFormat>사용자 지정</PresentationFormat>
  <Paragraphs>181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noto</vt:lpstr>
      <vt:lpstr>Malgun Gothic</vt:lpstr>
      <vt:lpstr>Malgun Gothic</vt:lpstr>
      <vt:lpstr>Arial</vt:lpstr>
      <vt:lpstr>Courier New</vt:lpstr>
      <vt:lpstr>Verdana</vt:lpstr>
      <vt:lpstr>Wingdings</vt:lpstr>
      <vt:lpstr>Office 테마</vt:lpstr>
      <vt:lpstr>고 급 문 제 해 결</vt:lpstr>
      <vt:lpstr>Chapter 4  Primitive types</vt:lpstr>
      <vt:lpstr>4.11 – 두 사각형끼리 겹치는지 확인</vt:lpstr>
      <vt:lpstr>사각형 표현 방법</vt:lpstr>
      <vt:lpstr>Idea</vt:lpstr>
      <vt:lpstr>Idea</vt:lpstr>
      <vt:lpstr>Idea</vt:lpstr>
      <vt:lpstr>Idea</vt:lpstr>
      <vt:lpstr>Idea</vt:lpstr>
      <vt:lpstr>Code</vt:lpstr>
      <vt:lpstr>결과</vt:lpstr>
      <vt:lpstr>Grouping?</vt:lpstr>
      <vt:lpstr>Union-Find</vt:lpstr>
      <vt:lpstr>Union-Find</vt:lpstr>
      <vt:lpstr>Union-Find</vt:lpstr>
      <vt:lpstr>Union-Find</vt:lpstr>
      <vt:lpstr>Union-Find</vt:lpstr>
      <vt:lpstr>Code</vt:lpstr>
      <vt:lpstr>결과</vt:lpstr>
      <vt:lpstr>참고)Weighted Union</vt:lpstr>
      <vt:lpstr>참고)Weighted Union</vt:lpstr>
      <vt:lpstr>참고)Collapsing Find</vt:lpstr>
      <vt:lpstr>Code</vt:lpstr>
      <vt:lpstr>결과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169</cp:revision>
  <dcterms:created xsi:type="dcterms:W3CDTF">2020-09-15T14:10:48Z</dcterms:created>
  <dcterms:modified xsi:type="dcterms:W3CDTF">2023-05-18T05:26:35Z</dcterms:modified>
</cp:coreProperties>
</file>