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4" r:id="rId4"/>
    <p:sldId id="280" r:id="rId5"/>
    <p:sldId id="293" r:id="rId6"/>
    <p:sldId id="294" r:id="rId7"/>
    <p:sldId id="289" r:id="rId8"/>
    <p:sldId id="295" r:id="rId9"/>
    <p:sldId id="291" r:id="rId10"/>
    <p:sldId id="292" r:id="rId11"/>
    <p:sldId id="286" r:id="rId12"/>
    <p:sldId id="296" r:id="rId13"/>
    <p:sldId id="269" r:id="rId14"/>
    <p:sldId id="302" r:id="rId15"/>
    <p:sldId id="299" r:id="rId16"/>
    <p:sldId id="301" r:id="rId17"/>
    <p:sldId id="303" r:id="rId18"/>
    <p:sldId id="285" r:id="rId19"/>
    <p:sldId id="287" r:id="rId20"/>
    <p:sldId id="297" r:id="rId21"/>
    <p:sldId id="290" r:id="rId22"/>
    <p:sldId id="288" r:id="rId23"/>
    <p:sldId id="298" r:id="rId24"/>
    <p:sldId id="272" r:id="rId25"/>
    <p:sldId id="271" r:id="rId26"/>
    <p:sldId id="267" r:id="rId27"/>
  </p:sldIdLst>
  <p:sldSz cx="9144000" cy="82804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0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승지 이" initials="승이" lastIdx="1" clrIdx="0">
    <p:extLst>
      <p:ext uri="{19B8F6BF-5375-455C-9EA6-DF929625EA0E}">
        <p15:presenceInfo xmlns:p15="http://schemas.microsoft.com/office/powerpoint/2012/main" userId="3c5267573338ee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14" autoAdjust="0"/>
  </p:normalViewPr>
  <p:slideViewPr>
    <p:cSldViewPr>
      <p:cViewPr varScale="1">
        <p:scale>
          <a:sx n="71" d="100"/>
          <a:sy n="71" d="100"/>
        </p:scale>
        <p:origin x="1786" y="58"/>
      </p:cViewPr>
      <p:guideLst>
        <p:guide orient="horz" pos="26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C52CC-4FD6-4825-9204-1DA5888EA8D9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725613" y="1143000"/>
            <a:ext cx="340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8FE04-A514-41A3-AEB9-77021340D2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29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자</a:t>
            </a:r>
            <a:r>
              <a:rPr lang="en-US" altLang="ko-KR"/>
              <a:t>! </a:t>
            </a:r>
            <a:r>
              <a:rPr lang="ko-KR" altLang="en-US"/>
              <a:t>우선 첫 번째 문제점</a:t>
            </a:r>
            <a:r>
              <a:rPr lang="en-US" altLang="ko-KR"/>
              <a:t>. </a:t>
            </a:r>
            <a:r>
              <a:rPr lang="ko-KR" altLang="en-US"/>
              <a:t>바로 전 세계적 노인 인구의 증가입니다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82033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자</a:t>
            </a:r>
            <a:r>
              <a:rPr lang="en-US" altLang="ko-KR"/>
              <a:t>! </a:t>
            </a:r>
            <a:r>
              <a:rPr lang="ko-KR" altLang="en-US"/>
              <a:t>우선 첫 번째 문제점</a:t>
            </a:r>
            <a:r>
              <a:rPr lang="en-US" altLang="ko-KR"/>
              <a:t>. </a:t>
            </a:r>
            <a:r>
              <a:rPr lang="ko-KR" altLang="en-US"/>
              <a:t>바로 전 세계적 노인 인구의 증가입니다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82033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8FE04-A514-41A3-AEB9-77021340D20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4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8FE04-A514-41A3-AEB9-77021340D203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815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8FE04-A514-41A3-AEB9-77021340D203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4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2572294"/>
            <a:ext cx="7772400" cy="1774919"/>
          </a:xfrm>
          <a:solidFill>
            <a:srgbClr val="002060"/>
          </a:solidFill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692227"/>
            <a:ext cx="6400800" cy="21161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ff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331600"/>
            <a:ext cx="8229600" cy="1380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932096"/>
            <a:ext cx="8229600" cy="546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7674707"/>
            <a:ext cx="21336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D08E-6557-4890-8289-6374203525BE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7674707"/>
            <a:ext cx="28956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7674707"/>
            <a:ext cx="21336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zigzag-conversion/" TargetMode="External"/><Relationship Id="rId2" Type="http://schemas.openxmlformats.org/officeDocument/2006/relationships/hyperlink" Target="https://leetcode.com/problems/reverse-words-in-a-str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etcode.com/problems/simplify-path/" TargetMode="External"/><Relationship Id="rId4" Type="http://schemas.openxmlformats.org/officeDocument/2006/relationships/hyperlink" Target="https://leetcode.com/problems/valid-parentheses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4282" y="971848"/>
            <a:ext cx="8712968" cy="1752600"/>
          </a:xfrm>
        </p:spPr>
        <p:txBody>
          <a:bodyPr/>
          <a:lstStyle/>
          <a:p>
            <a:r>
              <a:rPr lang="ko-KR" altLang="en-US" b="1" dirty="0"/>
              <a:t>고 급 문 제 해 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791756"/>
            <a:ext cx="6400800" cy="28083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en-US" altLang="ko-KR" sz="3600" b="1"/>
              <a:t>Chapter 6 : </a:t>
            </a:r>
            <a:r>
              <a:rPr lang="en-US" altLang="ko-KR" sz="3600" b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en-US" altLang="ko-KR" sz="3600" b="1"/>
              <a:t>Chapter 8 : </a:t>
            </a:r>
            <a:r>
              <a:rPr lang="en-US" altLang="ko-KR" sz="3600" b="1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endParaRPr lang="en-US" altLang="ko-KR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en-US" altLang="ko-KR" sz="3600" b="1"/>
              <a:t>4</a:t>
            </a:r>
            <a:r>
              <a:rPr lang="ko-KR" altLang="en-US" sz="3600" b="1"/>
              <a:t>주차 발표 </a:t>
            </a:r>
            <a:r>
              <a:rPr lang="ko-KR" altLang="en-US" sz="3600" b="1" dirty="0"/>
              <a:t>자료</a:t>
            </a:r>
            <a:endParaRPr lang="en-US" altLang="ko-KR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667621" y="7081406"/>
            <a:ext cx="222528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2018117543 </a:t>
            </a:r>
            <a:r>
              <a:rPr lang="ko-KR" altLang="en-US" dirty="0"/>
              <a:t>한재성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6" name="TextBox 5"/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내부 함수 이용하기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CE8F06-B457-E735-02F8-C25D432A7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2844056"/>
            <a:ext cx="7741864" cy="3485378"/>
          </a:xfrm>
          <a:prstGeom prst="rect">
            <a:avLst/>
          </a:prstGeom>
          <a:ln>
            <a:solidFill>
              <a:srgbClr val="00B0F0"/>
            </a:solidFill>
          </a:ln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E5039383-D053-44EE-C0D4-E96B86475D34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F5F1F6-44FA-BCC3-E45D-001BDA150D7B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6F5831-6821-33E7-91E2-AD5DDD82692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48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b="1"/>
              <a:t>사인 곡선 형태로 문자열 작성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136768-AAFD-F64A-91F2-36879F383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972" y="2916064"/>
            <a:ext cx="8268056" cy="3744416"/>
          </a:xfrm>
          <a:prstGeom prst="rect">
            <a:avLst/>
          </a:prstGeom>
          <a:ln>
            <a:solidFill>
              <a:srgbClr val="00B0F0"/>
            </a:solidFill>
          </a:ln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8877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4CDC356E-5991-E0FA-E73A-BC6D01690C58}"/>
              </a:ext>
            </a:extLst>
          </p:cNvPr>
          <p:cNvSpPr txBox="1"/>
          <p:nvPr/>
        </p:nvSpPr>
        <p:spPr>
          <a:xfrm>
            <a:off x="2823067" y="572437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7ACFE9-1C7A-B117-476A-E9841FB9C994}"/>
              </a:ext>
            </a:extLst>
          </p:cNvPr>
          <p:cNvSpPr txBox="1"/>
          <p:nvPr/>
        </p:nvSpPr>
        <p:spPr>
          <a:xfrm>
            <a:off x="2214025" y="480104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094F665-FC66-64BA-601A-86FBE49E1FCA}"/>
              </a:ext>
            </a:extLst>
          </p:cNvPr>
          <p:cNvSpPr txBox="1"/>
          <p:nvPr/>
        </p:nvSpPr>
        <p:spPr>
          <a:xfrm>
            <a:off x="1593621" y="387771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배열을 사용해서 구현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5039383-D053-44EE-C0D4-E96B86475D34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F5F1F6-44FA-BCC3-E45D-001BDA150D7B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6F5831-6821-33E7-91E2-AD5DDD82692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735B337-BB25-6DEC-2822-926DCC371B97}"/>
              </a:ext>
            </a:extLst>
          </p:cNvPr>
          <p:cNvSpPr txBox="1"/>
          <p:nvPr/>
        </p:nvSpPr>
        <p:spPr>
          <a:xfrm>
            <a:off x="1260997" y="2086221"/>
            <a:ext cx="6695380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HELLO WORLD!</a:t>
            </a:r>
            <a:endParaRPr lang="ko-KR" altLang="en-US" sz="5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17771-F462-EDB5-0411-594EECEA7202}"/>
              </a:ext>
            </a:extLst>
          </p:cNvPr>
          <p:cNvSpPr txBox="1"/>
          <p:nvPr/>
        </p:nvSpPr>
        <p:spPr>
          <a:xfrm>
            <a:off x="977201" y="387771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D0DD8B-A316-AC25-E425-2C88E0F550C2}"/>
              </a:ext>
            </a:extLst>
          </p:cNvPr>
          <p:cNvSpPr txBox="1"/>
          <p:nvPr/>
        </p:nvSpPr>
        <p:spPr>
          <a:xfrm>
            <a:off x="1593622" y="3877716"/>
            <a:ext cx="616421" cy="923330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E</a:t>
            </a:r>
            <a:endParaRPr lang="ko-KR" altLang="en-US" sz="5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99CA4A-3960-4529-FAB2-8B4078E2297C}"/>
              </a:ext>
            </a:extLst>
          </p:cNvPr>
          <p:cNvSpPr txBox="1"/>
          <p:nvPr/>
        </p:nvSpPr>
        <p:spPr>
          <a:xfrm>
            <a:off x="2218681" y="387771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C7CFE8-4024-4546-1CD6-F1C1D6062AAE}"/>
              </a:ext>
            </a:extLst>
          </p:cNvPr>
          <p:cNvSpPr txBox="1"/>
          <p:nvPr/>
        </p:nvSpPr>
        <p:spPr>
          <a:xfrm>
            <a:off x="2827640" y="387771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E61602-C74F-511B-7F69-1AAE62415324}"/>
              </a:ext>
            </a:extLst>
          </p:cNvPr>
          <p:cNvSpPr txBox="1"/>
          <p:nvPr/>
        </p:nvSpPr>
        <p:spPr>
          <a:xfrm>
            <a:off x="3444061" y="387771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4731F5-A687-21E2-796F-FF1DEFF37A29}"/>
              </a:ext>
            </a:extLst>
          </p:cNvPr>
          <p:cNvSpPr txBox="1"/>
          <p:nvPr/>
        </p:nvSpPr>
        <p:spPr>
          <a:xfrm>
            <a:off x="977201" y="4801046"/>
            <a:ext cx="616421" cy="923330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H</a:t>
            </a:r>
            <a:endParaRPr lang="ko-KR" altLang="en-US" sz="5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88F5DB-6BAC-2FBD-CCEF-871D0C8A192F}"/>
              </a:ext>
            </a:extLst>
          </p:cNvPr>
          <p:cNvSpPr txBox="1"/>
          <p:nvPr/>
        </p:nvSpPr>
        <p:spPr>
          <a:xfrm>
            <a:off x="1593622" y="480104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9022BD-2173-2B3A-AC37-83AA61023F86}"/>
              </a:ext>
            </a:extLst>
          </p:cNvPr>
          <p:cNvSpPr txBox="1"/>
          <p:nvPr/>
        </p:nvSpPr>
        <p:spPr>
          <a:xfrm>
            <a:off x="2218681" y="4801046"/>
            <a:ext cx="616421" cy="923330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L</a:t>
            </a:r>
            <a:endParaRPr lang="ko-KR" altLang="en-US" sz="5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143E26-14E4-5477-A8AB-7147645F4164}"/>
              </a:ext>
            </a:extLst>
          </p:cNvPr>
          <p:cNvSpPr txBox="1"/>
          <p:nvPr/>
        </p:nvSpPr>
        <p:spPr>
          <a:xfrm>
            <a:off x="2827640" y="480104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7AAE3F-7570-13EE-F0ED-99F57A509F62}"/>
              </a:ext>
            </a:extLst>
          </p:cNvPr>
          <p:cNvSpPr txBox="1"/>
          <p:nvPr/>
        </p:nvSpPr>
        <p:spPr>
          <a:xfrm>
            <a:off x="977201" y="572437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FD8DDD-136B-794F-6773-4372E179D8FB}"/>
              </a:ext>
            </a:extLst>
          </p:cNvPr>
          <p:cNvSpPr txBox="1"/>
          <p:nvPr/>
        </p:nvSpPr>
        <p:spPr>
          <a:xfrm>
            <a:off x="1593622" y="572437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D778039-E1B6-9BFE-49D4-60F17AD9C6BD}"/>
              </a:ext>
            </a:extLst>
          </p:cNvPr>
          <p:cNvSpPr txBox="1"/>
          <p:nvPr/>
        </p:nvSpPr>
        <p:spPr>
          <a:xfrm>
            <a:off x="2218681" y="572437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75DC8E-EA6E-2959-AE42-6AC2E591556A}"/>
              </a:ext>
            </a:extLst>
          </p:cNvPr>
          <p:cNvSpPr txBox="1"/>
          <p:nvPr/>
        </p:nvSpPr>
        <p:spPr>
          <a:xfrm>
            <a:off x="2827640" y="5724376"/>
            <a:ext cx="616421" cy="923330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L</a:t>
            </a:r>
            <a:endParaRPr lang="ko-KR" altLang="en-US" sz="5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D3B5B79-3BF1-611D-FCC0-01AC92719650}"/>
              </a:ext>
            </a:extLst>
          </p:cNvPr>
          <p:cNvSpPr txBox="1"/>
          <p:nvPr/>
        </p:nvSpPr>
        <p:spPr>
          <a:xfrm>
            <a:off x="3444061" y="572437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55" name="화살표: 위로 굽음 54">
            <a:extLst>
              <a:ext uri="{FF2B5EF4-FFF2-40B4-BE49-F238E27FC236}">
                <a16:creationId xmlns:a16="http://schemas.microsoft.com/office/drawing/2014/main" id="{3F81DA37-F0DA-456B-EB3A-B023060CDA13}"/>
              </a:ext>
            </a:extLst>
          </p:cNvPr>
          <p:cNvSpPr/>
          <p:nvPr/>
        </p:nvSpPr>
        <p:spPr>
          <a:xfrm rot="10800000" flipH="1">
            <a:off x="2226143" y="4284215"/>
            <a:ext cx="382548" cy="76906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위로 굽음 57">
            <a:extLst>
              <a:ext uri="{FF2B5EF4-FFF2-40B4-BE49-F238E27FC236}">
                <a16:creationId xmlns:a16="http://schemas.microsoft.com/office/drawing/2014/main" id="{314BED67-1288-4B0E-3DE4-8B265787C851}"/>
              </a:ext>
            </a:extLst>
          </p:cNvPr>
          <p:cNvSpPr/>
          <p:nvPr/>
        </p:nvSpPr>
        <p:spPr>
          <a:xfrm rot="10800000" flipH="1">
            <a:off x="2841388" y="5148312"/>
            <a:ext cx="382548" cy="76906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화살표: 위로 굽음 58">
            <a:extLst>
              <a:ext uri="{FF2B5EF4-FFF2-40B4-BE49-F238E27FC236}">
                <a16:creationId xmlns:a16="http://schemas.microsoft.com/office/drawing/2014/main" id="{9608DC3A-6736-C8BC-AA8B-4C12023123B1}"/>
              </a:ext>
            </a:extLst>
          </p:cNvPr>
          <p:cNvSpPr/>
          <p:nvPr/>
        </p:nvSpPr>
        <p:spPr>
          <a:xfrm rot="10800000" flipH="1">
            <a:off x="3466447" y="6084416"/>
            <a:ext cx="382548" cy="76906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위로 굽음 59">
            <a:extLst>
              <a:ext uri="{FF2B5EF4-FFF2-40B4-BE49-F238E27FC236}">
                <a16:creationId xmlns:a16="http://schemas.microsoft.com/office/drawing/2014/main" id="{06670717-B59A-B7DF-B564-152AF7C70B84}"/>
              </a:ext>
            </a:extLst>
          </p:cNvPr>
          <p:cNvSpPr/>
          <p:nvPr/>
        </p:nvSpPr>
        <p:spPr>
          <a:xfrm rot="10800000" flipH="1" flipV="1">
            <a:off x="1599907" y="4668746"/>
            <a:ext cx="382548" cy="76906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3EBD8AB-C606-FEED-A5A4-AC2369777AD2}"/>
              </a:ext>
            </a:extLst>
          </p:cNvPr>
          <p:cNvSpPr txBox="1"/>
          <p:nvPr/>
        </p:nvSpPr>
        <p:spPr>
          <a:xfrm>
            <a:off x="5105399" y="3900091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DF7F75-CBEF-7B33-E9A0-3261D083537D}"/>
              </a:ext>
            </a:extLst>
          </p:cNvPr>
          <p:cNvSpPr txBox="1"/>
          <p:nvPr/>
        </p:nvSpPr>
        <p:spPr>
          <a:xfrm>
            <a:off x="5721820" y="3900091"/>
            <a:ext cx="616421" cy="923330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E</a:t>
            </a:r>
            <a:endParaRPr lang="ko-KR" altLang="en-US" sz="5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6D7160F-9553-AD7C-EC2F-7F5FD5BE35A8}"/>
              </a:ext>
            </a:extLst>
          </p:cNvPr>
          <p:cNvSpPr txBox="1"/>
          <p:nvPr/>
        </p:nvSpPr>
        <p:spPr>
          <a:xfrm>
            <a:off x="6346879" y="3900091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8F443A4-9500-17FA-4E36-2685995F85E7}"/>
              </a:ext>
            </a:extLst>
          </p:cNvPr>
          <p:cNvSpPr txBox="1"/>
          <p:nvPr/>
        </p:nvSpPr>
        <p:spPr>
          <a:xfrm>
            <a:off x="6955838" y="3900091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174B3A-9AD7-C5F0-40D3-C190CEAD45AB}"/>
              </a:ext>
            </a:extLst>
          </p:cNvPr>
          <p:cNvSpPr txBox="1"/>
          <p:nvPr/>
        </p:nvSpPr>
        <p:spPr>
          <a:xfrm>
            <a:off x="7572259" y="3900091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A6D1781-EA7C-6FB6-DA78-40C565B21315}"/>
              </a:ext>
            </a:extLst>
          </p:cNvPr>
          <p:cNvSpPr txBox="1"/>
          <p:nvPr/>
        </p:nvSpPr>
        <p:spPr>
          <a:xfrm>
            <a:off x="5105399" y="4823421"/>
            <a:ext cx="616421" cy="923330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H</a:t>
            </a:r>
            <a:endParaRPr lang="ko-KR" altLang="en-US" sz="5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6164CFD-3062-ABE2-A43A-B28104D63126}"/>
              </a:ext>
            </a:extLst>
          </p:cNvPr>
          <p:cNvSpPr txBox="1"/>
          <p:nvPr/>
        </p:nvSpPr>
        <p:spPr>
          <a:xfrm>
            <a:off x="5721820" y="4823421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84BD748-7A0E-93F9-61D5-C9BD132BC649}"/>
              </a:ext>
            </a:extLst>
          </p:cNvPr>
          <p:cNvSpPr txBox="1"/>
          <p:nvPr/>
        </p:nvSpPr>
        <p:spPr>
          <a:xfrm>
            <a:off x="6346879" y="4823421"/>
            <a:ext cx="616421" cy="923330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L</a:t>
            </a:r>
            <a:endParaRPr lang="ko-KR" altLang="en-US" sz="5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4310537-90E3-04A1-EA51-5356FE50047E}"/>
              </a:ext>
            </a:extLst>
          </p:cNvPr>
          <p:cNvSpPr txBox="1"/>
          <p:nvPr/>
        </p:nvSpPr>
        <p:spPr>
          <a:xfrm>
            <a:off x="6955838" y="4823421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5D05DB4-FD10-96B0-9D6A-B675626C312C}"/>
              </a:ext>
            </a:extLst>
          </p:cNvPr>
          <p:cNvSpPr txBox="1"/>
          <p:nvPr/>
        </p:nvSpPr>
        <p:spPr>
          <a:xfrm>
            <a:off x="7572259" y="4823421"/>
            <a:ext cx="616421" cy="923330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O</a:t>
            </a:r>
            <a:endParaRPr lang="ko-KR" altLang="en-US" sz="5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3E0680-A7BD-5AA1-C6EC-0B710F83AB09}"/>
              </a:ext>
            </a:extLst>
          </p:cNvPr>
          <p:cNvSpPr txBox="1"/>
          <p:nvPr/>
        </p:nvSpPr>
        <p:spPr>
          <a:xfrm>
            <a:off x="5105399" y="5746751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362A962-563E-BDB9-50CC-C876E7C336AD}"/>
              </a:ext>
            </a:extLst>
          </p:cNvPr>
          <p:cNvSpPr txBox="1"/>
          <p:nvPr/>
        </p:nvSpPr>
        <p:spPr>
          <a:xfrm>
            <a:off x="5721820" y="5746751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F5159F-D305-9592-4A73-0BD9A4265C97}"/>
              </a:ext>
            </a:extLst>
          </p:cNvPr>
          <p:cNvSpPr txBox="1"/>
          <p:nvPr/>
        </p:nvSpPr>
        <p:spPr>
          <a:xfrm>
            <a:off x="6346879" y="5746751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78D6C4-A0AB-9257-161E-0099CC024274}"/>
              </a:ext>
            </a:extLst>
          </p:cNvPr>
          <p:cNvSpPr txBox="1"/>
          <p:nvPr/>
        </p:nvSpPr>
        <p:spPr>
          <a:xfrm>
            <a:off x="6955838" y="5746751"/>
            <a:ext cx="616421" cy="923330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L</a:t>
            </a:r>
            <a:endParaRPr lang="ko-KR" altLang="en-US" sz="5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C8A028-2735-9E58-E186-4A3802CE87A3}"/>
              </a:ext>
            </a:extLst>
          </p:cNvPr>
          <p:cNvSpPr txBox="1"/>
          <p:nvPr/>
        </p:nvSpPr>
        <p:spPr>
          <a:xfrm>
            <a:off x="7572259" y="5746751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78" name="화살표: 위로 굽음 77">
            <a:extLst>
              <a:ext uri="{FF2B5EF4-FFF2-40B4-BE49-F238E27FC236}">
                <a16:creationId xmlns:a16="http://schemas.microsoft.com/office/drawing/2014/main" id="{2625D20E-958C-B671-F84B-1F61407E63BF}"/>
              </a:ext>
            </a:extLst>
          </p:cNvPr>
          <p:cNvSpPr/>
          <p:nvPr/>
        </p:nvSpPr>
        <p:spPr>
          <a:xfrm rot="10800000" flipH="1">
            <a:off x="6354341" y="4306590"/>
            <a:ext cx="382548" cy="76906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화살표: 위로 굽음 78">
            <a:extLst>
              <a:ext uri="{FF2B5EF4-FFF2-40B4-BE49-F238E27FC236}">
                <a16:creationId xmlns:a16="http://schemas.microsoft.com/office/drawing/2014/main" id="{E2666000-2A9B-D1B8-1738-A7C29946BA31}"/>
              </a:ext>
            </a:extLst>
          </p:cNvPr>
          <p:cNvSpPr/>
          <p:nvPr/>
        </p:nvSpPr>
        <p:spPr>
          <a:xfrm rot="10800000" flipH="1">
            <a:off x="6969586" y="5170687"/>
            <a:ext cx="382548" cy="76906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화살표: 위로 굽음 80">
            <a:extLst>
              <a:ext uri="{FF2B5EF4-FFF2-40B4-BE49-F238E27FC236}">
                <a16:creationId xmlns:a16="http://schemas.microsoft.com/office/drawing/2014/main" id="{ED76F163-C929-AFA5-C09F-FAD23615A012}"/>
              </a:ext>
            </a:extLst>
          </p:cNvPr>
          <p:cNvSpPr/>
          <p:nvPr/>
        </p:nvSpPr>
        <p:spPr>
          <a:xfrm rot="10800000" flipH="1" flipV="1">
            <a:off x="5728105" y="4691121"/>
            <a:ext cx="382548" cy="76906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화살표: 위로 굽음 81">
            <a:extLst>
              <a:ext uri="{FF2B5EF4-FFF2-40B4-BE49-F238E27FC236}">
                <a16:creationId xmlns:a16="http://schemas.microsoft.com/office/drawing/2014/main" id="{C020E445-4E8E-3766-A652-0753BFA3C934}"/>
              </a:ext>
            </a:extLst>
          </p:cNvPr>
          <p:cNvSpPr/>
          <p:nvPr/>
        </p:nvSpPr>
        <p:spPr>
          <a:xfrm rot="10800000" flipH="1" flipV="1">
            <a:off x="7550378" y="5685396"/>
            <a:ext cx="382548" cy="76906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F8125A0-5423-3669-B738-2BC06C4578E3}"/>
              </a:ext>
            </a:extLst>
          </p:cNvPr>
          <p:cNvSpPr txBox="1"/>
          <p:nvPr/>
        </p:nvSpPr>
        <p:spPr>
          <a:xfrm>
            <a:off x="3439002" y="480104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87" name="화살표: 오른쪽 86">
            <a:extLst>
              <a:ext uri="{FF2B5EF4-FFF2-40B4-BE49-F238E27FC236}">
                <a16:creationId xmlns:a16="http://schemas.microsoft.com/office/drawing/2014/main" id="{23E85328-E219-3197-402B-6C5AAC82CCE6}"/>
              </a:ext>
            </a:extLst>
          </p:cNvPr>
          <p:cNvSpPr/>
          <p:nvPr/>
        </p:nvSpPr>
        <p:spPr>
          <a:xfrm>
            <a:off x="4301493" y="4938349"/>
            <a:ext cx="616421" cy="69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화살표: 위로 굽음 87">
            <a:extLst>
              <a:ext uri="{FF2B5EF4-FFF2-40B4-BE49-F238E27FC236}">
                <a16:creationId xmlns:a16="http://schemas.microsoft.com/office/drawing/2014/main" id="{6A028D24-5C70-A0F6-0584-1C05F4F040C5}"/>
              </a:ext>
            </a:extLst>
          </p:cNvPr>
          <p:cNvSpPr/>
          <p:nvPr/>
        </p:nvSpPr>
        <p:spPr>
          <a:xfrm rot="10800000" flipH="1" flipV="1">
            <a:off x="2034868" y="7223770"/>
            <a:ext cx="382548" cy="76906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화살표: 위로 굽음 89">
            <a:extLst>
              <a:ext uri="{FF2B5EF4-FFF2-40B4-BE49-F238E27FC236}">
                <a16:creationId xmlns:a16="http://schemas.microsoft.com/office/drawing/2014/main" id="{A4C30F3C-110F-B517-15F3-609496281231}"/>
              </a:ext>
            </a:extLst>
          </p:cNvPr>
          <p:cNvSpPr/>
          <p:nvPr/>
        </p:nvSpPr>
        <p:spPr>
          <a:xfrm rot="10800000" flipH="1">
            <a:off x="5101907" y="7308552"/>
            <a:ext cx="382548" cy="76906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B3B2B22-4F5F-3BCC-D655-3CB8335B2B9A}"/>
              </a:ext>
            </a:extLst>
          </p:cNvPr>
          <p:cNvSpPr txBox="1"/>
          <p:nvPr/>
        </p:nvSpPr>
        <p:spPr>
          <a:xfrm>
            <a:off x="2613416" y="7423635"/>
            <a:ext cx="174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(y, x) = (-1, 1)</a:t>
            </a:r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A3A6E81-B41C-5B7C-7218-21114EF68AAB}"/>
              </a:ext>
            </a:extLst>
          </p:cNvPr>
          <p:cNvSpPr txBox="1"/>
          <p:nvPr/>
        </p:nvSpPr>
        <p:spPr>
          <a:xfrm>
            <a:off x="5592233" y="7423635"/>
            <a:ext cx="174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(y, x) = (1, 1)</a:t>
            </a:r>
            <a:endParaRPr lang="ko-KR" altLang="en-US"/>
          </a:p>
        </p:txBody>
      </p:sp>
      <p:sp>
        <p:nvSpPr>
          <p:cNvPr id="93" name="화살표: 아래쪽 92">
            <a:extLst>
              <a:ext uri="{FF2B5EF4-FFF2-40B4-BE49-F238E27FC236}">
                <a16:creationId xmlns:a16="http://schemas.microsoft.com/office/drawing/2014/main" id="{F01031D1-0646-0152-1BB9-54CAD44E34DF}"/>
              </a:ext>
            </a:extLst>
          </p:cNvPr>
          <p:cNvSpPr/>
          <p:nvPr/>
        </p:nvSpPr>
        <p:spPr>
          <a:xfrm>
            <a:off x="457200" y="3900091"/>
            <a:ext cx="382548" cy="2769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화살표: 오른쪽 93">
            <a:extLst>
              <a:ext uri="{FF2B5EF4-FFF2-40B4-BE49-F238E27FC236}">
                <a16:creationId xmlns:a16="http://schemas.microsoft.com/office/drawing/2014/main" id="{3C781375-6319-2043-2C21-0AC4B1DA3805}"/>
              </a:ext>
            </a:extLst>
          </p:cNvPr>
          <p:cNvSpPr/>
          <p:nvPr/>
        </p:nvSpPr>
        <p:spPr>
          <a:xfrm>
            <a:off x="1029994" y="3414281"/>
            <a:ext cx="3057888" cy="380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A782D19-2FDD-0835-8DD0-662C8E333413}"/>
              </a:ext>
            </a:extLst>
          </p:cNvPr>
          <p:cNvSpPr txBox="1"/>
          <p:nvPr/>
        </p:nvSpPr>
        <p:spPr>
          <a:xfrm>
            <a:off x="201446" y="5708433"/>
            <a:ext cx="277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+y</a:t>
            </a:r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873CF0C-18B5-288F-4425-AE46ED3AA61A}"/>
              </a:ext>
            </a:extLst>
          </p:cNvPr>
          <p:cNvSpPr txBox="1"/>
          <p:nvPr/>
        </p:nvSpPr>
        <p:spPr>
          <a:xfrm>
            <a:off x="3435462" y="3128033"/>
            <a:ext cx="153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+x</a:t>
            </a:r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D6834C5-021F-2B26-4A5D-11889E4826F2}"/>
              </a:ext>
            </a:extLst>
          </p:cNvPr>
          <p:cNvSpPr txBox="1"/>
          <p:nvPr/>
        </p:nvSpPr>
        <p:spPr>
          <a:xfrm>
            <a:off x="2984365" y="6785216"/>
            <a:ext cx="172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isValid()? NO!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2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5" grpId="0" animBg="1"/>
      <p:bldP spid="32" grpId="0" animBg="1"/>
      <p:bldP spid="45" grpId="0" animBg="1"/>
      <p:bldP spid="55" grpId="0" animBg="1"/>
      <p:bldP spid="58" grpId="0" animBg="1"/>
      <p:bldP spid="59" grpId="0" animBg="1"/>
      <p:bldP spid="60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1" grpId="0" animBg="1"/>
      <p:bldP spid="82" grpId="0" animBg="1"/>
      <p:bldP spid="87" grpId="0" animBg="1"/>
      <p:bldP spid="88" grpId="0" animBg="1"/>
      <p:bldP spid="90" grpId="0" animBg="1"/>
      <p:bldP spid="91" grpId="0"/>
      <p:bldP spid="92" grpId="0"/>
      <p:bldP spid="9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배열을 사용해서 구현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CE8F06-B457-E735-02F8-C25D432A7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2035447"/>
            <a:ext cx="7488832" cy="5935682"/>
          </a:xfrm>
          <a:prstGeom prst="rect">
            <a:avLst/>
          </a:prstGeom>
          <a:ln>
            <a:solidFill>
              <a:srgbClr val="00B0F0"/>
            </a:solidFill>
          </a:ln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E5039383-D053-44EE-C0D4-E96B86475D34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F5F1F6-44FA-BCC3-E45D-001BDA150D7B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6F5831-6821-33E7-91E2-AD5DDD82692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EF7C7D41-F71F-97D7-E32A-1BF70F752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796" y="2267992"/>
            <a:ext cx="2124406" cy="15933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EBA5C71-FF1E-0184-0169-934C9CBA0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4712698"/>
            <a:ext cx="3333750" cy="11049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175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4CDC356E-5991-E0FA-E73A-BC6D01690C58}"/>
              </a:ext>
            </a:extLst>
          </p:cNvPr>
          <p:cNvSpPr txBox="1"/>
          <p:nvPr/>
        </p:nvSpPr>
        <p:spPr>
          <a:xfrm>
            <a:off x="2823067" y="572437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7ACFE9-1C7A-B117-476A-E9841FB9C994}"/>
              </a:ext>
            </a:extLst>
          </p:cNvPr>
          <p:cNvSpPr txBox="1"/>
          <p:nvPr/>
        </p:nvSpPr>
        <p:spPr>
          <a:xfrm>
            <a:off x="2214025" y="480104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094F665-FC66-64BA-601A-86FBE49E1FCA}"/>
              </a:ext>
            </a:extLst>
          </p:cNvPr>
          <p:cNvSpPr txBox="1"/>
          <p:nvPr/>
        </p:nvSpPr>
        <p:spPr>
          <a:xfrm>
            <a:off x="1593621" y="387771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주기함수의 성질</a:t>
            </a:r>
            <a:endParaRPr lang="ko-KR" altLang="en-US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5039383-D053-44EE-C0D4-E96B86475D34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F5F1F6-44FA-BCC3-E45D-001BDA150D7B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6F5831-6821-33E7-91E2-AD5DDD82692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735B337-BB25-6DEC-2822-926DCC371B97}"/>
              </a:ext>
            </a:extLst>
          </p:cNvPr>
          <p:cNvSpPr txBox="1"/>
          <p:nvPr/>
        </p:nvSpPr>
        <p:spPr>
          <a:xfrm>
            <a:off x="1260997" y="2086221"/>
            <a:ext cx="6695380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HELLO WORLD!</a:t>
            </a:r>
            <a:endParaRPr lang="ko-KR" altLang="en-US" sz="5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17771-F462-EDB5-0411-594EECEA7202}"/>
              </a:ext>
            </a:extLst>
          </p:cNvPr>
          <p:cNvSpPr txBox="1"/>
          <p:nvPr/>
        </p:nvSpPr>
        <p:spPr>
          <a:xfrm>
            <a:off x="977201" y="387771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D0DD8B-A316-AC25-E425-2C88E0F550C2}"/>
              </a:ext>
            </a:extLst>
          </p:cNvPr>
          <p:cNvSpPr txBox="1"/>
          <p:nvPr/>
        </p:nvSpPr>
        <p:spPr>
          <a:xfrm>
            <a:off x="1593622" y="3877716"/>
            <a:ext cx="616421" cy="923330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E</a:t>
            </a:r>
            <a:endParaRPr lang="ko-KR" altLang="en-US" sz="5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99CA4A-3960-4529-FAB2-8B4078E2297C}"/>
              </a:ext>
            </a:extLst>
          </p:cNvPr>
          <p:cNvSpPr txBox="1"/>
          <p:nvPr/>
        </p:nvSpPr>
        <p:spPr>
          <a:xfrm>
            <a:off x="2218681" y="387771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C7CFE8-4024-4546-1CD6-F1C1D6062AAE}"/>
              </a:ext>
            </a:extLst>
          </p:cNvPr>
          <p:cNvSpPr txBox="1"/>
          <p:nvPr/>
        </p:nvSpPr>
        <p:spPr>
          <a:xfrm>
            <a:off x="2827640" y="387771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E61602-C74F-511B-7F69-1AAE62415324}"/>
              </a:ext>
            </a:extLst>
          </p:cNvPr>
          <p:cNvSpPr txBox="1"/>
          <p:nvPr/>
        </p:nvSpPr>
        <p:spPr>
          <a:xfrm>
            <a:off x="3444061" y="387771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4731F5-A687-21E2-796F-FF1DEFF37A29}"/>
              </a:ext>
            </a:extLst>
          </p:cNvPr>
          <p:cNvSpPr txBox="1"/>
          <p:nvPr/>
        </p:nvSpPr>
        <p:spPr>
          <a:xfrm>
            <a:off x="977201" y="480104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H</a:t>
            </a:r>
            <a:endParaRPr lang="ko-KR" altLang="en-US" sz="5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88F5DB-6BAC-2FBD-CCEF-871D0C8A192F}"/>
              </a:ext>
            </a:extLst>
          </p:cNvPr>
          <p:cNvSpPr txBox="1"/>
          <p:nvPr/>
        </p:nvSpPr>
        <p:spPr>
          <a:xfrm>
            <a:off x="1593622" y="480104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9022BD-2173-2B3A-AC37-83AA61023F86}"/>
              </a:ext>
            </a:extLst>
          </p:cNvPr>
          <p:cNvSpPr txBox="1"/>
          <p:nvPr/>
        </p:nvSpPr>
        <p:spPr>
          <a:xfrm>
            <a:off x="2218681" y="480104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L</a:t>
            </a:r>
            <a:endParaRPr lang="ko-KR" altLang="en-US" sz="5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143E26-14E4-5477-A8AB-7147645F4164}"/>
              </a:ext>
            </a:extLst>
          </p:cNvPr>
          <p:cNvSpPr txBox="1"/>
          <p:nvPr/>
        </p:nvSpPr>
        <p:spPr>
          <a:xfrm>
            <a:off x="2827640" y="480104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7AAE3F-7570-13EE-F0ED-99F57A509F62}"/>
              </a:ext>
            </a:extLst>
          </p:cNvPr>
          <p:cNvSpPr txBox="1"/>
          <p:nvPr/>
        </p:nvSpPr>
        <p:spPr>
          <a:xfrm>
            <a:off x="977201" y="572437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FD8DDD-136B-794F-6773-4372E179D8FB}"/>
              </a:ext>
            </a:extLst>
          </p:cNvPr>
          <p:cNvSpPr txBox="1"/>
          <p:nvPr/>
        </p:nvSpPr>
        <p:spPr>
          <a:xfrm>
            <a:off x="1593622" y="572437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D778039-E1B6-9BFE-49D4-60F17AD9C6BD}"/>
              </a:ext>
            </a:extLst>
          </p:cNvPr>
          <p:cNvSpPr txBox="1"/>
          <p:nvPr/>
        </p:nvSpPr>
        <p:spPr>
          <a:xfrm>
            <a:off x="2218681" y="572437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75DC8E-EA6E-2959-AE42-6AC2E591556A}"/>
              </a:ext>
            </a:extLst>
          </p:cNvPr>
          <p:cNvSpPr txBox="1"/>
          <p:nvPr/>
        </p:nvSpPr>
        <p:spPr>
          <a:xfrm>
            <a:off x="2827640" y="572437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L</a:t>
            </a:r>
            <a:endParaRPr lang="ko-KR" altLang="en-US" sz="5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D3B5B79-3BF1-611D-FCC0-01AC92719650}"/>
              </a:ext>
            </a:extLst>
          </p:cNvPr>
          <p:cNvSpPr txBox="1"/>
          <p:nvPr/>
        </p:nvSpPr>
        <p:spPr>
          <a:xfrm>
            <a:off x="3444061" y="572437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F8125A0-5423-3669-B738-2BC06C4578E3}"/>
              </a:ext>
            </a:extLst>
          </p:cNvPr>
          <p:cNvSpPr txBox="1"/>
          <p:nvPr/>
        </p:nvSpPr>
        <p:spPr>
          <a:xfrm>
            <a:off x="3439002" y="480104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O</a:t>
            </a:r>
            <a:endParaRPr lang="ko-KR" alt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E7C76-F246-82E5-8DB9-05D78A2A9336}"/>
              </a:ext>
            </a:extLst>
          </p:cNvPr>
          <p:cNvSpPr txBox="1"/>
          <p:nvPr/>
        </p:nvSpPr>
        <p:spPr>
          <a:xfrm>
            <a:off x="5915333" y="572437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F57BA0-6DE5-6367-7A4C-1AF3756FA29E}"/>
              </a:ext>
            </a:extLst>
          </p:cNvPr>
          <p:cNvSpPr txBox="1"/>
          <p:nvPr/>
        </p:nvSpPr>
        <p:spPr>
          <a:xfrm>
            <a:off x="5306291" y="480104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5EB19-BF2D-CD96-3756-EC44579AF964}"/>
              </a:ext>
            </a:extLst>
          </p:cNvPr>
          <p:cNvSpPr txBox="1"/>
          <p:nvPr/>
        </p:nvSpPr>
        <p:spPr>
          <a:xfrm>
            <a:off x="4685887" y="387771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A2553-BF9C-D810-649E-2F55DC64EB7F}"/>
              </a:ext>
            </a:extLst>
          </p:cNvPr>
          <p:cNvSpPr txBox="1"/>
          <p:nvPr/>
        </p:nvSpPr>
        <p:spPr>
          <a:xfrm>
            <a:off x="4069467" y="3877716"/>
            <a:ext cx="616421" cy="923330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_</a:t>
            </a:r>
            <a:endParaRPr lang="ko-KR" altLang="en-US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A47C3F-16CF-41CB-875F-1052AF2DB59E}"/>
              </a:ext>
            </a:extLst>
          </p:cNvPr>
          <p:cNvSpPr txBox="1"/>
          <p:nvPr/>
        </p:nvSpPr>
        <p:spPr>
          <a:xfrm>
            <a:off x="4685888" y="387771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F6E1B2-B089-605F-5343-4389387A06C1}"/>
              </a:ext>
            </a:extLst>
          </p:cNvPr>
          <p:cNvSpPr txBox="1"/>
          <p:nvPr/>
        </p:nvSpPr>
        <p:spPr>
          <a:xfrm>
            <a:off x="5310947" y="387771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9EBFE1-DCD9-8AFA-273F-8E7D80C73683}"/>
              </a:ext>
            </a:extLst>
          </p:cNvPr>
          <p:cNvSpPr txBox="1"/>
          <p:nvPr/>
        </p:nvSpPr>
        <p:spPr>
          <a:xfrm>
            <a:off x="5919906" y="387771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30AA94-396B-4817-AAA2-0C48125DD7BB}"/>
              </a:ext>
            </a:extLst>
          </p:cNvPr>
          <p:cNvSpPr txBox="1"/>
          <p:nvPr/>
        </p:nvSpPr>
        <p:spPr>
          <a:xfrm>
            <a:off x="4069467" y="480104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151A16-A7DE-2A5D-7959-10FCC7885D72}"/>
              </a:ext>
            </a:extLst>
          </p:cNvPr>
          <p:cNvSpPr txBox="1"/>
          <p:nvPr/>
        </p:nvSpPr>
        <p:spPr>
          <a:xfrm>
            <a:off x="4685888" y="480104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W</a:t>
            </a:r>
            <a:endParaRPr lang="ko-KR" altLang="en-US" sz="5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088C3B-3D5C-C9D1-E8C4-A8E25A0AD809}"/>
              </a:ext>
            </a:extLst>
          </p:cNvPr>
          <p:cNvSpPr txBox="1"/>
          <p:nvPr/>
        </p:nvSpPr>
        <p:spPr>
          <a:xfrm>
            <a:off x="5310947" y="480104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776744-294F-32AA-B2D1-0F750C499AD9}"/>
              </a:ext>
            </a:extLst>
          </p:cNvPr>
          <p:cNvSpPr txBox="1"/>
          <p:nvPr/>
        </p:nvSpPr>
        <p:spPr>
          <a:xfrm>
            <a:off x="5919906" y="480104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R</a:t>
            </a:r>
            <a:endParaRPr lang="ko-KR" altLang="en-US" sz="5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254932-3E4A-3719-A6B8-2F2F93F3CDDF}"/>
              </a:ext>
            </a:extLst>
          </p:cNvPr>
          <p:cNvSpPr txBox="1"/>
          <p:nvPr/>
        </p:nvSpPr>
        <p:spPr>
          <a:xfrm>
            <a:off x="4069467" y="572437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8693F1-CEB1-116B-F7B1-335759ABBDE1}"/>
              </a:ext>
            </a:extLst>
          </p:cNvPr>
          <p:cNvSpPr txBox="1"/>
          <p:nvPr/>
        </p:nvSpPr>
        <p:spPr>
          <a:xfrm>
            <a:off x="4685888" y="572437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6ECF99-6E11-BF3F-A162-E4AD42898FDF}"/>
              </a:ext>
            </a:extLst>
          </p:cNvPr>
          <p:cNvSpPr txBox="1"/>
          <p:nvPr/>
        </p:nvSpPr>
        <p:spPr>
          <a:xfrm>
            <a:off x="5310947" y="572437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O</a:t>
            </a:r>
            <a:endParaRPr lang="ko-KR" altLang="en-US" sz="5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B2B960-EA1F-81B5-38F7-5A3585DE33DB}"/>
              </a:ext>
            </a:extLst>
          </p:cNvPr>
          <p:cNvSpPr txBox="1"/>
          <p:nvPr/>
        </p:nvSpPr>
        <p:spPr>
          <a:xfrm>
            <a:off x="5919906" y="572437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B7954B-8A40-4428-1937-E334915C48D9}"/>
              </a:ext>
            </a:extLst>
          </p:cNvPr>
          <p:cNvSpPr txBox="1"/>
          <p:nvPr/>
        </p:nvSpPr>
        <p:spPr>
          <a:xfrm>
            <a:off x="7765772" y="572437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C350F6-F3B7-3D4F-3B97-C53A061C3706}"/>
              </a:ext>
            </a:extLst>
          </p:cNvPr>
          <p:cNvSpPr txBox="1"/>
          <p:nvPr/>
        </p:nvSpPr>
        <p:spPr>
          <a:xfrm>
            <a:off x="7156730" y="480104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E5DE90-64F7-15A5-7692-E1436EBEDE63}"/>
              </a:ext>
            </a:extLst>
          </p:cNvPr>
          <p:cNvSpPr txBox="1"/>
          <p:nvPr/>
        </p:nvSpPr>
        <p:spPr>
          <a:xfrm>
            <a:off x="6536326" y="387771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031E84-F546-5E97-E4CC-A841177A0107}"/>
              </a:ext>
            </a:extLst>
          </p:cNvPr>
          <p:cNvSpPr txBox="1"/>
          <p:nvPr/>
        </p:nvSpPr>
        <p:spPr>
          <a:xfrm>
            <a:off x="6536327" y="3877716"/>
            <a:ext cx="616421" cy="923330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L</a:t>
            </a:r>
            <a:endParaRPr lang="ko-KR" altLang="en-US" sz="5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A33245-4260-652C-792A-39C08B66E60F}"/>
              </a:ext>
            </a:extLst>
          </p:cNvPr>
          <p:cNvSpPr txBox="1"/>
          <p:nvPr/>
        </p:nvSpPr>
        <p:spPr>
          <a:xfrm>
            <a:off x="7161386" y="387771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7EF896-7111-9181-644F-0B6D4DE321D0}"/>
              </a:ext>
            </a:extLst>
          </p:cNvPr>
          <p:cNvSpPr txBox="1"/>
          <p:nvPr/>
        </p:nvSpPr>
        <p:spPr>
          <a:xfrm>
            <a:off x="7770345" y="387771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C8E64A-FC62-BC8C-3F02-6D901D321D90}"/>
              </a:ext>
            </a:extLst>
          </p:cNvPr>
          <p:cNvSpPr txBox="1"/>
          <p:nvPr/>
        </p:nvSpPr>
        <p:spPr>
          <a:xfrm>
            <a:off x="6536327" y="480104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2CB1CE-7D59-B707-1D2D-AFA65D447060}"/>
              </a:ext>
            </a:extLst>
          </p:cNvPr>
          <p:cNvSpPr txBox="1"/>
          <p:nvPr/>
        </p:nvSpPr>
        <p:spPr>
          <a:xfrm>
            <a:off x="7161386" y="480104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D</a:t>
            </a:r>
            <a:endParaRPr lang="ko-KR" altLang="en-US" sz="5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8775C8-B500-1B15-403C-10F04E479A60}"/>
              </a:ext>
            </a:extLst>
          </p:cNvPr>
          <p:cNvSpPr txBox="1"/>
          <p:nvPr/>
        </p:nvSpPr>
        <p:spPr>
          <a:xfrm>
            <a:off x="7770345" y="480104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3F9947-CE78-8269-148B-70D87791727E}"/>
              </a:ext>
            </a:extLst>
          </p:cNvPr>
          <p:cNvSpPr txBox="1"/>
          <p:nvPr/>
        </p:nvSpPr>
        <p:spPr>
          <a:xfrm>
            <a:off x="6536327" y="572437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625F44-3D79-62F2-62FA-2DC65725824E}"/>
              </a:ext>
            </a:extLst>
          </p:cNvPr>
          <p:cNvSpPr txBox="1"/>
          <p:nvPr/>
        </p:nvSpPr>
        <p:spPr>
          <a:xfrm>
            <a:off x="7161386" y="572437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2A5BAA5-CD2F-C182-54A2-E4EA0D16D930}"/>
              </a:ext>
            </a:extLst>
          </p:cNvPr>
          <p:cNvSpPr txBox="1"/>
          <p:nvPr/>
        </p:nvSpPr>
        <p:spPr>
          <a:xfrm>
            <a:off x="7770345" y="572437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!</a:t>
            </a:r>
            <a:endParaRPr lang="ko-KR" altLang="en-US" sz="5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C9EB16-AF5A-39E8-F1B5-7AB73A822B3E}"/>
              </a:ext>
            </a:extLst>
          </p:cNvPr>
          <p:cNvSpPr txBox="1"/>
          <p:nvPr/>
        </p:nvSpPr>
        <p:spPr>
          <a:xfrm>
            <a:off x="899592" y="327610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0       1       2      3     4       5       6     7      8       9     10     11</a:t>
            </a:r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288F32EC-E74D-AFAF-7AD1-7D34B338CBBC}"/>
              </a:ext>
            </a:extLst>
          </p:cNvPr>
          <p:cNvSpPr/>
          <p:nvPr/>
        </p:nvSpPr>
        <p:spPr>
          <a:xfrm>
            <a:off x="2218681" y="4258418"/>
            <a:ext cx="1836742" cy="284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구름 60">
            <a:extLst>
              <a:ext uri="{FF2B5EF4-FFF2-40B4-BE49-F238E27FC236}">
                <a16:creationId xmlns:a16="http://schemas.microsoft.com/office/drawing/2014/main" id="{1F936096-4188-C284-AB69-9666223A59BC}"/>
              </a:ext>
            </a:extLst>
          </p:cNvPr>
          <p:cNvSpPr/>
          <p:nvPr/>
        </p:nvSpPr>
        <p:spPr>
          <a:xfrm>
            <a:off x="2787858" y="3892818"/>
            <a:ext cx="792088" cy="792088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506662B1-6624-8514-C6A0-2B985A6666F6}"/>
              </a:ext>
            </a:extLst>
          </p:cNvPr>
          <p:cNvSpPr/>
          <p:nvPr/>
        </p:nvSpPr>
        <p:spPr>
          <a:xfrm>
            <a:off x="4715685" y="4244426"/>
            <a:ext cx="1836742" cy="284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구름 79">
            <a:extLst>
              <a:ext uri="{FF2B5EF4-FFF2-40B4-BE49-F238E27FC236}">
                <a16:creationId xmlns:a16="http://schemas.microsoft.com/office/drawing/2014/main" id="{3631EB63-C986-5675-9C16-6DDA6F8D3F9D}"/>
              </a:ext>
            </a:extLst>
          </p:cNvPr>
          <p:cNvSpPr/>
          <p:nvPr/>
        </p:nvSpPr>
        <p:spPr>
          <a:xfrm>
            <a:off x="5284862" y="3878826"/>
            <a:ext cx="792088" cy="792088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+4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4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4CDC356E-5991-E0FA-E73A-BC6D01690C58}"/>
              </a:ext>
            </a:extLst>
          </p:cNvPr>
          <p:cNvSpPr txBox="1"/>
          <p:nvPr/>
        </p:nvSpPr>
        <p:spPr>
          <a:xfrm>
            <a:off x="2823067" y="572437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7ACFE9-1C7A-B117-476A-E9841FB9C994}"/>
              </a:ext>
            </a:extLst>
          </p:cNvPr>
          <p:cNvSpPr txBox="1"/>
          <p:nvPr/>
        </p:nvSpPr>
        <p:spPr>
          <a:xfrm>
            <a:off x="2214025" y="480104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094F665-FC66-64BA-601A-86FBE49E1FCA}"/>
              </a:ext>
            </a:extLst>
          </p:cNvPr>
          <p:cNvSpPr txBox="1"/>
          <p:nvPr/>
        </p:nvSpPr>
        <p:spPr>
          <a:xfrm>
            <a:off x="1593621" y="387771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주기함수의 성질</a:t>
            </a:r>
            <a:endParaRPr lang="ko-KR" altLang="en-US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5039383-D053-44EE-C0D4-E96B86475D34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F5F1F6-44FA-BCC3-E45D-001BDA150D7B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6F5831-6821-33E7-91E2-AD5DDD82692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735B337-BB25-6DEC-2822-926DCC371B97}"/>
              </a:ext>
            </a:extLst>
          </p:cNvPr>
          <p:cNvSpPr txBox="1"/>
          <p:nvPr/>
        </p:nvSpPr>
        <p:spPr>
          <a:xfrm>
            <a:off x="1260997" y="2086221"/>
            <a:ext cx="6695380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HELLO WORLD!</a:t>
            </a:r>
            <a:endParaRPr lang="ko-KR" altLang="en-US" sz="5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17771-F462-EDB5-0411-594EECEA7202}"/>
              </a:ext>
            </a:extLst>
          </p:cNvPr>
          <p:cNvSpPr txBox="1"/>
          <p:nvPr/>
        </p:nvSpPr>
        <p:spPr>
          <a:xfrm>
            <a:off x="977201" y="387771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D0DD8B-A316-AC25-E425-2C88E0F550C2}"/>
              </a:ext>
            </a:extLst>
          </p:cNvPr>
          <p:cNvSpPr txBox="1"/>
          <p:nvPr/>
        </p:nvSpPr>
        <p:spPr>
          <a:xfrm>
            <a:off x="1593622" y="387771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E</a:t>
            </a:r>
            <a:endParaRPr lang="ko-KR" altLang="en-US" sz="5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99CA4A-3960-4529-FAB2-8B4078E2297C}"/>
              </a:ext>
            </a:extLst>
          </p:cNvPr>
          <p:cNvSpPr txBox="1"/>
          <p:nvPr/>
        </p:nvSpPr>
        <p:spPr>
          <a:xfrm>
            <a:off x="2218681" y="387771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C7CFE8-4024-4546-1CD6-F1C1D6062AAE}"/>
              </a:ext>
            </a:extLst>
          </p:cNvPr>
          <p:cNvSpPr txBox="1"/>
          <p:nvPr/>
        </p:nvSpPr>
        <p:spPr>
          <a:xfrm>
            <a:off x="2827640" y="387771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E61602-C74F-511B-7F69-1AAE62415324}"/>
              </a:ext>
            </a:extLst>
          </p:cNvPr>
          <p:cNvSpPr txBox="1"/>
          <p:nvPr/>
        </p:nvSpPr>
        <p:spPr>
          <a:xfrm>
            <a:off x="3444061" y="387771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4731F5-A687-21E2-796F-FF1DEFF37A29}"/>
              </a:ext>
            </a:extLst>
          </p:cNvPr>
          <p:cNvSpPr txBox="1"/>
          <p:nvPr/>
        </p:nvSpPr>
        <p:spPr>
          <a:xfrm>
            <a:off x="977201" y="4801046"/>
            <a:ext cx="616421" cy="923330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H</a:t>
            </a:r>
            <a:endParaRPr lang="ko-KR" altLang="en-US" sz="5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88F5DB-6BAC-2FBD-CCEF-871D0C8A192F}"/>
              </a:ext>
            </a:extLst>
          </p:cNvPr>
          <p:cNvSpPr txBox="1"/>
          <p:nvPr/>
        </p:nvSpPr>
        <p:spPr>
          <a:xfrm>
            <a:off x="1593622" y="480104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9022BD-2173-2B3A-AC37-83AA61023F86}"/>
              </a:ext>
            </a:extLst>
          </p:cNvPr>
          <p:cNvSpPr txBox="1"/>
          <p:nvPr/>
        </p:nvSpPr>
        <p:spPr>
          <a:xfrm>
            <a:off x="2218681" y="4801046"/>
            <a:ext cx="616421" cy="923330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L</a:t>
            </a:r>
            <a:endParaRPr lang="ko-KR" altLang="en-US" sz="5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143E26-14E4-5477-A8AB-7147645F4164}"/>
              </a:ext>
            </a:extLst>
          </p:cNvPr>
          <p:cNvSpPr txBox="1"/>
          <p:nvPr/>
        </p:nvSpPr>
        <p:spPr>
          <a:xfrm>
            <a:off x="2827640" y="480104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7AAE3F-7570-13EE-F0ED-99F57A509F62}"/>
              </a:ext>
            </a:extLst>
          </p:cNvPr>
          <p:cNvSpPr txBox="1"/>
          <p:nvPr/>
        </p:nvSpPr>
        <p:spPr>
          <a:xfrm>
            <a:off x="977201" y="572437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FD8DDD-136B-794F-6773-4372E179D8FB}"/>
              </a:ext>
            </a:extLst>
          </p:cNvPr>
          <p:cNvSpPr txBox="1"/>
          <p:nvPr/>
        </p:nvSpPr>
        <p:spPr>
          <a:xfrm>
            <a:off x="1593622" y="572437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D778039-E1B6-9BFE-49D4-60F17AD9C6BD}"/>
              </a:ext>
            </a:extLst>
          </p:cNvPr>
          <p:cNvSpPr txBox="1"/>
          <p:nvPr/>
        </p:nvSpPr>
        <p:spPr>
          <a:xfrm>
            <a:off x="2218681" y="572437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75DC8E-EA6E-2959-AE42-6AC2E591556A}"/>
              </a:ext>
            </a:extLst>
          </p:cNvPr>
          <p:cNvSpPr txBox="1"/>
          <p:nvPr/>
        </p:nvSpPr>
        <p:spPr>
          <a:xfrm>
            <a:off x="2827640" y="572437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L</a:t>
            </a:r>
            <a:endParaRPr lang="ko-KR" altLang="en-US" sz="5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D3B5B79-3BF1-611D-FCC0-01AC92719650}"/>
              </a:ext>
            </a:extLst>
          </p:cNvPr>
          <p:cNvSpPr txBox="1"/>
          <p:nvPr/>
        </p:nvSpPr>
        <p:spPr>
          <a:xfrm>
            <a:off x="3444061" y="572437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F8125A0-5423-3669-B738-2BC06C4578E3}"/>
              </a:ext>
            </a:extLst>
          </p:cNvPr>
          <p:cNvSpPr txBox="1"/>
          <p:nvPr/>
        </p:nvSpPr>
        <p:spPr>
          <a:xfrm>
            <a:off x="3439002" y="4801046"/>
            <a:ext cx="616421" cy="923330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O</a:t>
            </a:r>
            <a:endParaRPr lang="ko-KR" alt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E7C76-F246-82E5-8DB9-05D78A2A9336}"/>
              </a:ext>
            </a:extLst>
          </p:cNvPr>
          <p:cNvSpPr txBox="1"/>
          <p:nvPr/>
        </p:nvSpPr>
        <p:spPr>
          <a:xfrm>
            <a:off x="5915333" y="572437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F57BA0-6DE5-6367-7A4C-1AF3756FA29E}"/>
              </a:ext>
            </a:extLst>
          </p:cNvPr>
          <p:cNvSpPr txBox="1"/>
          <p:nvPr/>
        </p:nvSpPr>
        <p:spPr>
          <a:xfrm>
            <a:off x="5306291" y="480104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5EB19-BF2D-CD96-3756-EC44579AF964}"/>
              </a:ext>
            </a:extLst>
          </p:cNvPr>
          <p:cNvSpPr txBox="1"/>
          <p:nvPr/>
        </p:nvSpPr>
        <p:spPr>
          <a:xfrm>
            <a:off x="4685887" y="387771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A2553-BF9C-D810-649E-2F55DC64EB7F}"/>
              </a:ext>
            </a:extLst>
          </p:cNvPr>
          <p:cNvSpPr txBox="1"/>
          <p:nvPr/>
        </p:nvSpPr>
        <p:spPr>
          <a:xfrm>
            <a:off x="4069467" y="387771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_</a:t>
            </a:r>
            <a:endParaRPr lang="ko-KR" altLang="en-US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A47C3F-16CF-41CB-875F-1052AF2DB59E}"/>
              </a:ext>
            </a:extLst>
          </p:cNvPr>
          <p:cNvSpPr txBox="1"/>
          <p:nvPr/>
        </p:nvSpPr>
        <p:spPr>
          <a:xfrm>
            <a:off x="4685888" y="387771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F6E1B2-B089-605F-5343-4389387A06C1}"/>
              </a:ext>
            </a:extLst>
          </p:cNvPr>
          <p:cNvSpPr txBox="1"/>
          <p:nvPr/>
        </p:nvSpPr>
        <p:spPr>
          <a:xfrm>
            <a:off x="5310947" y="387771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9EBFE1-DCD9-8AFA-273F-8E7D80C73683}"/>
              </a:ext>
            </a:extLst>
          </p:cNvPr>
          <p:cNvSpPr txBox="1"/>
          <p:nvPr/>
        </p:nvSpPr>
        <p:spPr>
          <a:xfrm>
            <a:off x="5919906" y="387771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30AA94-396B-4817-AAA2-0C48125DD7BB}"/>
              </a:ext>
            </a:extLst>
          </p:cNvPr>
          <p:cNvSpPr txBox="1"/>
          <p:nvPr/>
        </p:nvSpPr>
        <p:spPr>
          <a:xfrm>
            <a:off x="4069467" y="480104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151A16-A7DE-2A5D-7959-10FCC7885D72}"/>
              </a:ext>
            </a:extLst>
          </p:cNvPr>
          <p:cNvSpPr txBox="1"/>
          <p:nvPr/>
        </p:nvSpPr>
        <p:spPr>
          <a:xfrm>
            <a:off x="4685888" y="4801046"/>
            <a:ext cx="616421" cy="923330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W</a:t>
            </a:r>
            <a:endParaRPr lang="ko-KR" altLang="en-US" sz="5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088C3B-3D5C-C9D1-E8C4-A8E25A0AD809}"/>
              </a:ext>
            </a:extLst>
          </p:cNvPr>
          <p:cNvSpPr txBox="1"/>
          <p:nvPr/>
        </p:nvSpPr>
        <p:spPr>
          <a:xfrm>
            <a:off x="5310947" y="480104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776744-294F-32AA-B2D1-0F750C499AD9}"/>
              </a:ext>
            </a:extLst>
          </p:cNvPr>
          <p:cNvSpPr txBox="1"/>
          <p:nvPr/>
        </p:nvSpPr>
        <p:spPr>
          <a:xfrm>
            <a:off x="5919906" y="4801046"/>
            <a:ext cx="616421" cy="923330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R</a:t>
            </a:r>
            <a:endParaRPr lang="ko-KR" altLang="en-US" sz="5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254932-3E4A-3719-A6B8-2F2F93F3CDDF}"/>
              </a:ext>
            </a:extLst>
          </p:cNvPr>
          <p:cNvSpPr txBox="1"/>
          <p:nvPr/>
        </p:nvSpPr>
        <p:spPr>
          <a:xfrm>
            <a:off x="4069467" y="572437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8693F1-CEB1-116B-F7B1-335759ABBDE1}"/>
              </a:ext>
            </a:extLst>
          </p:cNvPr>
          <p:cNvSpPr txBox="1"/>
          <p:nvPr/>
        </p:nvSpPr>
        <p:spPr>
          <a:xfrm>
            <a:off x="4685888" y="572437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6ECF99-6E11-BF3F-A162-E4AD42898FDF}"/>
              </a:ext>
            </a:extLst>
          </p:cNvPr>
          <p:cNvSpPr txBox="1"/>
          <p:nvPr/>
        </p:nvSpPr>
        <p:spPr>
          <a:xfrm>
            <a:off x="5310947" y="572437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O</a:t>
            </a:r>
            <a:endParaRPr lang="ko-KR" altLang="en-US" sz="5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B2B960-EA1F-81B5-38F7-5A3585DE33DB}"/>
              </a:ext>
            </a:extLst>
          </p:cNvPr>
          <p:cNvSpPr txBox="1"/>
          <p:nvPr/>
        </p:nvSpPr>
        <p:spPr>
          <a:xfrm>
            <a:off x="5919906" y="572437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B7954B-8A40-4428-1937-E334915C48D9}"/>
              </a:ext>
            </a:extLst>
          </p:cNvPr>
          <p:cNvSpPr txBox="1"/>
          <p:nvPr/>
        </p:nvSpPr>
        <p:spPr>
          <a:xfrm>
            <a:off x="7765772" y="572437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C350F6-F3B7-3D4F-3B97-C53A061C3706}"/>
              </a:ext>
            </a:extLst>
          </p:cNvPr>
          <p:cNvSpPr txBox="1"/>
          <p:nvPr/>
        </p:nvSpPr>
        <p:spPr>
          <a:xfrm>
            <a:off x="7156730" y="480104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E5DE90-64F7-15A5-7692-E1436EBEDE63}"/>
              </a:ext>
            </a:extLst>
          </p:cNvPr>
          <p:cNvSpPr txBox="1"/>
          <p:nvPr/>
        </p:nvSpPr>
        <p:spPr>
          <a:xfrm>
            <a:off x="6536326" y="387771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031E84-F546-5E97-E4CC-A841177A0107}"/>
              </a:ext>
            </a:extLst>
          </p:cNvPr>
          <p:cNvSpPr txBox="1"/>
          <p:nvPr/>
        </p:nvSpPr>
        <p:spPr>
          <a:xfrm>
            <a:off x="6536327" y="387771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L</a:t>
            </a:r>
            <a:endParaRPr lang="ko-KR" altLang="en-US" sz="5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A33245-4260-652C-792A-39C08B66E60F}"/>
              </a:ext>
            </a:extLst>
          </p:cNvPr>
          <p:cNvSpPr txBox="1"/>
          <p:nvPr/>
        </p:nvSpPr>
        <p:spPr>
          <a:xfrm>
            <a:off x="7161386" y="387771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7EF896-7111-9181-644F-0B6D4DE321D0}"/>
              </a:ext>
            </a:extLst>
          </p:cNvPr>
          <p:cNvSpPr txBox="1"/>
          <p:nvPr/>
        </p:nvSpPr>
        <p:spPr>
          <a:xfrm>
            <a:off x="7770345" y="387771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C8E64A-FC62-BC8C-3F02-6D901D321D90}"/>
              </a:ext>
            </a:extLst>
          </p:cNvPr>
          <p:cNvSpPr txBox="1"/>
          <p:nvPr/>
        </p:nvSpPr>
        <p:spPr>
          <a:xfrm>
            <a:off x="6536327" y="480104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2CB1CE-7D59-B707-1D2D-AFA65D447060}"/>
              </a:ext>
            </a:extLst>
          </p:cNvPr>
          <p:cNvSpPr txBox="1"/>
          <p:nvPr/>
        </p:nvSpPr>
        <p:spPr>
          <a:xfrm>
            <a:off x="7161386" y="4801046"/>
            <a:ext cx="616421" cy="923330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D</a:t>
            </a:r>
            <a:endParaRPr lang="ko-KR" altLang="en-US" sz="5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8775C8-B500-1B15-403C-10F04E479A60}"/>
              </a:ext>
            </a:extLst>
          </p:cNvPr>
          <p:cNvSpPr txBox="1"/>
          <p:nvPr/>
        </p:nvSpPr>
        <p:spPr>
          <a:xfrm>
            <a:off x="7770345" y="480104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3F9947-CE78-8269-148B-70D87791727E}"/>
              </a:ext>
            </a:extLst>
          </p:cNvPr>
          <p:cNvSpPr txBox="1"/>
          <p:nvPr/>
        </p:nvSpPr>
        <p:spPr>
          <a:xfrm>
            <a:off x="6536327" y="572437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625F44-3D79-62F2-62FA-2DC65725824E}"/>
              </a:ext>
            </a:extLst>
          </p:cNvPr>
          <p:cNvSpPr txBox="1"/>
          <p:nvPr/>
        </p:nvSpPr>
        <p:spPr>
          <a:xfrm>
            <a:off x="7161386" y="572437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2A5BAA5-CD2F-C182-54A2-E4EA0D16D930}"/>
              </a:ext>
            </a:extLst>
          </p:cNvPr>
          <p:cNvSpPr txBox="1"/>
          <p:nvPr/>
        </p:nvSpPr>
        <p:spPr>
          <a:xfrm>
            <a:off x="7770345" y="572437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!</a:t>
            </a:r>
            <a:endParaRPr lang="ko-KR" altLang="en-US" sz="5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C9EB16-AF5A-39E8-F1B5-7AB73A822B3E}"/>
              </a:ext>
            </a:extLst>
          </p:cNvPr>
          <p:cNvSpPr txBox="1"/>
          <p:nvPr/>
        </p:nvSpPr>
        <p:spPr>
          <a:xfrm>
            <a:off x="899592" y="327610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0       1       2      3     4       5       6     7      8       9     10     11</a:t>
            </a:r>
            <a:endParaRPr lang="ko-KR" altLang="en-US"/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D12164EB-908C-2208-FE19-5C7A537D6981}"/>
              </a:ext>
            </a:extLst>
          </p:cNvPr>
          <p:cNvGrpSpPr/>
          <p:nvPr/>
        </p:nvGrpSpPr>
        <p:grpSpPr>
          <a:xfrm>
            <a:off x="1579578" y="5007900"/>
            <a:ext cx="616421" cy="630416"/>
            <a:chOff x="1579578" y="5007900"/>
            <a:chExt cx="616421" cy="630416"/>
          </a:xfrm>
        </p:grpSpPr>
        <p:sp>
          <p:nvSpPr>
            <p:cNvPr id="89" name="화살표: 오른쪽 88">
              <a:extLst>
                <a:ext uri="{FF2B5EF4-FFF2-40B4-BE49-F238E27FC236}">
                  <a16:creationId xmlns:a16="http://schemas.microsoft.com/office/drawing/2014/main" id="{EC100FA4-DAD4-AC7A-0FAB-AB8BCBE014B2}"/>
                </a:ext>
              </a:extLst>
            </p:cNvPr>
            <p:cNvSpPr/>
            <p:nvPr/>
          </p:nvSpPr>
          <p:spPr>
            <a:xfrm>
              <a:off x="1579578" y="5209873"/>
              <a:ext cx="616421" cy="22647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구름 97">
              <a:extLst>
                <a:ext uri="{FF2B5EF4-FFF2-40B4-BE49-F238E27FC236}">
                  <a16:creationId xmlns:a16="http://schemas.microsoft.com/office/drawing/2014/main" id="{5D61A5DF-633F-5745-8BE0-A6FF1772D815}"/>
                </a:ext>
              </a:extLst>
            </p:cNvPr>
            <p:cNvSpPr/>
            <p:nvPr/>
          </p:nvSpPr>
          <p:spPr>
            <a:xfrm>
              <a:off x="1744586" y="5007900"/>
              <a:ext cx="286404" cy="630416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+2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ECC47CD2-BF4F-A130-2F40-99176FC8D28A}"/>
              </a:ext>
            </a:extLst>
          </p:cNvPr>
          <p:cNvGrpSpPr/>
          <p:nvPr/>
        </p:nvGrpSpPr>
        <p:grpSpPr>
          <a:xfrm>
            <a:off x="2819002" y="5000910"/>
            <a:ext cx="616421" cy="630416"/>
            <a:chOff x="1579578" y="5007900"/>
            <a:chExt cx="616421" cy="630416"/>
          </a:xfrm>
        </p:grpSpPr>
        <p:sp>
          <p:nvSpPr>
            <p:cNvPr id="101" name="화살표: 오른쪽 100">
              <a:extLst>
                <a:ext uri="{FF2B5EF4-FFF2-40B4-BE49-F238E27FC236}">
                  <a16:creationId xmlns:a16="http://schemas.microsoft.com/office/drawing/2014/main" id="{D406E333-CA49-FBB9-6F50-399E6925CE6D}"/>
                </a:ext>
              </a:extLst>
            </p:cNvPr>
            <p:cNvSpPr/>
            <p:nvPr/>
          </p:nvSpPr>
          <p:spPr>
            <a:xfrm>
              <a:off x="1579578" y="5209873"/>
              <a:ext cx="616421" cy="22647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구름 101">
              <a:extLst>
                <a:ext uri="{FF2B5EF4-FFF2-40B4-BE49-F238E27FC236}">
                  <a16:creationId xmlns:a16="http://schemas.microsoft.com/office/drawing/2014/main" id="{DD666B2E-BA8C-E204-6F23-F2B689879541}"/>
                </a:ext>
              </a:extLst>
            </p:cNvPr>
            <p:cNvSpPr/>
            <p:nvPr/>
          </p:nvSpPr>
          <p:spPr>
            <a:xfrm>
              <a:off x="1744586" y="5007900"/>
              <a:ext cx="286404" cy="630416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+2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915F9D5-F700-AB4E-D80E-D2A02E471DE1}"/>
              </a:ext>
            </a:extLst>
          </p:cNvPr>
          <p:cNvGrpSpPr/>
          <p:nvPr/>
        </p:nvGrpSpPr>
        <p:grpSpPr>
          <a:xfrm>
            <a:off x="4066412" y="4987310"/>
            <a:ext cx="616421" cy="630416"/>
            <a:chOff x="1579578" y="5007900"/>
            <a:chExt cx="616421" cy="630416"/>
          </a:xfrm>
        </p:grpSpPr>
        <p:sp>
          <p:nvSpPr>
            <p:cNvPr id="104" name="화살표: 오른쪽 103">
              <a:extLst>
                <a:ext uri="{FF2B5EF4-FFF2-40B4-BE49-F238E27FC236}">
                  <a16:creationId xmlns:a16="http://schemas.microsoft.com/office/drawing/2014/main" id="{5572451D-6A7E-CE87-60B2-272DC2F59F65}"/>
                </a:ext>
              </a:extLst>
            </p:cNvPr>
            <p:cNvSpPr/>
            <p:nvPr/>
          </p:nvSpPr>
          <p:spPr>
            <a:xfrm>
              <a:off x="1579578" y="5209873"/>
              <a:ext cx="616421" cy="22647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구름 104">
              <a:extLst>
                <a:ext uri="{FF2B5EF4-FFF2-40B4-BE49-F238E27FC236}">
                  <a16:creationId xmlns:a16="http://schemas.microsoft.com/office/drawing/2014/main" id="{CB9EDAFB-10D5-953E-0FD7-627DCF024008}"/>
                </a:ext>
              </a:extLst>
            </p:cNvPr>
            <p:cNvSpPr/>
            <p:nvPr/>
          </p:nvSpPr>
          <p:spPr>
            <a:xfrm>
              <a:off x="1744586" y="5007900"/>
              <a:ext cx="286404" cy="630416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+2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BE12EE5-36C0-5789-24EC-FE686FE0EE25}"/>
              </a:ext>
            </a:extLst>
          </p:cNvPr>
          <p:cNvGrpSpPr/>
          <p:nvPr/>
        </p:nvGrpSpPr>
        <p:grpSpPr>
          <a:xfrm>
            <a:off x="5302309" y="4987310"/>
            <a:ext cx="616421" cy="630416"/>
            <a:chOff x="1579578" y="5007900"/>
            <a:chExt cx="616421" cy="630416"/>
          </a:xfrm>
        </p:grpSpPr>
        <p:sp>
          <p:nvSpPr>
            <p:cNvPr id="107" name="화살표: 오른쪽 106">
              <a:extLst>
                <a:ext uri="{FF2B5EF4-FFF2-40B4-BE49-F238E27FC236}">
                  <a16:creationId xmlns:a16="http://schemas.microsoft.com/office/drawing/2014/main" id="{73FC08DC-34DD-E21B-5D4B-AC7F65B80CC6}"/>
                </a:ext>
              </a:extLst>
            </p:cNvPr>
            <p:cNvSpPr/>
            <p:nvPr/>
          </p:nvSpPr>
          <p:spPr>
            <a:xfrm>
              <a:off x="1579578" y="5209873"/>
              <a:ext cx="616421" cy="22647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구름 107">
              <a:extLst>
                <a:ext uri="{FF2B5EF4-FFF2-40B4-BE49-F238E27FC236}">
                  <a16:creationId xmlns:a16="http://schemas.microsoft.com/office/drawing/2014/main" id="{4E03B3C6-908D-19D2-253A-12C74DCE0298}"/>
                </a:ext>
              </a:extLst>
            </p:cNvPr>
            <p:cNvSpPr/>
            <p:nvPr/>
          </p:nvSpPr>
          <p:spPr>
            <a:xfrm>
              <a:off x="1744586" y="5007900"/>
              <a:ext cx="286404" cy="630416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+2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B0357A88-D1B6-F22A-52D3-B0FD5E7A3E9F}"/>
              </a:ext>
            </a:extLst>
          </p:cNvPr>
          <p:cNvGrpSpPr/>
          <p:nvPr/>
        </p:nvGrpSpPr>
        <p:grpSpPr>
          <a:xfrm>
            <a:off x="6544965" y="4987310"/>
            <a:ext cx="616421" cy="630416"/>
            <a:chOff x="1579578" y="5007900"/>
            <a:chExt cx="616421" cy="630416"/>
          </a:xfrm>
        </p:grpSpPr>
        <p:sp>
          <p:nvSpPr>
            <p:cNvPr id="110" name="화살표: 오른쪽 109">
              <a:extLst>
                <a:ext uri="{FF2B5EF4-FFF2-40B4-BE49-F238E27FC236}">
                  <a16:creationId xmlns:a16="http://schemas.microsoft.com/office/drawing/2014/main" id="{CDC7D5D1-102A-D0AF-3A32-94C7F65F4506}"/>
                </a:ext>
              </a:extLst>
            </p:cNvPr>
            <p:cNvSpPr/>
            <p:nvPr/>
          </p:nvSpPr>
          <p:spPr>
            <a:xfrm>
              <a:off x="1579578" y="5209873"/>
              <a:ext cx="616421" cy="22647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구름 110">
              <a:extLst>
                <a:ext uri="{FF2B5EF4-FFF2-40B4-BE49-F238E27FC236}">
                  <a16:creationId xmlns:a16="http://schemas.microsoft.com/office/drawing/2014/main" id="{38CAE06F-8BEF-350C-4407-B39671A155FE}"/>
                </a:ext>
              </a:extLst>
            </p:cNvPr>
            <p:cNvSpPr/>
            <p:nvPr/>
          </p:nvSpPr>
          <p:spPr>
            <a:xfrm>
              <a:off x="1744586" y="5007900"/>
              <a:ext cx="286404" cy="630416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+2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393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4CDC356E-5991-E0FA-E73A-BC6D01690C58}"/>
              </a:ext>
            </a:extLst>
          </p:cNvPr>
          <p:cNvSpPr txBox="1"/>
          <p:nvPr/>
        </p:nvSpPr>
        <p:spPr>
          <a:xfrm>
            <a:off x="2823067" y="572437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7ACFE9-1C7A-B117-476A-E9841FB9C994}"/>
              </a:ext>
            </a:extLst>
          </p:cNvPr>
          <p:cNvSpPr txBox="1"/>
          <p:nvPr/>
        </p:nvSpPr>
        <p:spPr>
          <a:xfrm>
            <a:off x="2214025" y="480104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094F665-FC66-64BA-601A-86FBE49E1FCA}"/>
              </a:ext>
            </a:extLst>
          </p:cNvPr>
          <p:cNvSpPr txBox="1"/>
          <p:nvPr/>
        </p:nvSpPr>
        <p:spPr>
          <a:xfrm>
            <a:off x="1593621" y="387771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주기함수의 성질</a:t>
            </a:r>
            <a:endParaRPr lang="ko-KR" altLang="en-US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5039383-D053-44EE-C0D4-E96B86475D34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F5F1F6-44FA-BCC3-E45D-001BDA150D7B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6F5831-6821-33E7-91E2-AD5DDD82692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735B337-BB25-6DEC-2822-926DCC371B97}"/>
              </a:ext>
            </a:extLst>
          </p:cNvPr>
          <p:cNvSpPr txBox="1"/>
          <p:nvPr/>
        </p:nvSpPr>
        <p:spPr>
          <a:xfrm>
            <a:off x="1260997" y="2086221"/>
            <a:ext cx="6695380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HELLO WORLD!</a:t>
            </a:r>
            <a:endParaRPr lang="ko-KR" altLang="en-US" sz="5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17771-F462-EDB5-0411-594EECEA7202}"/>
              </a:ext>
            </a:extLst>
          </p:cNvPr>
          <p:cNvSpPr txBox="1"/>
          <p:nvPr/>
        </p:nvSpPr>
        <p:spPr>
          <a:xfrm>
            <a:off x="977201" y="387771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D0DD8B-A316-AC25-E425-2C88E0F550C2}"/>
              </a:ext>
            </a:extLst>
          </p:cNvPr>
          <p:cNvSpPr txBox="1"/>
          <p:nvPr/>
        </p:nvSpPr>
        <p:spPr>
          <a:xfrm>
            <a:off x="1593622" y="387771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E</a:t>
            </a:r>
            <a:endParaRPr lang="ko-KR" altLang="en-US" sz="5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99CA4A-3960-4529-FAB2-8B4078E2297C}"/>
              </a:ext>
            </a:extLst>
          </p:cNvPr>
          <p:cNvSpPr txBox="1"/>
          <p:nvPr/>
        </p:nvSpPr>
        <p:spPr>
          <a:xfrm>
            <a:off x="2218681" y="387771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C7CFE8-4024-4546-1CD6-F1C1D6062AAE}"/>
              </a:ext>
            </a:extLst>
          </p:cNvPr>
          <p:cNvSpPr txBox="1"/>
          <p:nvPr/>
        </p:nvSpPr>
        <p:spPr>
          <a:xfrm>
            <a:off x="2827640" y="387771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E61602-C74F-511B-7F69-1AAE62415324}"/>
              </a:ext>
            </a:extLst>
          </p:cNvPr>
          <p:cNvSpPr txBox="1"/>
          <p:nvPr/>
        </p:nvSpPr>
        <p:spPr>
          <a:xfrm>
            <a:off x="3444061" y="387771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4731F5-A687-21E2-796F-FF1DEFF37A29}"/>
              </a:ext>
            </a:extLst>
          </p:cNvPr>
          <p:cNvSpPr txBox="1"/>
          <p:nvPr/>
        </p:nvSpPr>
        <p:spPr>
          <a:xfrm>
            <a:off x="977201" y="480104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H</a:t>
            </a:r>
            <a:endParaRPr lang="ko-KR" altLang="en-US" sz="5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88F5DB-6BAC-2FBD-CCEF-871D0C8A192F}"/>
              </a:ext>
            </a:extLst>
          </p:cNvPr>
          <p:cNvSpPr txBox="1"/>
          <p:nvPr/>
        </p:nvSpPr>
        <p:spPr>
          <a:xfrm>
            <a:off x="1593622" y="480104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9022BD-2173-2B3A-AC37-83AA61023F86}"/>
              </a:ext>
            </a:extLst>
          </p:cNvPr>
          <p:cNvSpPr txBox="1"/>
          <p:nvPr/>
        </p:nvSpPr>
        <p:spPr>
          <a:xfrm>
            <a:off x="2218681" y="480104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L</a:t>
            </a:r>
            <a:endParaRPr lang="ko-KR" altLang="en-US" sz="5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143E26-14E4-5477-A8AB-7147645F4164}"/>
              </a:ext>
            </a:extLst>
          </p:cNvPr>
          <p:cNvSpPr txBox="1"/>
          <p:nvPr/>
        </p:nvSpPr>
        <p:spPr>
          <a:xfrm>
            <a:off x="2827640" y="480104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7AAE3F-7570-13EE-F0ED-99F57A509F62}"/>
              </a:ext>
            </a:extLst>
          </p:cNvPr>
          <p:cNvSpPr txBox="1"/>
          <p:nvPr/>
        </p:nvSpPr>
        <p:spPr>
          <a:xfrm>
            <a:off x="977201" y="572437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FD8DDD-136B-794F-6773-4372E179D8FB}"/>
              </a:ext>
            </a:extLst>
          </p:cNvPr>
          <p:cNvSpPr txBox="1"/>
          <p:nvPr/>
        </p:nvSpPr>
        <p:spPr>
          <a:xfrm>
            <a:off x="1593622" y="572437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D778039-E1B6-9BFE-49D4-60F17AD9C6BD}"/>
              </a:ext>
            </a:extLst>
          </p:cNvPr>
          <p:cNvSpPr txBox="1"/>
          <p:nvPr/>
        </p:nvSpPr>
        <p:spPr>
          <a:xfrm>
            <a:off x="2218681" y="572437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75DC8E-EA6E-2959-AE42-6AC2E591556A}"/>
              </a:ext>
            </a:extLst>
          </p:cNvPr>
          <p:cNvSpPr txBox="1"/>
          <p:nvPr/>
        </p:nvSpPr>
        <p:spPr>
          <a:xfrm>
            <a:off x="2827640" y="5724376"/>
            <a:ext cx="616421" cy="923330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L</a:t>
            </a:r>
            <a:endParaRPr lang="ko-KR" altLang="en-US" sz="5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D3B5B79-3BF1-611D-FCC0-01AC92719650}"/>
              </a:ext>
            </a:extLst>
          </p:cNvPr>
          <p:cNvSpPr txBox="1"/>
          <p:nvPr/>
        </p:nvSpPr>
        <p:spPr>
          <a:xfrm>
            <a:off x="3444061" y="572437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F8125A0-5423-3669-B738-2BC06C4578E3}"/>
              </a:ext>
            </a:extLst>
          </p:cNvPr>
          <p:cNvSpPr txBox="1"/>
          <p:nvPr/>
        </p:nvSpPr>
        <p:spPr>
          <a:xfrm>
            <a:off x="3439002" y="480104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O</a:t>
            </a:r>
            <a:endParaRPr lang="ko-KR" alt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E7C76-F246-82E5-8DB9-05D78A2A9336}"/>
              </a:ext>
            </a:extLst>
          </p:cNvPr>
          <p:cNvSpPr txBox="1"/>
          <p:nvPr/>
        </p:nvSpPr>
        <p:spPr>
          <a:xfrm>
            <a:off x="5915333" y="572437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F57BA0-6DE5-6367-7A4C-1AF3756FA29E}"/>
              </a:ext>
            </a:extLst>
          </p:cNvPr>
          <p:cNvSpPr txBox="1"/>
          <p:nvPr/>
        </p:nvSpPr>
        <p:spPr>
          <a:xfrm>
            <a:off x="5306291" y="480104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5EB19-BF2D-CD96-3756-EC44579AF964}"/>
              </a:ext>
            </a:extLst>
          </p:cNvPr>
          <p:cNvSpPr txBox="1"/>
          <p:nvPr/>
        </p:nvSpPr>
        <p:spPr>
          <a:xfrm>
            <a:off x="4685887" y="387771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A2553-BF9C-D810-649E-2F55DC64EB7F}"/>
              </a:ext>
            </a:extLst>
          </p:cNvPr>
          <p:cNvSpPr txBox="1"/>
          <p:nvPr/>
        </p:nvSpPr>
        <p:spPr>
          <a:xfrm>
            <a:off x="4069467" y="387771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_</a:t>
            </a:r>
            <a:endParaRPr lang="ko-KR" altLang="en-US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A47C3F-16CF-41CB-875F-1052AF2DB59E}"/>
              </a:ext>
            </a:extLst>
          </p:cNvPr>
          <p:cNvSpPr txBox="1"/>
          <p:nvPr/>
        </p:nvSpPr>
        <p:spPr>
          <a:xfrm>
            <a:off x="4685888" y="387771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F6E1B2-B089-605F-5343-4389387A06C1}"/>
              </a:ext>
            </a:extLst>
          </p:cNvPr>
          <p:cNvSpPr txBox="1"/>
          <p:nvPr/>
        </p:nvSpPr>
        <p:spPr>
          <a:xfrm>
            <a:off x="5310947" y="387771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9EBFE1-DCD9-8AFA-273F-8E7D80C73683}"/>
              </a:ext>
            </a:extLst>
          </p:cNvPr>
          <p:cNvSpPr txBox="1"/>
          <p:nvPr/>
        </p:nvSpPr>
        <p:spPr>
          <a:xfrm>
            <a:off x="5919906" y="387771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30AA94-396B-4817-AAA2-0C48125DD7BB}"/>
              </a:ext>
            </a:extLst>
          </p:cNvPr>
          <p:cNvSpPr txBox="1"/>
          <p:nvPr/>
        </p:nvSpPr>
        <p:spPr>
          <a:xfrm>
            <a:off x="4069467" y="480104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151A16-A7DE-2A5D-7959-10FCC7885D72}"/>
              </a:ext>
            </a:extLst>
          </p:cNvPr>
          <p:cNvSpPr txBox="1"/>
          <p:nvPr/>
        </p:nvSpPr>
        <p:spPr>
          <a:xfrm>
            <a:off x="4685888" y="480104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W</a:t>
            </a:r>
            <a:endParaRPr lang="ko-KR" altLang="en-US" sz="5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088C3B-3D5C-C9D1-E8C4-A8E25A0AD809}"/>
              </a:ext>
            </a:extLst>
          </p:cNvPr>
          <p:cNvSpPr txBox="1"/>
          <p:nvPr/>
        </p:nvSpPr>
        <p:spPr>
          <a:xfrm>
            <a:off x="5310947" y="480104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776744-294F-32AA-B2D1-0F750C499AD9}"/>
              </a:ext>
            </a:extLst>
          </p:cNvPr>
          <p:cNvSpPr txBox="1"/>
          <p:nvPr/>
        </p:nvSpPr>
        <p:spPr>
          <a:xfrm>
            <a:off x="5919906" y="480104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R</a:t>
            </a:r>
            <a:endParaRPr lang="ko-KR" altLang="en-US" sz="5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254932-3E4A-3719-A6B8-2F2F93F3CDDF}"/>
              </a:ext>
            </a:extLst>
          </p:cNvPr>
          <p:cNvSpPr txBox="1"/>
          <p:nvPr/>
        </p:nvSpPr>
        <p:spPr>
          <a:xfrm>
            <a:off x="4069467" y="572437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8693F1-CEB1-116B-F7B1-335759ABBDE1}"/>
              </a:ext>
            </a:extLst>
          </p:cNvPr>
          <p:cNvSpPr txBox="1"/>
          <p:nvPr/>
        </p:nvSpPr>
        <p:spPr>
          <a:xfrm>
            <a:off x="4685888" y="572437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6ECF99-6E11-BF3F-A162-E4AD42898FDF}"/>
              </a:ext>
            </a:extLst>
          </p:cNvPr>
          <p:cNvSpPr txBox="1"/>
          <p:nvPr/>
        </p:nvSpPr>
        <p:spPr>
          <a:xfrm>
            <a:off x="5310947" y="5724376"/>
            <a:ext cx="616421" cy="923330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O</a:t>
            </a:r>
            <a:endParaRPr lang="ko-KR" altLang="en-US" sz="5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B2B960-EA1F-81B5-38F7-5A3585DE33DB}"/>
              </a:ext>
            </a:extLst>
          </p:cNvPr>
          <p:cNvSpPr txBox="1"/>
          <p:nvPr/>
        </p:nvSpPr>
        <p:spPr>
          <a:xfrm>
            <a:off x="5919906" y="572437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B7954B-8A40-4428-1937-E334915C48D9}"/>
              </a:ext>
            </a:extLst>
          </p:cNvPr>
          <p:cNvSpPr txBox="1"/>
          <p:nvPr/>
        </p:nvSpPr>
        <p:spPr>
          <a:xfrm>
            <a:off x="7765772" y="572437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C350F6-F3B7-3D4F-3B97-C53A061C3706}"/>
              </a:ext>
            </a:extLst>
          </p:cNvPr>
          <p:cNvSpPr txBox="1"/>
          <p:nvPr/>
        </p:nvSpPr>
        <p:spPr>
          <a:xfrm>
            <a:off x="7156730" y="480104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E5DE90-64F7-15A5-7692-E1436EBEDE63}"/>
              </a:ext>
            </a:extLst>
          </p:cNvPr>
          <p:cNvSpPr txBox="1"/>
          <p:nvPr/>
        </p:nvSpPr>
        <p:spPr>
          <a:xfrm>
            <a:off x="6536326" y="387771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031E84-F546-5E97-E4CC-A841177A0107}"/>
              </a:ext>
            </a:extLst>
          </p:cNvPr>
          <p:cNvSpPr txBox="1"/>
          <p:nvPr/>
        </p:nvSpPr>
        <p:spPr>
          <a:xfrm>
            <a:off x="6536327" y="387771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L</a:t>
            </a:r>
            <a:endParaRPr lang="ko-KR" altLang="en-US" sz="5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A33245-4260-652C-792A-39C08B66E60F}"/>
              </a:ext>
            </a:extLst>
          </p:cNvPr>
          <p:cNvSpPr txBox="1"/>
          <p:nvPr/>
        </p:nvSpPr>
        <p:spPr>
          <a:xfrm>
            <a:off x="7161386" y="387771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7EF896-7111-9181-644F-0B6D4DE321D0}"/>
              </a:ext>
            </a:extLst>
          </p:cNvPr>
          <p:cNvSpPr txBox="1"/>
          <p:nvPr/>
        </p:nvSpPr>
        <p:spPr>
          <a:xfrm>
            <a:off x="7770345" y="387771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C8E64A-FC62-BC8C-3F02-6D901D321D90}"/>
              </a:ext>
            </a:extLst>
          </p:cNvPr>
          <p:cNvSpPr txBox="1"/>
          <p:nvPr/>
        </p:nvSpPr>
        <p:spPr>
          <a:xfrm>
            <a:off x="6536327" y="480104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2CB1CE-7D59-B707-1D2D-AFA65D447060}"/>
              </a:ext>
            </a:extLst>
          </p:cNvPr>
          <p:cNvSpPr txBox="1"/>
          <p:nvPr/>
        </p:nvSpPr>
        <p:spPr>
          <a:xfrm>
            <a:off x="7161386" y="480104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D</a:t>
            </a:r>
            <a:endParaRPr lang="ko-KR" altLang="en-US" sz="5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8775C8-B500-1B15-403C-10F04E479A60}"/>
              </a:ext>
            </a:extLst>
          </p:cNvPr>
          <p:cNvSpPr txBox="1"/>
          <p:nvPr/>
        </p:nvSpPr>
        <p:spPr>
          <a:xfrm>
            <a:off x="7770345" y="480104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3F9947-CE78-8269-148B-70D87791727E}"/>
              </a:ext>
            </a:extLst>
          </p:cNvPr>
          <p:cNvSpPr txBox="1"/>
          <p:nvPr/>
        </p:nvSpPr>
        <p:spPr>
          <a:xfrm>
            <a:off x="6536327" y="572437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625F44-3D79-62F2-62FA-2DC65725824E}"/>
              </a:ext>
            </a:extLst>
          </p:cNvPr>
          <p:cNvSpPr txBox="1"/>
          <p:nvPr/>
        </p:nvSpPr>
        <p:spPr>
          <a:xfrm>
            <a:off x="7161386" y="572437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2A5BAA5-CD2F-C182-54A2-E4EA0D16D930}"/>
              </a:ext>
            </a:extLst>
          </p:cNvPr>
          <p:cNvSpPr txBox="1"/>
          <p:nvPr/>
        </p:nvSpPr>
        <p:spPr>
          <a:xfrm>
            <a:off x="7770345" y="5724376"/>
            <a:ext cx="616421" cy="923330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!</a:t>
            </a:r>
            <a:endParaRPr lang="ko-KR" altLang="en-US" sz="5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C9EB16-AF5A-39E8-F1B5-7AB73A822B3E}"/>
              </a:ext>
            </a:extLst>
          </p:cNvPr>
          <p:cNvSpPr txBox="1"/>
          <p:nvPr/>
        </p:nvSpPr>
        <p:spPr>
          <a:xfrm>
            <a:off x="899592" y="327610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0       1       2      3     4       5       6     7      8       9     10     11</a:t>
            </a:r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2E13985-CC8F-F726-AFD8-7D0168D19511}"/>
              </a:ext>
            </a:extLst>
          </p:cNvPr>
          <p:cNvGrpSpPr/>
          <p:nvPr/>
        </p:nvGrpSpPr>
        <p:grpSpPr>
          <a:xfrm>
            <a:off x="3445065" y="5698942"/>
            <a:ext cx="1836742" cy="792088"/>
            <a:chOff x="2218681" y="3892818"/>
            <a:chExt cx="1836742" cy="792088"/>
          </a:xfrm>
        </p:grpSpPr>
        <p:sp>
          <p:nvSpPr>
            <p:cNvPr id="56" name="화살표: 오른쪽 55">
              <a:extLst>
                <a:ext uri="{FF2B5EF4-FFF2-40B4-BE49-F238E27FC236}">
                  <a16:creationId xmlns:a16="http://schemas.microsoft.com/office/drawing/2014/main" id="{288F32EC-E74D-AFAF-7AD1-7D34B338CBBC}"/>
                </a:ext>
              </a:extLst>
            </p:cNvPr>
            <p:cNvSpPr/>
            <p:nvPr/>
          </p:nvSpPr>
          <p:spPr>
            <a:xfrm>
              <a:off x="2218681" y="4258418"/>
              <a:ext cx="1836742" cy="2845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구름 60">
              <a:extLst>
                <a:ext uri="{FF2B5EF4-FFF2-40B4-BE49-F238E27FC236}">
                  <a16:creationId xmlns:a16="http://schemas.microsoft.com/office/drawing/2014/main" id="{1F936096-4188-C284-AB69-9666223A59BC}"/>
                </a:ext>
              </a:extLst>
            </p:cNvPr>
            <p:cNvSpPr/>
            <p:nvPr/>
          </p:nvSpPr>
          <p:spPr>
            <a:xfrm>
              <a:off x="2787858" y="3892818"/>
              <a:ext cx="792088" cy="792088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+4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506662B1-6624-8514-C6A0-2B985A6666F6}"/>
              </a:ext>
            </a:extLst>
          </p:cNvPr>
          <p:cNvSpPr/>
          <p:nvPr/>
        </p:nvSpPr>
        <p:spPr>
          <a:xfrm>
            <a:off x="5930622" y="6064542"/>
            <a:ext cx="1836742" cy="284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구름 79">
            <a:extLst>
              <a:ext uri="{FF2B5EF4-FFF2-40B4-BE49-F238E27FC236}">
                <a16:creationId xmlns:a16="http://schemas.microsoft.com/office/drawing/2014/main" id="{3631EB63-C986-5675-9C16-6DDA6F8D3F9D}"/>
              </a:ext>
            </a:extLst>
          </p:cNvPr>
          <p:cNvSpPr/>
          <p:nvPr/>
        </p:nvSpPr>
        <p:spPr>
          <a:xfrm>
            <a:off x="6499799" y="5698942"/>
            <a:ext cx="792088" cy="792088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+4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70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주기함수의 성질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CE8F06-B457-E735-02F8-C25D432A7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1896137"/>
            <a:ext cx="7488832" cy="3411495"/>
          </a:xfrm>
          <a:prstGeom prst="rect">
            <a:avLst/>
          </a:prstGeom>
          <a:ln>
            <a:solidFill>
              <a:srgbClr val="00B0F0"/>
            </a:solidFill>
          </a:ln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E5039383-D053-44EE-C0D4-E96B86475D34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F5F1F6-44FA-BCC3-E45D-001BDA150D7B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6F5831-6821-33E7-91E2-AD5DDD82692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E8A8780-5473-1D92-DAB2-92E3D3D6F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525" y="6821149"/>
            <a:ext cx="3343275" cy="4476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99C48F-8C07-6F98-1A22-268A7296E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5451683"/>
            <a:ext cx="2124406" cy="15933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21083C7-93F0-8E6C-3C4E-E151B25AA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7129951"/>
            <a:ext cx="3333750" cy="11049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1989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48CA8-7996-0B9A-082F-82BFC098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0378"/>
            <a:ext cx="8229600" cy="279964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en-US" altLang="ko-KR" sz="6600" b="1"/>
              <a:t>Chapter 8 </a:t>
            </a:r>
            <a:br>
              <a:rPr lang="en-US" altLang="ko-KR" sz="6600" b="1"/>
            </a:br>
            <a:r>
              <a:rPr lang="en-US" altLang="ko-KR" sz="6600" b="1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301537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b="1"/>
              <a:t>괄호가 짝을 이루는가</a:t>
            </a:r>
            <a:r>
              <a:rPr lang="en-US" altLang="ko-KR" sz="4000" b="1"/>
              <a:t>?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136768-AAFD-F64A-91F2-36879F383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8331" y="3204096"/>
            <a:ext cx="8419396" cy="2880320"/>
          </a:xfrm>
          <a:prstGeom prst="rect">
            <a:avLst/>
          </a:prstGeom>
          <a:ln>
            <a:solidFill>
              <a:srgbClr val="00B0F0"/>
            </a:solidFill>
          </a:ln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01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en-US" altLang="ko-KR" sz="2800" b="1"/>
              <a:t>Chapter 6 : </a:t>
            </a:r>
            <a:r>
              <a:rPr lang="en-US" altLang="ko-KR" sz="2800" b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lvl="1">
              <a:lnSpc>
                <a:spcPct val="150000"/>
              </a:lnSpc>
            </a:pPr>
            <a:r>
              <a:rPr lang="ko-KR" altLang="en-US" sz="2800" b="1"/>
              <a:t>문제 </a:t>
            </a:r>
            <a:r>
              <a:rPr lang="en-US" altLang="ko-KR" sz="2800" b="1"/>
              <a:t>6.6 – </a:t>
            </a:r>
            <a:r>
              <a:rPr lang="ko-KR" altLang="en-US" sz="2800" b="1"/>
              <a:t>문장의 모든 단어 뒤집기</a:t>
            </a:r>
            <a:endParaRPr lang="en-US" altLang="ko-KR" sz="2800" b="1" dirty="0"/>
          </a:p>
          <a:p>
            <a:pPr lvl="1">
              <a:lnSpc>
                <a:spcPct val="150000"/>
              </a:lnSpc>
            </a:pPr>
            <a:r>
              <a:rPr lang="ko-KR" altLang="en-US" sz="2800" b="1"/>
              <a:t>문제 </a:t>
            </a:r>
            <a:r>
              <a:rPr lang="en-US" altLang="ko-KR" sz="2800" b="1"/>
              <a:t>6.11 – </a:t>
            </a:r>
            <a:r>
              <a:rPr lang="ko-KR" altLang="en-US" sz="2800" b="1"/>
              <a:t>사인 곡선 형태로 문자열 작성</a:t>
            </a:r>
            <a:endParaRPr lang="en-US" altLang="ko-KR" sz="28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800" dirty="0"/>
          </a:p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en-US" altLang="ko-KR" sz="2800" b="1"/>
              <a:t>Chapter 8 : </a:t>
            </a:r>
            <a:r>
              <a:rPr lang="en-US" altLang="ko-KR" sz="2800" b="1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</a:p>
          <a:p>
            <a:pPr lvl="1">
              <a:lnSpc>
                <a:spcPct val="150000"/>
              </a:lnSpc>
            </a:pPr>
            <a:r>
              <a:rPr lang="ko-KR" altLang="en-US" sz="2800" b="1"/>
              <a:t>문제 </a:t>
            </a:r>
            <a:r>
              <a:rPr lang="en-US" altLang="ko-KR" sz="2800" b="1"/>
              <a:t>8.3 – </a:t>
            </a:r>
            <a:r>
              <a:rPr lang="ko-KR" altLang="en-US" sz="2800" b="1"/>
              <a:t>괄호가 짝을 이루는가</a:t>
            </a:r>
            <a:r>
              <a:rPr lang="en-US" altLang="ko-KR" sz="2800" b="1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sz="2800" b="1"/>
              <a:t>문제 </a:t>
            </a:r>
            <a:r>
              <a:rPr lang="en-US" altLang="ko-KR" sz="2800" b="1"/>
              <a:t>8.4 – </a:t>
            </a:r>
            <a:r>
              <a:rPr lang="ko-KR" altLang="en-US" sz="2800" b="1"/>
              <a:t>경로 압축</a:t>
            </a:r>
            <a:endParaRPr lang="en-US" altLang="ko-KR" sz="2800" b="1"/>
          </a:p>
          <a:p>
            <a:pPr lvl="1"/>
            <a:endParaRPr lang="en-US" altLang="ko-KR" sz="28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B1D6AF8-1A10-9D6B-F6DC-E175BAE06D9B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E4F1E0-FF89-3303-F99A-4E77AA2C537C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C56316-3EBD-EA69-3893-069CDDEC736A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D5066-72D0-704D-E5A0-AF8A32F0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Stack</a:t>
            </a:r>
            <a:r>
              <a:rPr lang="ko-KR" altLang="en-US" b="1"/>
              <a:t>을 사용하기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C0CC3-0D2B-7460-8587-BDFD96E5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95984"/>
            <a:ext cx="8229600" cy="5464681"/>
          </a:xfrm>
        </p:spPr>
        <p:txBody>
          <a:bodyPr/>
          <a:lstStyle/>
          <a:p>
            <a:r>
              <a:rPr lang="ko-KR" altLang="en-US"/>
              <a:t>여는 괄호</a:t>
            </a:r>
            <a:endParaRPr lang="en-US" altLang="ko-KR"/>
          </a:p>
          <a:p>
            <a:pPr lvl="1"/>
            <a:r>
              <a:rPr lang="en-US" altLang="ko-KR"/>
              <a:t>( , { , [</a:t>
            </a:r>
          </a:p>
          <a:p>
            <a:pPr lvl="1"/>
            <a:r>
              <a:rPr lang="ko-KR" altLang="en-US"/>
              <a:t>고려할 필요 없이 </a:t>
            </a:r>
            <a:r>
              <a:rPr lang="en-US" altLang="ko-KR"/>
              <a:t>Stack</a:t>
            </a:r>
            <a:r>
              <a:rPr lang="ko-KR" altLang="en-US"/>
              <a:t>에 </a:t>
            </a:r>
            <a:r>
              <a:rPr lang="en-US" altLang="ko-KR"/>
              <a:t>push</a:t>
            </a:r>
          </a:p>
          <a:p>
            <a:endParaRPr lang="en-US" altLang="ko-KR"/>
          </a:p>
          <a:p>
            <a:r>
              <a:rPr lang="ko-KR" altLang="en-US"/>
              <a:t>닫는 괄호일때가 관건</a:t>
            </a:r>
            <a:endParaRPr lang="en-US" altLang="ko-KR"/>
          </a:p>
          <a:p>
            <a:pPr lvl="1"/>
            <a:r>
              <a:rPr lang="en-US" altLang="ko-KR"/>
              <a:t>), }, ]</a:t>
            </a:r>
          </a:p>
          <a:p>
            <a:pPr lvl="1"/>
            <a:r>
              <a:rPr lang="ko-KR" altLang="en-US"/>
              <a:t>매칭된다면 </a:t>
            </a:r>
            <a:r>
              <a:rPr lang="en-US" altLang="ko-KR"/>
              <a:t>pop()</a:t>
            </a:r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Stack.isEmpty() or not matching -&gt; invalid.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43C052A-2F94-493F-079C-BBEC4DD593D5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983C11-3F94-D4B6-839E-444FEDFAE64A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18AAB0-D1B3-4BA3-298B-4B3D5F4299B4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103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D5066-72D0-704D-E5A0-AF8A32F0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Stack</a:t>
            </a:r>
            <a:r>
              <a:rPr lang="ko-KR" altLang="en-US" b="1"/>
              <a:t>을 사용하기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F399D5-126C-9539-46C5-A7E5AD2C0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5696" y="1835944"/>
            <a:ext cx="5472608" cy="6304442"/>
          </a:xfrm>
          <a:prstGeom prst="rect">
            <a:avLst/>
          </a:prstGeom>
          <a:ln>
            <a:solidFill>
              <a:srgbClr val="00B0F0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943C052A-2F94-493F-079C-BBEC4DD593D5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983C11-3F94-D4B6-839E-444FEDFAE64A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18AAB0-D1B3-4BA3-298B-4B3D5F4299B4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2A90C16-CA87-AE43-4E9D-CF5D7EF31C46}"/>
              </a:ext>
            </a:extLst>
          </p:cNvPr>
          <p:cNvCxnSpPr>
            <a:cxnSpLocks/>
          </p:cNvCxnSpPr>
          <p:nvPr/>
        </p:nvCxnSpPr>
        <p:spPr>
          <a:xfrm flipH="1">
            <a:off x="5652120" y="6300440"/>
            <a:ext cx="2016224" cy="122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619FF80-A24B-7EBB-0A95-09D56245F3A3}"/>
              </a:ext>
            </a:extLst>
          </p:cNvPr>
          <p:cNvSpPr txBox="1"/>
          <p:nvPr/>
        </p:nvSpPr>
        <p:spPr>
          <a:xfrm>
            <a:off x="7631505" y="603228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True</a:t>
            </a:r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0BF6934-68D1-73A9-282C-249756DAD9C6}"/>
              </a:ext>
            </a:extLst>
          </p:cNvPr>
          <p:cNvCxnSpPr>
            <a:cxnSpLocks/>
          </p:cNvCxnSpPr>
          <p:nvPr/>
        </p:nvCxnSpPr>
        <p:spPr>
          <a:xfrm flipH="1">
            <a:off x="5688959" y="7450230"/>
            <a:ext cx="1979385" cy="499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336EA7A-448D-3134-0D0D-498FC80AD2F1}"/>
              </a:ext>
            </a:extLst>
          </p:cNvPr>
          <p:cNvSpPr txBox="1"/>
          <p:nvPr/>
        </p:nvSpPr>
        <p:spPr>
          <a:xfrm>
            <a:off x="7649925" y="72655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False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5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b="1"/>
              <a:t>경로 압축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136768-AAFD-F64A-91F2-36879F383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918" y="2412008"/>
            <a:ext cx="8344928" cy="4032448"/>
          </a:xfrm>
          <a:prstGeom prst="rect">
            <a:avLst/>
          </a:prstGeom>
          <a:ln>
            <a:solidFill>
              <a:srgbClr val="00B0F0"/>
            </a:solidFill>
          </a:ln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9113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split(), </a:t>
            </a:r>
            <a:r>
              <a:rPr lang="en-US" altLang="ko-KR">
                <a:ea typeface="Verdana" panose="020B0604030504040204" pitchFamily="34" charset="0"/>
                <a:cs typeface="Courier New" panose="02070309020205020404" pitchFamily="49" charset="0"/>
              </a:rPr>
              <a:t>stack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사용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9E418F6-E655-72B4-ADBF-8CACE016F649}"/>
              </a:ext>
            </a:extLst>
          </p:cNvPr>
          <p:cNvSpPr txBox="1"/>
          <p:nvPr/>
        </p:nvSpPr>
        <p:spPr>
          <a:xfrm>
            <a:off x="2375756" y="2156501"/>
            <a:ext cx="4248472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‘/usr/lib/../bin/gcc/./..//./’</a:t>
            </a:r>
            <a:endParaRPr lang="ko-KR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8FAD9A0D-8971-7AD0-BA15-3244B78E1D16}"/>
              </a:ext>
            </a:extLst>
          </p:cNvPr>
          <p:cNvSpPr/>
          <p:nvPr/>
        </p:nvSpPr>
        <p:spPr>
          <a:xfrm>
            <a:off x="4319972" y="2703047"/>
            <a:ext cx="360040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B7B520-5686-5E1E-F5BC-BC6BE8111F10}"/>
              </a:ext>
            </a:extLst>
          </p:cNvPr>
          <p:cNvSpPr txBox="1"/>
          <p:nvPr/>
        </p:nvSpPr>
        <p:spPr>
          <a:xfrm>
            <a:off x="935596" y="3204096"/>
            <a:ext cx="7272808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[‘’,’usr’,’lib’,’..’,’bin’,’gcc’,’.’,’..’,’’,’.’,’’]</a:t>
            </a:r>
            <a:endParaRPr lang="ko-KR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C564A324-5992-3B59-7ABB-D5049D07D1A6}"/>
              </a:ext>
            </a:extLst>
          </p:cNvPr>
          <p:cNvSpPr/>
          <p:nvPr/>
        </p:nvSpPr>
        <p:spPr>
          <a:xfrm>
            <a:off x="4319972" y="3750642"/>
            <a:ext cx="360040" cy="20457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5029CB4-0EC2-7243-63E0-1EE444806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376" y="4083479"/>
            <a:ext cx="3816424" cy="1380067"/>
          </a:xfrm>
        </p:spPr>
        <p:txBody>
          <a:bodyPr>
            <a:normAutofit/>
          </a:bodyPr>
          <a:lstStyle/>
          <a:p>
            <a:r>
              <a:rPr lang="en-US" altLang="ko-KR"/>
              <a:t>‘’  or ‘.’  	</a:t>
            </a:r>
            <a:r>
              <a:rPr lang="ko-KR" altLang="en-US"/>
              <a:t>→ 무시</a:t>
            </a:r>
            <a:endParaRPr lang="en-US" altLang="ko-KR"/>
          </a:p>
          <a:p>
            <a:r>
              <a:rPr lang="en-US" altLang="ko-KR"/>
              <a:t>‘..’ 		</a:t>
            </a:r>
            <a:r>
              <a:rPr lang="ko-KR" altLang="en-US"/>
              <a:t>→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pop()</a:t>
            </a:r>
          </a:p>
          <a:p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그 외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/>
              <a:t>→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push()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CF5F2-15E2-0166-4E49-C2D552B02D73}"/>
              </a:ext>
            </a:extLst>
          </p:cNvPr>
          <p:cNvSpPr txBox="1"/>
          <p:nvPr/>
        </p:nvSpPr>
        <p:spPr>
          <a:xfrm>
            <a:off x="518544" y="7164536"/>
            <a:ext cx="641310" cy="40011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endParaRPr lang="ko-KR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35E6DF-147A-F28D-2BE5-0CAEA83BEC59}"/>
              </a:ext>
            </a:extLst>
          </p:cNvPr>
          <p:cNvSpPr txBox="1"/>
          <p:nvPr/>
        </p:nvSpPr>
        <p:spPr>
          <a:xfrm>
            <a:off x="2060067" y="7156583"/>
            <a:ext cx="641310" cy="40011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CDC12B-62CB-8D4A-1B5F-8C2BD56E2B9A}"/>
              </a:ext>
            </a:extLst>
          </p:cNvPr>
          <p:cNvSpPr txBox="1"/>
          <p:nvPr/>
        </p:nvSpPr>
        <p:spPr>
          <a:xfrm>
            <a:off x="3601590" y="7158382"/>
            <a:ext cx="641310" cy="400110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endParaRPr lang="ko-KR" altLang="en-US" sz="2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EC8500-40DE-CFF2-ACCF-93E4CFBE89DF}"/>
              </a:ext>
            </a:extLst>
          </p:cNvPr>
          <p:cNvSpPr txBox="1"/>
          <p:nvPr/>
        </p:nvSpPr>
        <p:spPr>
          <a:xfrm>
            <a:off x="5143113" y="6756473"/>
            <a:ext cx="641310" cy="400110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Courier New" panose="02070309020205020404" pitchFamily="49" charset="0"/>
                <a:cs typeface="Courier New" panose="02070309020205020404" pitchFamily="49" charset="0"/>
              </a:rPr>
              <a:t>bin</a:t>
            </a: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964235-5244-D659-5D1C-9144BCD0052E}"/>
              </a:ext>
            </a:extLst>
          </p:cNvPr>
          <p:cNvSpPr txBox="1"/>
          <p:nvPr/>
        </p:nvSpPr>
        <p:spPr>
          <a:xfrm>
            <a:off x="2060067" y="6740567"/>
            <a:ext cx="641310" cy="400110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endParaRPr lang="ko-KR" alt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86D935-86CF-443C-4BEC-C9EC5A12AE14}"/>
              </a:ext>
            </a:extLst>
          </p:cNvPr>
          <p:cNvSpPr txBox="1"/>
          <p:nvPr/>
        </p:nvSpPr>
        <p:spPr>
          <a:xfrm>
            <a:off x="5143113" y="7164536"/>
            <a:ext cx="641310" cy="40011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endParaRPr lang="ko-KR" altLang="en-US" sz="2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D47AD6-6760-ED9C-0805-D1566A801230}"/>
              </a:ext>
            </a:extLst>
          </p:cNvPr>
          <p:cNvSpPr txBox="1"/>
          <p:nvPr/>
        </p:nvSpPr>
        <p:spPr>
          <a:xfrm>
            <a:off x="6684636" y="6748520"/>
            <a:ext cx="641310" cy="40011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Courier New" panose="02070309020205020404" pitchFamily="49" charset="0"/>
                <a:cs typeface="Courier New" panose="02070309020205020404" pitchFamily="49" charset="0"/>
              </a:rPr>
              <a:t>bin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4D3D45-84F3-0997-139E-6F422BE09AAA}"/>
              </a:ext>
            </a:extLst>
          </p:cNvPr>
          <p:cNvSpPr txBox="1"/>
          <p:nvPr/>
        </p:nvSpPr>
        <p:spPr>
          <a:xfrm>
            <a:off x="6684636" y="7156583"/>
            <a:ext cx="641310" cy="40011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endParaRPr lang="ko-KR" altLang="en-US" sz="2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C1EC86-9813-7A7C-5514-4D5EECC85C2D}"/>
              </a:ext>
            </a:extLst>
          </p:cNvPr>
          <p:cNvSpPr txBox="1"/>
          <p:nvPr/>
        </p:nvSpPr>
        <p:spPr>
          <a:xfrm>
            <a:off x="6684636" y="6340457"/>
            <a:ext cx="641310" cy="400110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0D9AFA-7293-8AD2-2C17-EBF57F9FAE7D}"/>
              </a:ext>
            </a:extLst>
          </p:cNvPr>
          <p:cNvSpPr txBox="1"/>
          <p:nvPr/>
        </p:nvSpPr>
        <p:spPr>
          <a:xfrm>
            <a:off x="1209081" y="7764134"/>
            <a:ext cx="85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 외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1ACC5C-CD10-4EF4-52C4-1642DA299ECE}"/>
              </a:ext>
            </a:extLst>
          </p:cNvPr>
          <p:cNvSpPr txBox="1"/>
          <p:nvPr/>
        </p:nvSpPr>
        <p:spPr>
          <a:xfrm>
            <a:off x="2940220" y="776413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‘..’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36C6DD-8E32-5277-BA05-6936912D7EC8}"/>
              </a:ext>
            </a:extLst>
          </p:cNvPr>
          <p:cNvSpPr txBox="1"/>
          <p:nvPr/>
        </p:nvSpPr>
        <p:spPr>
          <a:xfrm>
            <a:off x="4319972" y="7764134"/>
            <a:ext cx="85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 외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F88436-7122-37A9-F003-7EEF1E72E1B1}"/>
              </a:ext>
            </a:extLst>
          </p:cNvPr>
          <p:cNvSpPr txBox="1"/>
          <p:nvPr/>
        </p:nvSpPr>
        <p:spPr>
          <a:xfrm>
            <a:off x="5825012" y="7764134"/>
            <a:ext cx="85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 외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DCD3F0-85E9-A947-8DD3-E8621324A2ED}"/>
              </a:ext>
            </a:extLst>
          </p:cNvPr>
          <p:cNvSpPr txBox="1"/>
          <p:nvPr/>
        </p:nvSpPr>
        <p:spPr>
          <a:xfrm>
            <a:off x="7440720" y="779640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‘.’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57499C-7254-384B-C450-8EC3563656D3}"/>
              </a:ext>
            </a:extLst>
          </p:cNvPr>
          <p:cNvSpPr txBox="1"/>
          <p:nvPr/>
        </p:nvSpPr>
        <p:spPr>
          <a:xfrm>
            <a:off x="8021434" y="6756473"/>
            <a:ext cx="641310" cy="40011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Courier New" panose="02070309020205020404" pitchFamily="49" charset="0"/>
                <a:cs typeface="Courier New" panose="02070309020205020404" pitchFamily="49" charset="0"/>
              </a:rPr>
              <a:t>bin</a:t>
            </a:r>
            <a:endParaRPr lang="ko-KR" alt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6F7700-88D7-65C2-6DBF-841A5A55AA15}"/>
              </a:ext>
            </a:extLst>
          </p:cNvPr>
          <p:cNvSpPr txBox="1"/>
          <p:nvPr/>
        </p:nvSpPr>
        <p:spPr>
          <a:xfrm>
            <a:off x="8021434" y="7164536"/>
            <a:ext cx="641310" cy="40011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endParaRPr lang="ko-KR" altLang="en-US" sz="20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AC7A6F-BFDC-8E93-8A9F-18D23A642503}"/>
              </a:ext>
            </a:extLst>
          </p:cNvPr>
          <p:cNvSpPr txBox="1"/>
          <p:nvPr/>
        </p:nvSpPr>
        <p:spPr>
          <a:xfrm>
            <a:off x="8021434" y="6348410"/>
            <a:ext cx="641310" cy="400110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ko-KR" altLang="en-US" sz="2000" dirty="0"/>
          </a:p>
        </p:txBody>
      </p:sp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BF37AC7E-7BC9-25EC-515D-BC9896327E2A}"/>
              </a:ext>
            </a:extLst>
          </p:cNvPr>
          <p:cNvSpPr txBox="1">
            <a:spLocks/>
          </p:cNvSpPr>
          <p:nvPr/>
        </p:nvSpPr>
        <p:spPr>
          <a:xfrm>
            <a:off x="4870376" y="2595668"/>
            <a:ext cx="3816424" cy="53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Split(‘/’)</a:t>
            </a:r>
          </a:p>
        </p:txBody>
      </p:sp>
    </p:spTree>
    <p:extLst>
      <p:ext uri="{BB962C8B-B14F-4D97-AF65-F5344CB8AC3E}">
        <p14:creationId xmlns:p14="http://schemas.microsoft.com/office/powerpoint/2010/main" val="174726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2" grpId="0" uiExpand="1" animBg="1"/>
      <p:bldP spid="13" grpId="0" animBg="1"/>
      <p:bldP spid="14" grpId="0" animBg="1"/>
      <p:bldP spid="15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7" grpId="0"/>
      <p:bldP spid="28" grpId="0"/>
      <p:bldP spid="29" grpId="0"/>
      <p:bldP spid="30" grpId="0"/>
      <p:bldP spid="31" grpId="0"/>
      <p:bldP spid="32" grpId="0" animBg="1"/>
      <p:bldP spid="33" grpId="0" animBg="1"/>
      <p:bldP spid="34" grpId="0" animBg="1"/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D5066-72D0-704D-E5A0-AF8A32F0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split(), </a:t>
            </a:r>
            <a:r>
              <a:rPr lang="en-US" altLang="ko-KR">
                <a:ea typeface="Verdana" panose="020B0604030504040204" pitchFamily="34" charset="0"/>
                <a:cs typeface="Courier New" panose="02070309020205020404" pitchFamily="49" charset="0"/>
              </a:rPr>
              <a:t>stack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사용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F399D5-126C-9539-46C5-A7E5AD2C0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5616" y="2123976"/>
            <a:ext cx="6912768" cy="5976458"/>
          </a:xfrm>
          <a:prstGeom prst="rect">
            <a:avLst/>
          </a:prstGeom>
          <a:ln>
            <a:solidFill>
              <a:srgbClr val="00B0F0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943C052A-2F94-493F-079C-BBEC4DD593D5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983C11-3F94-D4B6-839E-444FEDFAE64A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18AAB0-D1B3-4BA3-298B-4B3D5F4299B4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522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Problems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32096"/>
            <a:ext cx="8291264" cy="631619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  <a:spcAft>
                <a:spcPts val="130"/>
              </a:spcAft>
            </a:pPr>
            <a:r>
              <a:rPr lang="en-US" altLang="ko-KR" sz="2800" b="1"/>
              <a:t>Chapter 6 : </a:t>
            </a:r>
            <a:r>
              <a:rPr lang="en-US" altLang="ko-KR" sz="2800" b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lvl="1">
              <a:lnSpc>
                <a:spcPct val="160000"/>
              </a:lnSpc>
            </a:pPr>
            <a:r>
              <a:rPr lang="ko-KR" altLang="en-US" sz="2800" b="1"/>
              <a:t>문제 </a:t>
            </a:r>
            <a:r>
              <a:rPr lang="en-US" altLang="ko-KR" sz="2800" b="1"/>
              <a:t>6.6 – </a:t>
            </a:r>
            <a:r>
              <a:rPr lang="ko-KR" altLang="en-US" sz="2800" b="1"/>
              <a:t>문장의 모든 단어 뒤집기</a:t>
            </a:r>
            <a:endParaRPr lang="en-US" altLang="ko-KR" sz="2800" b="1"/>
          </a:p>
          <a:p>
            <a:pPr lvl="2" fontAlgn="t">
              <a:lnSpc>
                <a:spcPct val="160000"/>
              </a:lnSpc>
            </a:pPr>
            <a:r>
              <a:rPr lang="en-US" altLang="ko-KR" sz="2000" b="1">
                <a:hlinkClick r:id="rId2"/>
              </a:rPr>
              <a:t>Leetcode #</a:t>
            </a:r>
            <a:r>
              <a:rPr lang="en-US" altLang="ko-KR" sz="2200" b="0" i="0">
                <a:solidFill>
                  <a:srgbClr val="262626"/>
                </a:solidFill>
                <a:effectLst/>
                <a:latin typeface="-apple-system"/>
                <a:hlinkClick r:id="rId2"/>
              </a:rPr>
              <a:t>151. Reverse Words in a String</a:t>
            </a:r>
            <a:endParaRPr lang="en-US" altLang="ko-KR" sz="2600" b="1"/>
          </a:p>
          <a:p>
            <a:pPr lvl="1">
              <a:lnSpc>
                <a:spcPct val="160000"/>
              </a:lnSpc>
            </a:pPr>
            <a:r>
              <a:rPr lang="ko-KR" altLang="en-US" sz="2800" b="1"/>
              <a:t>문제 </a:t>
            </a:r>
            <a:r>
              <a:rPr lang="en-US" altLang="ko-KR" sz="2800" b="1"/>
              <a:t>6.11 – </a:t>
            </a:r>
            <a:r>
              <a:rPr lang="ko-KR" altLang="en-US" sz="2800" b="1"/>
              <a:t>사인 곡선 형태로 문자열 작성</a:t>
            </a:r>
            <a:endParaRPr lang="en-US" altLang="ko-KR" sz="2800" b="1"/>
          </a:p>
          <a:p>
            <a:pPr lvl="2" fontAlgn="t">
              <a:lnSpc>
                <a:spcPct val="160000"/>
              </a:lnSpc>
            </a:pPr>
            <a:r>
              <a:rPr lang="en-US" altLang="ko-KR" sz="2000" b="1">
                <a:hlinkClick r:id="rId3"/>
              </a:rPr>
              <a:t>Leetcode #</a:t>
            </a:r>
            <a:r>
              <a:rPr lang="en-US" altLang="ko-KR" sz="2200" b="0" i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6. Zigzag Conversion</a:t>
            </a:r>
            <a:endParaRPr lang="en-US" altLang="ko-KR" sz="2800"/>
          </a:p>
          <a:p>
            <a:pPr>
              <a:lnSpc>
                <a:spcPct val="160000"/>
              </a:lnSpc>
              <a:spcAft>
                <a:spcPts val="130"/>
              </a:spcAft>
            </a:pPr>
            <a:r>
              <a:rPr lang="en-US" altLang="ko-KR" sz="2800" b="1"/>
              <a:t>Chapter 8 : </a:t>
            </a:r>
            <a:r>
              <a:rPr lang="en-US" altLang="ko-KR" sz="2800" b="1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</a:p>
          <a:p>
            <a:pPr lvl="1">
              <a:lnSpc>
                <a:spcPct val="160000"/>
              </a:lnSpc>
            </a:pPr>
            <a:r>
              <a:rPr lang="ko-KR" altLang="en-US" sz="2800" b="1"/>
              <a:t>문제 </a:t>
            </a:r>
            <a:r>
              <a:rPr lang="en-US" altLang="ko-KR" sz="2800" b="1"/>
              <a:t>8.3 – </a:t>
            </a:r>
            <a:r>
              <a:rPr lang="ko-KR" altLang="en-US" sz="2800" b="1"/>
              <a:t>괄호가 짝을 이루는가</a:t>
            </a:r>
            <a:r>
              <a:rPr lang="en-US" altLang="ko-KR" sz="2800" b="1"/>
              <a:t>?</a:t>
            </a:r>
          </a:p>
          <a:p>
            <a:pPr lvl="2" fontAlgn="t">
              <a:lnSpc>
                <a:spcPct val="160000"/>
              </a:lnSpc>
            </a:pPr>
            <a:r>
              <a:rPr lang="en-US" altLang="ko-KR" sz="2200" b="0" i="0">
                <a:solidFill>
                  <a:srgbClr val="262626"/>
                </a:solidFill>
                <a:effectLst/>
                <a:latin typeface="-apple-system"/>
                <a:hlinkClick r:id="rId4"/>
              </a:rPr>
              <a:t>Leetcode #20. Valid Parentheses</a:t>
            </a:r>
            <a:endParaRPr lang="en-US" altLang="ko-KR" sz="2600" b="1"/>
          </a:p>
          <a:p>
            <a:pPr lvl="1">
              <a:lnSpc>
                <a:spcPct val="160000"/>
              </a:lnSpc>
            </a:pPr>
            <a:r>
              <a:rPr lang="ko-KR" altLang="en-US" sz="2800" b="1"/>
              <a:t>문제 </a:t>
            </a:r>
            <a:r>
              <a:rPr lang="en-US" altLang="ko-KR" sz="2800" b="1"/>
              <a:t>8.4 – </a:t>
            </a:r>
            <a:r>
              <a:rPr lang="ko-KR" altLang="en-US" sz="2800" b="1"/>
              <a:t>경로 압축</a:t>
            </a:r>
            <a:endParaRPr lang="en-US" altLang="ko-KR" sz="2800" b="1"/>
          </a:p>
          <a:p>
            <a:pPr lvl="2">
              <a:lnSpc>
                <a:spcPct val="160000"/>
              </a:lnSpc>
            </a:pPr>
            <a:r>
              <a:rPr lang="en-US" altLang="ko-KR" sz="1700">
                <a:hlinkClick r:id="rId5"/>
              </a:rPr>
              <a:t>Leetcode #71. Simplify Path</a:t>
            </a:r>
            <a:endParaRPr lang="en-US" altLang="ko-KR" sz="170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B1D6AF8-1A10-9D6B-F6DC-E175BAE06D9B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E4F1E0-FF89-3303-F99A-4E77AA2C537C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C56316-3EBD-EA69-3893-069CDDEC736A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4199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32097"/>
            <a:ext cx="8229600" cy="4584368"/>
          </a:xfrm>
        </p:spPr>
        <p:txBody>
          <a:bodyPr>
            <a:normAutofit/>
          </a:bodyPr>
          <a:lstStyle/>
          <a:p>
            <a:pPr algn="ctr"/>
            <a:endParaRPr lang="en-US" altLang="ko-KR" sz="4000" dirty="0"/>
          </a:p>
          <a:p>
            <a:pPr algn="ctr"/>
            <a:endParaRPr lang="en-US" altLang="ko-KR" sz="4000" dirty="0"/>
          </a:p>
          <a:p>
            <a:pPr marL="0" indent="0" algn="ctr">
              <a:buNone/>
            </a:pPr>
            <a:endParaRPr lang="en-US" altLang="ko-KR" sz="40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A12D3A5-3EAF-DDD2-5B24-66304177A4B4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9F4F6A-9220-33F8-EB8F-0A750FF6131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B923A4-7684-A011-17A6-222F443B3722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1D1F51C3-BE03-BF5A-A5CF-27EF1273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505" y="2916064"/>
            <a:ext cx="3916990" cy="391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48CA8-7996-0B9A-082F-82BFC098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0378"/>
            <a:ext cx="8229600" cy="279964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en-US" altLang="ko-KR" sz="6600" b="1"/>
              <a:t>Chapter 6 </a:t>
            </a:r>
            <a:br>
              <a:rPr lang="en-US" altLang="ko-KR" sz="6600" b="1"/>
            </a:br>
            <a:r>
              <a:rPr lang="en-US" altLang="ko-KR" sz="6600" b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81053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문장의 모든 단어 뒤집기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136768-AAFD-F64A-91F2-36879F383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346" y="2988072"/>
            <a:ext cx="8611308" cy="2736304"/>
          </a:xfrm>
          <a:prstGeom prst="rect">
            <a:avLst/>
          </a:prstGeom>
          <a:ln>
            <a:solidFill>
              <a:srgbClr val="00B0F0"/>
            </a:solidFill>
          </a:ln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59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split() </a:t>
            </a:r>
            <a:r>
              <a:rPr lang="ko-KR" altLang="en-US"/>
              <a:t>구현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5039383-D053-44EE-C0D4-E96B86475D34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F5F1F6-44FA-BCC3-E45D-001BDA150D7B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6F5831-6821-33E7-91E2-AD5DDD82692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21D6EBF-10E5-FA5E-B6A1-1831AFC6651C}"/>
              </a:ext>
            </a:extLst>
          </p:cNvPr>
          <p:cNvSpPr txBox="1"/>
          <p:nvPr/>
        </p:nvSpPr>
        <p:spPr>
          <a:xfrm>
            <a:off x="1182451" y="2454399"/>
            <a:ext cx="2259699" cy="923330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ALICE</a:t>
            </a:r>
            <a:endParaRPr lang="ko-KR" altLang="en-US" sz="54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B6CA245-AB56-041F-1A07-C6EC78936531}"/>
              </a:ext>
            </a:extLst>
          </p:cNvPr>
          <p:cNvGrpSpPr/>
          <p:nvPr/>
        </p:nvGrpSpPr>
        <p:grpSpPr>
          <a:xfrm>
            <a:off x="1182450" y="4269407"/>
            <a:ext cx="4519397" cy="923330"/>
            <a:chOff x="1182452" y="2412008"/>
            <a:chExt cx="4519397" cy="9233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E6A3854-69D4-371A-6980-0BE4204557D1}"/>
                </a:ext>
              </a:extLst>
            </p:cNvPr>
            <p:cNvSpPr txBox="1"/>
            <p:nvPr/>
          </p:nvSpPr>
          <p:spPr>
            <a:xfrm>
              <a:off x="1182452" y="2412008"/>
              <a:ext cx="2259699" cy="92333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/>
                <a:t>ALICE</a:t>
              </a:r>
              <a:endParaRPr lang="ko-KR" altLang="en-US" sz="5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A2D97A1-36F3-E98F-6C61-4BC5CB63D121}"/>
                </a:ext>
              </a:extLst>
            </p:cNvPr>
            <p:cNvSpPr txBox="1"/>
            <p:nvPr/>
          </p:nvSpPr>
          <p:spPr>
            <a:xfrm>
              <a:off x="3442150" y="2412008"/>
              <a:ext cx="2259699" cy="923330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/>
                <a:t>LIKES</a:t>
              </a:r>
              <a:endParaRPr lang="ko-KR" altLang="en-US" sz="540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A26F598-9D4E-BDD9-2949-0CEA1B3B2AA9}"/>
              </a:ext>
            </a:extLst>
          </p:cNvPr>
          <p:cNvGrpSpPr/>
          <p:nvPr/>
        </p:nvGrpSpPr>
        <p:grpSpPr>
          <a:xfrm>
            <a:off x="1182451" y="6084416"/>
            <a:ext cx="6779096" cy="923330"/>
            <a:chOff x="1182452" y="2412008"/>
            <a:chExt cx="6779096" cy="9233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5CC51D-E387-53C4-2DC0-D479ECC5CC36}"/>
                </a:ext>
              </a:extLst>
            </p:cNvPr>
            <p:cNvSpPr txBox="1"/>
            <p:nvPr/>
          </p:nvSpPr>
          <p:spPr>
            <a:xfrm>
              <a:off x="1182452" y="2412008"/>
              <a:ext cx="2259699" cy="92333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/>
                <a:t>ALICE</a:t>
              </a:r>
              <a:endParaRPr lang="ko-KR" altLang="en-US" sz="5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8FCC209-2E91-5B42-EB20-66BEAF47D40E}"/>
                </a:ext>
              </a:extLst>
            </p:cNvPr>
            <p:cNvSpPr txBox="1"/>
            <p:nvPr/>
          </p:nvSpPr>
          <p:spPr>
            <a:xfrm>
              <a:off x="3442150" y="2412008"/>
              <a:ext cx="2259699" cy="92333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/>
                <a:t>LIKES</a:t>
              </a:r>
              <a:endParaRPr lang="ko-KR" altLang="en-US" sz="5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DE1CD24-FFF6-8C6F-03CD-86682B53A75E}"/>
                </a:ext>
              </a:extLst>
            </p:cNvPr>
            <p:cNvSpPr txBox="1"/>
            <p:nvPr/>
          </p:nvSpPr>
          <p:spPr>
            <a:xfrm>
              <a:off x="5701849" y="2412008"/>
              <a:ext cx="2259699" cy="923330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/>
                <a:t>BOB</a:t>
              </a:r>
              <a:endParaRPr lang="ko-KR" alt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5581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split() </a:t>
            </a:r>
            <a:r>
              <a:rPr lang="ko-KR" altLang="en-US"/>
              <a:t>구현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5039383-D053-44EE-C0D4-E96B86475D34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F5F1F6-44FA-BCC3-E45D-001BDA150D7B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6F5831-6821-33E7-91E2-AD5DDD82692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2CA1333-B1EF-C3AD-50B6-E5470903CFDA}"/>
              </a:ext>
            </a:extLst>
          </p:cNvPr>
          <p:cNvSpPr txBox="1"/>
          <p:nvPr/>
        </p:nvSpPr>
        <p:spPr>
          <a:xfrm>
            <a:off x="1207073" y="7012859"/>
            <a:ext cx="6779095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BOB    LIKES   ALICE</a:t>
            </a:r>
            <a:endParaRPr lang="ko-KR" altLang="en-US" sz="5400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1D98D15-5AEB-AD3C-E6B7-2743BE648651}"/>
              </a:ext>
            </a:extLst>
          </p:cNvPr>
          <p:cNvGrpSpPr/>
          <p:nvPr/>
        </p:nvGrpSpPr>
        <p:grpSpPr>
          <a:xfrm>
            <a:off x="1207073" y="2412008"/>
            <a:ext cx="6779096" cy="923330"/>
            <a:chOff x="1182452" y="2412008"/>
            <a:chExt cx="6779096" cy="92333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2730D68-C52D-BFF9-8A30-833822BB5DF5}"/>
                </a:ext>
              </a:extLst>
            </p:cNvPr>
            <p:cNvSpPr txBox="1"/>
            <p:nvPr/>
          </p:nvSpPr>
          <p:spPr>
            <a:xfrm>
              <a:off x="1182452" y="2412008"/>
              <a:ext cx="2259699" cy="92333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/>
                <a:t>ALICE</a:t>
              </a:r>
              <a:endParaRPr lang="ko-KR" altLang="en-US" sz="54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F0BFB11-976A-2DD4-61BD-1310B738BAF1}"/>
                </a:ext>
              </a:extLst>
            </p:cNvPr>
            <p:cNvSpPr txBox="1"/>
            <p:nvPr/>
          </p:nvSpPr>
          <p:spPr>
            <a:xfrm>
              <a:off x="3442150" y="2412008"/>
              <a:ext cx="2259699" cy="92333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/>
                <a:t>LIKES</a:t>
              </a:r>
              <a:endParaRPr lang="ko-KR" altLang="en-US" sz="54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130BD52-C158-8488-596F-ED0BE297D397}"/>
                </a:ext>
              </a:extLst>
            </p:cNvPr>
            <p:cNvSpPr txBox="1"/>
            <p:nvPr/>
          </p:nvSpPr>
          <p:spPr>
            <a:xfrm>
              <a:off x="5701849" y="2412008"/>
              <a:ext cx="2259699" cy="92333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/>
                <a:t>BOB</a:t>
              </a:r>
              <a:endParaRPr lang="ko-KR" altLang="en-US" sz="5400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B253930-DE7B-0239-D695-41EB60AB1847}"/>
              </a:ext>
            </a:extLst>
          </p:cNvPr>
          <p:cNvGrpSpPr/>
          <p:nvPr/>
        </p:nvGrpSpPr>
        <p:grpSpPr>
          <a:xfrm>
            <a:off x="1207073" y="4400340"/>
            <a:ext cx="6779096" cy="923330"/>
            <a:chOff x="1182452" y="2412008"/>
            <a:chExt cx="6779096" cy="9233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57FB25-8F78-0727-EBF7-09C69A3E174E}"/>
                </a:ext>
              </a:extLst>
            </p:cNvPr>
            <p:cNvSpPr txBox="1"/>
            <p:nvPr/>
          </p:nvSpPr>
          <p:spPr>
            <a:xfrm>
              <a:off x="1182452" y="2412008"/>
              <a:ext cx="2259699" cy="92333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/>
                <a:t>BOB</a:t>
              </a:r>
              <a:endParaRPr lang="ko-KR" altLang="en-US" sz="5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6D4B24-E8A8-04BC-E444-7BEF5A9F1C50}"/>
                </a:ext>
              </a:extLst>
            </p:cNvPr>
            <p:cNvSpPr txBox="1"/>
            <p:nvPr/>
          </p:nvSpPr>
          <p:spPr>
            <a:xfrm>
              <a:off x="3442150" y="2412008"/>
              <a:ext cx="2259699" cy="92333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/>
                <a:t>LIKES</a:t>
              </a:r>
              <a:endParaRPr lang="ko-KR" altLang="en-US" sz="5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085A9F7-95B5-5E15-F004-A64A928405D7}"/>
                </a:ext>
              </a:extLst>
            </p:cNvPr>
            <p:cNvSpPr txBox="1"/>
            <p:nvPr/>
          </p:nvSpPr>
          <p:spPr>
            <a:xfrm>
              <a:off x="5701849" y="2412008"/>
              <a:ext cx="2259699" cy="92333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/>
                <a:t>ALICE</a:t>
              </a:r>
              <a:endParaRPr lang="ko-KR" altLang="en-US" sz="5400" dirty="0"/>
            </a:p>
          </p:txBody>
        </p:sp>
      </p:grp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C38EBBB-289D-9E9A-9C68-85376D18348B}"/>
              </a:ext>
            </a:extLst>
          </p:cNvPr>
          <p:cNvSpPr/>
          <p:nvPr/>
        </p:nvSpPr>
        <p:spPr>
          <a:xfrm rot="10800000">
            <a:off x="2428615" y="3488824"/>
            <a:ext cx="4320480" cy="651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28BA6A0A-015B-25BA-57F4-B5FD7EFF298F}"/>
              </a:ext>
            </a:extLst>
          </p:cNvPr>
          <p:cNvSpPr/>
          <p:nvPr/>
        </p:nvSpPr>
        <p:spPr>
          <a:xfrm>
            <a:off x="3214743" y="5511801"/>
            <a:ext cx="504056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9C2475FB-BF24-4FC4-3FCE-B8CA75482709}"/>
              </a:ext>
            </a:extLst>
          </p:cNvPr>
          <p:cNvSpPr/>
          <p:nvPr/>
        </p:nvSpPr>
        <p:spPr>
          <a:xfrm>
            <a:off x="5474442" y="5511801"/>
            <a:ext cx="504056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2C408F-4D12-4B30-70A4-EBDD68607C69}"/>
              </a:ext>
            </a:extLst>
          </p:cNvPr>
          <p:cNvSpPr txBox="1"/>
          <p:nvPr/>
        </p:nvSpPr>
        <p:spPr>
          <a:xfrm>
            <a:off x="7211768" y="364639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[::-1] slicing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05610E-6EE8-E367-DE10-DF6A37AE3B4F}"/>
              </a:ext>
            </a:extLst>
          </p:cNvPr>
          <p:cNvSpPr txBox="1"/>
          <p:nvPr/>
        </p:nvSpPr>
        <p:spPr>
          <a:xfrm>
            <a:off x="6064231" y="59543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‘ ‘.join(List)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40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2" grpId="0" animBg="1"/>
      <p:bldP spid="13" grpId="0" animBg="1"/>
      <p:bldP spid="14" grpId="0" animBg="1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split() </a:t>
            </a:r>
            <a:r>
              <a:rPr lang="ko-KR" altLang="en-US"/>
              <a:t>구현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CE8F06-B457-E735-02F8-C25D432A7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68" y="2340000"/>
            <a:ext cx="7488864" cy="4892882"/>
          </a:xfrm>
          <a:prstGeom prst="rect">
            <a:avLst/>
          </a:prstGeom>
          <a:ln>
            <a:solidFill>
              <a:srgbClr val="00B0F0"/>
            </a:solidFill>
          </a:ln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E5039383-D053-44EE-C0D4-E96B86475D34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F5F1F6-44FA-BCC3-E45D-001BDA150D7B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6F5831-6821-33E7-91E2-AD5DDD82692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0972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스택 사용하기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5039383-D053-44EE-C0D4-E96B86475D34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F5F1F6-44FA-BCC3-E45D-001BDA150D7B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6F5831-6821-33E7-91E2-AD5DDD82692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21D6EBF-10E5-FA5E-B6A1-1831AFC6651C}"/>
              </a:ext>
            </a:extLst>
          </p:cNvPr>
          <p:cNvSpPr txBox="1"/>
          <p:nvPr/>
        </p:nvSpPr>
        <p:spPr>
          <a:xfrm>
            <a:off x="926188" y="7164536"/>
            <a:ext cx="641310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B</a:t>
            </a:r>
            <a:endParaRPr lang="ko-KR" alt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B44AB8-E0EE-381B-94A4-E706FF31DBEA}"/>
              </a:ext>
            </a:extLst>
          </p:cNvPr>
          <p:cNvSpPr txBox="1"/>
          <p:nvPr/>
        </p:nvSpPr>
        <p:spPr>
          <a:xfrm>
            <a:off x="2467711" y="7156583"/>
            <a:ext cx="641310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B</a:t>
            </a:r>
            <a:endParaRPr lang="ko-KR" altLang="en-US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9C98ED-5303-6992-3276-58464A78F2DC}"/>
              </a:ext>
            </a:extLst>
          </p:cNvPr>
          <p:cNvSpPr txBox="1"/>
          <p:nvPr/>
        </p:nvSpPr>
        <p:spPr>
          <a:xfrm>
            <a:off x="4009234" y="7158382"/>
            <a:ext cx="641310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B</a:t>
            </a:r>
            <a:endParaRPr lang="ko-KR" alt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83D12E-D739-F4E9-40B6-57F76A7AC3E5}"/>
              </a:ext>
            </a:extLst>
          </p:cNvPr>
          <p:cNvSpPr txBox="1"/>
          <p:nvPr/>
        </p:nvSpPr>
        <p:spPr>
          <a:xfrm>
            <a:off x="5550757" y="7164536"/>
            <a:ext cx="641310" cy="923330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S</a:t>
            </a:r>
            <a:endParaRPr lang="ko-KR" altLang="en-US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338785-7D10-4AEC-4FC8-09294B2BE71C}"/>
              </a:ext>
            </a:extLst>
          </p:cNvPr>
          <p:cNvSpPr txBox="1"/>
          <p:nvPr/>
        </p:nvSpPr>
        <p:spPr>
          <a:xfrm>
            <a:off x="7092280" y="7164536"/>
            <a:ext cx="641310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S</a:t>
            </a:r>
            <a:endParaRPr lang="ko-KR" altLang="en-US" sz="5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B8F373-7FFD-31ED-80D6-9051A678FCE8}"/>
              </a:ext>
            </a:extLst>
          </p:cNvPr>
          <p:cNvSpPr txBox="1"/>
          <p:nvPr/>
        </p:nvSpPr>
        <p:spPr>
          <a:xfrm>
            <a:off x="2467711" y="6233253"/>
            <a:ext cx="641310" cy="923330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O</a:t>
            </a:r>
            <a:endParaRPr lang="ko-KR" altLang="en-US" sz="5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DCA362-61E9-D2F2-FD58-3A6FCED5D6BA}"/>
              </a:ext>
            </a:extLst>
          </p:cNvPr>
          <p:cNvSpPr txBox="1"/>
          <p:nvPr/>
        </p:nvSpPr>
        <p:spPr>
          <a:xfrm>
            <a:off x="4009234" y="6235052"/>
            <a:ext cx="641310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O</a:t>
            </a:r>
            <a:endParaRPr lang="ko-KR" altLang="en-US" sz="5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3F2F66-8AC1-A0BA-FF03-62A938A34B1C}"/>
              </a:ext>
            </a:extLst>
          </p:cNvPr>
          <p:cNvSpPr txBox="1"/>
          <p:nvPr/>
        </p:nvSpPr>
        <p:spPr>
          <a:xfrm>
            <a:off x="4009234" y="5311722"/>
            <a:ext cx="641310" cy="923330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B</a:t>
            </a:r>
            <a:endParaRPr lang="ko-KR" altLang="en-US" sz="5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9AF267-FD8D-6EA2-E06C-57A5495F5439}"/>
              </a:ext>
            </a:extLst>
          </p:cNvPr>
          <p:cNvSpPr txBox="1"/>
          <p:nvPr/>
        </p:nvSpPr>
        <p:spPr>
          <a:xfrm>
            <a:off x="7092280" y="6241206"/>
            <a:ext cx="641310" cy="923330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E</a:t>
            </a:r>
            <a:endParaRPr lang="ko-KR" altLang="en-US" sz="5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35B337-BB25-6DEC-2822-926DCC371B97}"/>
              </a:ext>
            </a:extLst>
          </p:cNvPr>
          <p:cNvSpPr txBox="1"/>
          <p:nvPr/>
        </p:nvSpPr>
        <p:spPr>
          <a:xfrm>
            <a:off x="1260996" y="2086221"/>
            <a:ext cx="6779095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ALICE LIKES BOB</a:t>
            </a:r>
            <a:endParaRPr lang="ko-KR" altLang="en-US" sz="5400" dirty="0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AAE378A3-B9C8-5D1B-D179-52502048A000}"/>
              </a:ext>
            </a:extLst>
          </p:cNvPr>
          <p:cNvSpPr/>
          <p:nvPr/>
        </p:nvSpPr>
        <p:spPr>
          <a:xfrm rot="10800000">
            <a:off x="2490303" y="3145528"/>
            <a:ext cx="4320480" cy="651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66A55239-E449-2274-DD95-0C4F977AF1C7}"/>
              </a:ext>
            </a:extLst>
          </p:cNvPr>
          <p:cNvSpPr/>
          <p:nvPr/>
        </p:nvSpPr>
        <p:spPr>
          <a:xfrm>
            <a:off x="8326760" y="6620485"/>
            <a:ext cx="720080" cy="700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…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67817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23" grpId="0" animBg="1"/>
      <p:bldP spid="29" grpId="0" animBg="1"/>
      <p:bldP spid="30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스택 사용하기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CE8F06-B457-E735-02F8-C25D432A7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3688" y="1867694"/>
            <a:ext cx="5616624" cy="6380598"/>
          </a:xfrm>
          <a:prstGeom prst="rect">
            <a:avLst/>
          </a:prstGeom>
          <a:ln>
            <a:solidFill>
              <a:srgbClr val="00B0F0"/>
            </a:solidFill>
          </a:ln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E5039383-D053-44EE-C0D4-E96B86475D34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F5F1F6-44FA-BCC3-E45D-001BDA150D7B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6F5831-6821-33E7-91E2-AD5DDD82692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2410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589</Words>
  <Application>Microsoft Office PowerPoint</Application>
  <PresentationFormat>사용자 지정</PresentationFormat>
  <Paragraphs>228</Paragraphs>
  <Slides>26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-apple-system</vt:lpstr>
      <vt:lpstr>noto</vt:lpstr>
      <vt:lpstr>Malgun Gothic</vt:lpstr>
      <vt:lpstr>Malgun Gothic</vt:lpstr>
      <vt:lpstr>Arial</vt:lpstr>
      <vt:lpstr>Courier New</vt:lpstr>
      <vt:lpstr>Verdana</vt:lpstr>
      <vt:lpstr>Wingdings</vt:lpstr>
      <vt:lpstr>Office 테마</vt:lpstr>
      <vt:lpstr>고 급 문 제 해 결</vt:lpstr>
      <vt:lpstr>Contents</vt:lpstr>
      <vt:lpstr>Chapter 6  String</vt:lpstr>
      <vt:lpstr>문장의 모든 단어 뒤집기</vt:lpstr>
      <vt:lpstr>split() 구현</vt:lpstr>
      <vt:lpstr>split() 구현</vt:lpstr>
      <vt:lpstr>split() 구현</vt:lpstr>
      <vt:lpstr>스택 사용하기</vt:lpstr>
      <vt:lpstr>스택 사용하기</vt:lpstr>
      <vt:lpstr>내부 함수 이용하기</vt:lpstr>
      <vt:lpstr>사인 곡선 형태로 문자열 작성</vt:lpstr>
      <vt:lpstr>배열을 사용해서 구현</vt:lpstr>
      <vt:lpstr>배열을 사용해서 구현</vt:lpstr>
      <vt:lpstr>주기함수의 성질</vt:lpstr>
      <vt:lpstr>주기함수의 성질</vt:lpstr>
      <vt:lpstr>주기함수의 성질</vt:lpstr>
      <vt:lpstr>주기함수의 성질</vt:lpstr>
      <vt:lpstr>Chapter 8  Stack</vt:lpstr>
      <vt:lpstr>괄호가 짝을 이루는가?</vt:lpstr>
      <vt:lpstr>Stack을 사용하기</vt:lpstr>
      <vt:lpstr>Stack을 사용하기</vt:lpstr>
      <vt:lpstr>경로 압축</vt:lpstr>
      <vt:lpstr>split(), stack 사용</vt:lpstr>
      <vt:lpstr>split(), stack 사용</vt:lpstr>
      <vt:lpstr>Problems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한재성</dc:creator>
  <cp:lastModifiedBy>한 재성</cp:lastModifiedBy>
  <cp:revision>145</cp:revision>
  <dcterms:created xsi:type="dcterms:W3CDTF">2020-09-15T14:10:48Z</dcterms:created>
  <dcterms:modified xsi:type="dcterms:W3CDTF">2023-03-23T14:33:06Z</dcterms:modified>
</cp:coreProperties>
</file>