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440D0-AB92-4ECC-9B54-31E3C5AFEF8F}" v="91" dt="2020-06-09T14:00:34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843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3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, Joshua" userId="39e39843-612f-4ac9-a60b-c8880e88db2a" providerId="ADAL" clId="{461508CF-AA82-470A-A026-06CBC89FCFC6}"/>
    <pc:docChg chg="undo custSel modSld">
      <pc:chgData name="Anderson, Joshua" userId="39e39843-612f-4ac9-a60b-c8880e88db2a" providerId="ADAL" clId="{461508CF-AA82-470A-A026-06CBC89FCFC6}" dt="2020-03-27T18:00:58.188" v="415" actId="1076"/>
      <pc:docMkLst>
        <pc:docMk/>
      </pc:docMkLst>
      <pc:sldChg chg="addSp delSp modSp">
        <pc:chgData name="Anderson, Joshua" userId="39e39843-612f-4ac9-a60b-c8880e88db2a" providerId="ADAL" clId="{461508CF-AA82-470A-A026-06CBC89FCFC6}" dt="2020-03-27T18:00:58.188" v="415" actId="1076"/>
        <pc:sldMkLst>
          <pc:docMk/>
          <pc:sldMk cId="968820928" sldId="256"/>
        </pc:sldMkLst>
        <pc:spChg chg="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4" creationId="{0348BCB2-7F5D-4EAB-90A6-BC3F7B18AEF7}"/>
          </ac:spMkLst>
        </pc:spChg>
        <pc:spChg chg="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27" creationId="{22E7C258-6200-4AA8-89A6-851C21880D9B}"/>
          </ac:spMkLst>
        </pc:spChg>
        <pc:spChg chg="mod">
          <ac:chgData name="Anderson, Joshua" userId="39e39843-612f-4ac9-a60b-c8880e88db2a" providerId="ADAL" clId="{461508CF-AA82-470A-A026-06CBC89FCFC6}" dt="2020-03-27T17:50:07.581" v="330" actId="207"/>
          <ac:spMkLst>
            <pc:docMk/>
            <pc:sldMk cId="968820928" sldId="256"/>
            <ac:spMk id="28" creationId="{11FCAF09-8DA6-4811-94A3-485B0297A28D}"/>
          </ac:spMkLst>
        </pc:spChg>
        <pc:spChg chg="mod">
          <ac:chgData name="Anderson, Joshua" userId="39e39843-612f-4ac9-a60b-c8880e88db2a" providerId="ADAL" clId="{461508CF-AA82-470A-A026-06CBC89FCFC6}" dt="2020-03-27T17:50:07.581" v="330" actId="207"/>
          <ac:spMkLst>
            <pc:docMk/>
            <pc:sldMk cId="968820928" sldId="256"/>
            <ac:spMk id="29" creationId="{C4B8965E-7E9E-4CA8-BB0A-504FD25F04DB}"/>
          </ac:spMkLst>
        </pc:spChg>
        <pc:spChg chg="add del mod">
          <ac:chgData name="Anderson, Joshua" userId="39e39843-612f-4ac9-a60b-c8880e88db2a" providerId="ADAL" clId="{461508CF-AA82-470A-A026-06CBC89FCFC6}" dt="2020-03-27T17:21:14.409" v="20" actId="478"/>
          <ac:spMkLst>
            <pc:docMk/>
            <pc:sldMk cId="968820928" sldId="256"/>
            <ac:spMk id="49" creationId="{57C8AFD9-49E6-4262-BF16-F71EAF6C54BB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2" creationId="{870C6851-44D3-45E8-92DA-68AA0EF73A2C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3" creationId="{95B6E688-E8D4-4D58-BDAE-6A8F1B4EB68F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4" creationId="{C8E8595F-A20A-4A34-B8B8-4F2A6972E910}"/>
          </ac:spMkLst>
        </pc:spChg>
        <pc:spChg chg="add del mod">
          <ac:chgData name="Anderson, Joshua" userId="39e39843-612f-4ac9-a60b-c8880e88db2a" providerId="ADAL" clId="{461508CF-AA82-470A-A026-06CBC89FCFC6}" dt="2020-03-27T17:42:33.166" v="261" actId="478"/>
          <ac:spMkLst>
            <pc:docMk/>
            <pc:sldMk cId="968820928" sldId="256"/>
            <ac:spMk id="65" creationId="{9CD6D362-4765-401F-8207-61FA149D327C}"/>
          </ac:spMkLst>
        </pc:spChg>
        <pc:spChg chg="add mod">
          <ac:chgData name="Anderson, Joshua" userId="39e39843-612f-4ac9-a60b-c8880e88db2a" providerId="ADAL" clId="{461508CF-AA82-470A-A026-06CBC89FCFC6}" dt="2020-03-27T17:50:25.733" v="331" actId="113"/>
          <ac:spMkLst>
            <pc:docMk/>
            <pc:sldMk cId="968820928" sldId="256"/>
            <ac:spMk id="66" creationId="{940402E4-F9B9-4D6A-A13A-CED0AAD68236}"/>
          </ac:spMkLst>
        </pc:spChg>
        <pc:spChg chg="add del mod">
          <ac:chgData name="Anderson, Joshua" userId="39e39843-612f-4ac9-a60b-c8880e88db2a" providerId="ADAL" clId="{461508CF-AA82-470A-A026-06CBC89FCFC6}" dt="2020-03-27T17:26:10.582" v="128" actId="478"/>
          <ac:spMkLst>
            <pc:docMk/>
            <pc:sldMk cId="968820928" sldId="256"/>
            <ac:spMk id="67" creationId="{B8E733C5-6A95-403E-8E61-BB625848988E}"/>
          </ac:spMkLst>
        </pc:spChg>
        <pc:spChg chg="add mod">
          <ac:chgData name="Anderson, Joshua" userId="39e39843-612f-4ac9-a60b-c8880e88db2a" providerId="ADAL" clId="{461508CF-AA82-470A-A026-06CBC89FCFC6}" dt="2020-03-27T17:34:35.786" v="237" actId="207"/>
          <ac:spMkLst>
            <pc:docMk/>
            <pc:sldMk cId="968820928" sldId="256"/>
            <ac:spMk id="68" creationId="{DAB83E4C-29CD-4E34-B298-D8CD0FF768B6}"/>
          </ac:spMkLst>
        </pc:spChg>
        <pc:spChg chg="add mod">
          <ac:chgData name="Anderson, Joshua" userId="39e39843-612f-4ac9-a60b-c8880e88db2a" providerId="ADAL" clId="{461508CF-AA82-470A-A026-06CBC89FCFC6}" dt="2020-03-27T17:47:44.364" v="293" actId="207"/>
          <ac:spMkLst>
            <pc:docMk/>
            <pc:sldMk cId="968820928" sldId="256"/>
            <ac:spMk id="69" creationId="{1A5B6E8F-4CE2-4F95-949A-EB009519E1E5}"/>
          </ac:spMkLst>
        </pc:spChg>
        <pc:spChg chg="add mod">
          <ac:chgData name="Anderson, Joshua" userId="39e39843-612f-4ac9-a60b-c8880e88db2a" providerId="ADAL" clId="{461508CF-AA82-470A-A026-06CBC89FCFC6}" dt="2020-03-27T17:38:17.040" v="259" actId="1076"/>
          <ac:spMkLst>
            <pc:docMk/>
            <pc:sldMk cId="968820928" sldId="256"/>
            <ac:spMk id="91" creationId="{CF14C831-1DC5-4ED2-A051-C6051A39C4D2}"/>
          </ac:spMkLst>
        </pc:spChg>
        <pc:spChg chg="add mod">
          <ac:chgData name="Anderson, Joshua" userId="39e39843-612f-4ac9-a60b-c8880e88db2a" providerId="ADAL" clId="{461508CF-AA82-470A-A026-06CBC89FCFC6}" dt="2020-03-27T17:43:03.737" v="283" actId="1076"/>
          <ac:spMkLst>
            <pc:docMk/>
            <pc:sldMk cId="968820928" sldId="256"/>
            <ac:spMk id="151" creationId="{58BBCCD1-C56F-430C-AF7B-C676B7A28380}"/>
          </ac:spMkLst>
        </pc:spChg>
        <pc:spChg chg="add mod">
          <ac:chgData name="Anderson, Joshua" userId="39e39843-612f-4ac9-a60b-c8880e88db2a" providerId="ADAL" clId="{461508CF-AA82-470A-A026-06CBC89FCFC6}" dt="2020-03-27T17:47:44.364" v="293" actId="207"/>
          <ac:spMkLst>
            <pc:docMk/>
            <pc:sldMk cId="968820928" sldId="256"/>
            <ac:spMk id="154" creationId="{AFD243BD-4A1C-4663-B623-8789690426CE}"/>
          </ac:spMkLst>
        </pc:spChg>
        <pc:spChg chg="add mod">
          <ac:chgData name="Anderson, Joshua" userId="39e39843-612f-4ac9-a60b-c8880e88db2a" providerId="ADAL" clId="{461508CF-AA82-470A-A026-06CBC89FCFC6}" dt="2020-03-27T17:47:44.364" v="293" actId="207"/>
          <ac:spMkLst>
            <pc:docMk/>
            <pc:sldMk cId="968820928" sldId="256"/>
            <ac:spMk id="155" creationId="{08454A43-C279-4F7C-B7D0-AAF1476C29BC}"/>
          </ac:spMkLst>
        </pc:spChg>
        <pc:spChg chg="add del mod">
          <ac:chgData name="Anderson, Joshua" userId="39e39843-612f-4ac9-a60b-c8880e88db2a" providerId="ADAL" clId="{461508CF-AA82-470A-A026-06CBC89FCFC6}" dt="2020-03-27T17:47:56.979" v="296" actId="478"/>
          <ac:spMkLst>
            <pc:docMk/>
            <pc:sldMk cId="968820928" sldId="256"/>
            <ac:spMk id="166" creationId="{4504D302-3979-40A2-A0DE-CAF00085E96A}"/>
          </ac:spMkLst>
        </pc:spChg>
        <pc:spChg chg="add mod">
          <ac:chgData name="Anderson, Joshua" userId="39e39843-612f-4ac9-a60b-c8880e88db2a" providerId="ADAL" clId="{461508CF-AA82-470A-A026-06CBC89FCFC6}" dt="2020-03-27T17:50:34.471" v="334" actId="14100"/>
          <ac:spMkLst>
            <pc:docMk/>
            <pc:sldMk cId="968820928" sldId="256"/>
            <ac:spMk id="167" creationId="{04000658-F0DA-493F-9F86-A14ADB069F11}"/>
          </ac:spMkLst>
        </pc:spChg>
        <pc:spChg chg="add mod">
          <ac:chgData name="Anderson, Joshua" userId="39e39843-612f-4ac9-a60b-c8880e88db2a" providerId="ADAL" clId="{461508CF-AA82-470A-A026-06CBC89FCFC6}" dt="2020-03-27T17:52:17.092" v="379" actId="1076"/>
          <ac:spMkLst>
            <pc:docMk/>
            <pc:sldMk cId="968820928" sldId="256"/>
            <ac:spMk id="199" creationId="{645EB2B3-E36A-4E0C-AD95-34667E770107}"/>
          </ac:spMkLst>
        </pc:spChg>
        <pc:spChg chg="add mod">
          <ac:chgData name="Anderson, Joshua" userId="39e39843-612f-4ac9-a60b-c8880e88db2a" providerId="ADAL" clId="{461508CF-AA82-470A-A026-06CBC89FCFC6}" dt="2020-03-27T17:52:20.915" v="380" actId="1076"/>
          <ac:spMkLst>
            <pc:docMk/>
            <pc:sldMk cId="968820928" sldId="256"/>
            <ac:spMk id="200" creationId="{D44DE589-AEB3-4CB0-8606-C63571E07B84}"/>
          </ac:spMkLst>
        </pc:spChg>
        <pc:spChg chg="add mod">
          <ac:chgData name="Anderson, Joshua" userId="39e39843-612f-4ac9-a60b-c8880e88db2a" providerId="ADAL" clId="{461508CF-AA82-470A-A026-06CBC89FCFC6}" dt="2020-03-27T17:52:23.456" v="381" actId="1076"/>
          <ac:spMkLst>
            <pc:docMk/>
            <pc:sldMk cId="968820928" sldId="256"/>
            <ac:spMk id="201" creationId="{D19D8ACF-7A97-432B-A75E-25E340997663}"/>
          </ac:spMkLst>
        </pc:spChg>
        <pc:spChg chg="add mod">
          <ac:chgData name="Anderson, Joshua" userId="39e39843-612f-4ac9-a60b-c8880e88db2a" providerId="ADAL" clId="{461508CF-AA82-470A-A026-06CBC89FCFC6}" dt="2020-03-27T17:52:09.932" v="378" actId="1076"/>
          <ac:spMkLst>
            <pc:docMk/>
            <pc:sldMk cId="968820928" sldId="256"/>
            <ac:spMk id="202" creationId="{B56DA12B-6FF9-4D59-A2FE-2BB7420F84A1}"/>
          </ac:spMkLst>
        </pc:spChg>
        <pc:spChg chg="add mod">
          <ac:chgData name="Anderson, Joshua" userId="39e39843-612f-4ac9-a60b-c8880e88db2a" providerId="ADAL" clId="{461508CF-AA82-470A-A026-06CBC89FCFC6}" dt="2020-03-27T17:58:24.734" v="386" actId="20577"/>
          <ac:spMkLst>
            <pc:docMk/>
            <pc:sldMk cId="968820928" sldId="256"/>
            <ac:spMk id="203" creationId="{2A883DB2-076C-4CBB-A985-11F7223ABCD7}"/>
          </ac:spMkLst>
        </pc:spChg>
        <pc:spChg chg="add mod">
          <ac:chgData name="Anderson, Joshua" userId="39e39843-612f-4ac9-a60b-c8880e88db2a" providerId="ADAL" clId="{461508CF-AA82-470A-A026-06CBC89FCFC6}" dt="2020-03-27T18:00:54.207" v="413" actId="1076"/>
          <ac:spMkLst>
            <pc:docMk/>
            <pc:sldMk cId="968820928" sldId="256"/>
            <ac:spMk id="204" creationId="{1489F326-8E67-4FB2-9165-1E2F7EDD4CAE}"/>
          </ac:spMkLst>
        </pc:spChg>
        <pc:spChg chg="add mod">
          <ac:chgData name="Anderson, Joshua" userId="39e39843-612f-4ac9-a60b-c8880e88db2a" providerId="ADAL" clId="{461508CF-AA82-470A-A026-06CBC89FCFC6}" dt="2020-03-27T18:00:58.188" v="415" actId="1076"/>
          <ac:spMkLst>
            <pc:docMk/>
            <pc:sldMk cId="968820928" sldId="256"/>
            <ac:spMk id="205" creationId="{C01C35B9-DD0E-40E4-818D-33F860252041}"/>
          </ac:spMkLst>
        </pc:spChg>
        <pc:cxnChg chg="add del mod">
          <ac:chgData name="Anderson, Joshua" userId="39e39843-612f-4ac9-a60b-c8880e88db2a" providerId="ADAL" clId="{461508CF-AA82-470A-A026-06CBC89FCFC6}" dt="2020-03-27T17:20:02.753" v="9" actId="478"/>
          <ac:cxnSpMkLst>
            <pc:docMk/>
            <pc:sldMk cId="968820928" sldId="256"/>
            <ac:cxnSpMk id="31" creationId="{49C95FB2-56F0-4CDF-BFA9-5C5E5AAAF4BB}"/>
          </ac:cxnSpMkLst>
        </pc:cxnChg>
        <pc:cxnChg chg="add del mod">
          <ac:chgData name="Anderson, Joshua" userId="39e39843-612f-4ac9-a60b-c8880e88db2a" providerId="ADAL" clId="{461508CF-AA82-470A-A026-06CBC89FCFC6}" dt="2020-03-27T17:20:01.782" v="8" actId="478"/>
          <ac:cxnSpMkLst>
            <pc:docMk/>
            <pc:sldMk cId="968820928" sldId="256"/>
            <ac:cxnSpMk id="33" creationId="{4E0799A6-5DF4-4400-B385-6AB6673211F0}"/>
          </ac:cxnSpMkLst>
        </pc:cxnChg>
        <pc:cxnChg chg="add del mod">
          <ac:chgData name="Anderson, Joshua" userId="39e39843-612f-4ac9-a60b-c8880e88db2a" providerId="ADAL" clId="{461508CF-AA82-470A-A026-06CBC89FCFC6}" dt="2020-03-27T17:20:01.121" v="7" actId="478"/>
          <ac:cxnSpMkLst>
            <pc:docMk/>
            <pc:sldMk cId="968820928" sldId="256"/>
            <ac:cxnSpMk id="35" creationId="{27D16860-EB46-4C0E-A05C-3C80CAF92788}"/>
          </ac:cxnSpMkLst>
        </pc:cxnChg>
        <pc:cxnChg chg="add del mod">
          <ac:chgData name="Anderson, Joshua" userId="39e39843-612f-4ac9-a60b-c8880e88db2a" providerId="ADAL" clId="{461508CF-AA82-470A-A026-06CBC89FCFC6}" dt="2020-03-27T17:21:26.816" v="21" actId="478"/>
          <ac:cxnSpMkLst>
            <pc:docMk/>
            <pc:sldMk cId="968820928" sldId="256"/>
            <ac:cxnSpMk id="40" creationId="{2B8203A4-3B0E-4809-9D2B-A9E7588B9B3A}"/>
          </ac:cxnSpMkLst>
        </pc:cxnChg>
        <pc:cxnChg chg="add del mod">
          <ac:chgData name="Anderson, Joshua" userId="39e39843-612f-4ac9-a60b-c8880e88db2a" providerId="ADAL" clId="{461508CF-AA82-470A-A026-06CBC89FCFC6}" dt="2020-03-27T17:21:27.823" v="22" actId="478"/>
          <ac:cxnSpMkLst>
            <pc:docMk/>
            <pc:sldMk cId="968820928" sldId="256"/>
            <ac:cxnSpMk id="42" creationId="{5DC7C556-3F2E-4C35-9249-26990E74B96F}"/>
          </ac:cxnSpMkLst>
        </pc:cxnChg>
        <pc:cxnChg chg="add del mod">
          <ac:chgData name="Anderson, Joshua" userId="39e39843-612f-4ac9-a60b-c8880e88db2a" providerId="ADAL" clId="{461508CF-AA82-470A-A026-06CBC89FCFC6}" dt="2020-03-27T17:21:28.338" v="23" actId="478"/>
          <ac:cxnSpMkLst>
            <pc:docMk/>
            <pc:sldMk cId="968820928" sldId="256"/>
            <ac:cxnSpMk id="44" creationId="{ABFCD62F-8560-4EC5-BA08-5358981C88F4}"/>
          </ac:cxnSpMkLst>
        </pc:cxnChg>
        <pc:cxnChg chg="add del mod">
          <ac:chgData name="Anderson, Joshua" userId="39e39843-612f-4ac9-a60b-c8880e88db2a" providerId="ADAL" clId="{461508CF-AA82-470A-A026-06CBC89FCFC6}" dt="2020-03-27T17:30:42.982" v="201" actId="478"/>
          <ac:cxnSpMkLst>
            <pc:docMk/>
            <pc:sldMk cId="968820928" sldId="256"/>
            <ac:cxnSpMk id="51" creationId="{98E2A7CB-688F-49AA-ABB7-018090B446D4}"/>
          </ac:cxnSpMkLst>
        </pc:cxnChg>
        <pc:cxnChg chg="add del mod">
          <ac:chgData name="Anderson, Joshua" userId="39e39843-612f-4ac9-a60b-c8880e88db2a" providerId="ADAL" clId="{461508CF-AA82-470A-A026-06CBC89FCFC6}" dt="2020-03-27T17:30:43.860" v="202" actId="478"/>
          <ac:cxnSpMkLst>
            <pc:docMk/>
            <pc:sldMk cId="968820928" sldId="256"/>
            <ac:cxnSpMk id="53" creationId="{D1432A0D-F840-488D-BA62-97D28CDE3B3D}"/>
          </ac:cxnSpMkLst>
        </pc:cxnChg>
        <pc:cxnChg chg="add del mod">
          <ac:chgData name="Anderson, Joshua" userId="39e39843-612f-4ac9-a60b-c8880e88db2a" providerId="ADAL" clId="{461508CF-AA82-470A-A026-06CBC89FCFC6}" dt="2020-03-27T17:30:44.282" v="203" actId="478"/>
          <ac:cxnSpMkLst>
            <pc:docMk/>
            <pc:sldMk cId="968820928" sldId="256"/>
            <ac:cxnSpMk id="55" creationId="{CB5AAC3B-80AF-478B-A0B1-5C728148A208}"/>
          </ac:cxnSpMkLst>
        </pc:cxnChg>
        <pc:cxnChg chg="add del mod">
          <ac:chgData name="Anderson, Joshua" userId="39e39843-612f-4ac9-a60b-c8880e88db2a" providerId="ADAL" clId="{461508CF-AA82-470A-A026-06CBC89FCFC6}" dt="2020-03-27T17:32:11.539" v="212" actId="478"/>
          <ac:cxnSpMkLst>
            <pc:docMk/>
            <pc:sldMk cId="968820928" sldId="256"/>
            <ac:cxnSpMk id="71" creationId="{85EEE6CE-02DA-4E6F-8CB9-EA256DD560D0}"/>
          </ac:cxnSpMkLst>
        </pc:cxnChg>
        <pc:cxnChg chg="add del mod">
          <ac:chgData name="Anderson, Joshua" userId="39e39843-612f-4ac9-a60b-c8880e88db2a" providerId="ADAL" clId="{461508CF-AA82-470A-A026-06CBC89FCFC6}" dt="2020-03-27T17:33:10.348" v="224" actId="478"/>
          <ac:cxnSpMkLst>
            <pc:docMk/>
            <pc:sldMk cId="968820928" sldId="256"/>
            <ac:cxnSpMk id="73" creationId="{64349B83-FB39-4E4E-A535-9E5273E6CEB3}"/>
          </ac:cxnSpMkLst>
        </pc:cxnChg>
        <pc:cxnChg chg="add del mod">
          <ac:chgData name="Anderson, Joshua" userId="39e39843-612f-4ac9-a60b-c8880e88db2a" providerId="ADAL" clId="{461508CF-AA82-470A-A026-06CBC89FCFC6}" dt="2020-03-27T17:32:19.315" v="214" actId="478"/>
          <ac:cxnSpMkLst>
            <pc:docMk/>
            <pc:sldMk cId="968820928" sldId="256"/>
            <ac:cxnSpMk id="90" creationId="{D253DE63-CF27-45DB-8E08-A9D8948E0C03}"/>
          </ac:cxnSpMkLst>
        </pc:cxnChg>
        <pc:cxnChg chg="add del mod">
          <ac:chgData name="Anderson, Joshua" userId="39e39843-612f-4ac9-a60b-c8880e88db2a" providerId="ADAL" clId="{461508CF-AA82-470A-A026-06CBC89FCFC6}" dt="2020-03-27T17:33:12.195" v="225" actId="478"/>
          <ac:cxnSpMkLst>
            <pc:docMk/>
            <pc:sldMk cId="968820928" sldId="256"/>
            <ac:cxnSpMk id="93" creationId="{A250C0F6-7569-4424-85C8-62EC49325324}"/>
          </ac:cxnSpMkLst>
        </pc:cxnChg>
        <pc:cxnChg chg="add del mod">
          <ac:chgData name="Anderson, Joshua" userId="39e39843-612f-4ac9-a60b-c8880e88db2a" providerId="ADAL" clId="{461508CF-AA82-470A-A026-06CBC89FCFC6}" dt="2020-03-27T17:33:12.885" v="226" actId="478"/>
          <ac:cxnSpMkLst>
            <pc:docMk/>
            <pc:sldMk cId="968820928" sldId="256"/>
            <ac:cxnSpMk id="95" creationId="{87C2523A-61BA-4A15-A7D6-C3BCFA8FB13A}"/>
          </ac:cxnSpMkLst>
        </pc:cxnChg>
        <pc:cxnChg chg="add del mod">
          <ac:chgData name="Anderson, Joshua" userId="39e39843-612f-4ac9-a60b-c8880e88db2a" providerId="ADAL" clId="{461508CF-AA82-470A-A026-06CBC89FCFC6}" dt="2020-03-27T17:31:46.866" v="209" actId="478"/>
          <ac:cxnSpMkLst>
            <pc:docMk/>
            <pc:sldMk cId="968820928" sldId="256"/>
            <ac:cxnSpMk id="99" creationId="{25A8C559-51C8-4868-9373-7BDDCA598A86}"/>
          </ac:cxnSpMkLst>
        </pc:cxnChg>
        <pc:cxnChg chg="add mod">
          <ac:chgData name="Anderson, Joshua" userId="39e39843-612f-4ac9-a60b-c8880e88db2a" providerId="ADAL" clId="{461508CF-AA82-470A-A026-06CBC89FCFC6}" dt="2020-03-27T17:36:51.536" v="244"/>
          <ac:cxnSpMkLst>
            <pc:docMk/>
            <pc:sldMk cId="968820928" sldId="256"/>
            <ac:cxnSpMk id="101" creationId="{4D98C5C9-F727-4F81-824E-5E07F7718D0E}"/>
          </ac:cxnSpMkLst>
        </pc:cxnChg>
        <pc:cxnChg chg="add mod">
          <ac:chgData name="Anderson, Joshua" userId="39e39843-612f-4ac9-a60b-c8880e88db2a" providerId="ADAL" clId="{461508CF-AA82-470A-A026-06CBC89FCFC6}" dt="2020-03-27T17:36:51.536" v="244"/>
          <ac:cxnSpMkLst>
            <pc:docMk/>
            <pc:sldMk cId="968820928" sldId="256"/>
            <ac:cxnSpMk id="103" creationId="{CEC51A65-C29A-4525-97A0-EA9CDFEFD37E}"/>
          </ac:cxnSpMkLst>
        </pc:cxnChg>
        <pc:cxnChg chg="add mod">
          <ac:chgData name="Anderson, Joshua" userId="39e39843-612f-4ac9-a60b-c8880e88db2a" providerId="ADAL" clId="{461508CF-AA82-470A-A026-06CBC89FCFC6}" dt="2020-03-27T17:36:41.265" v="243"/>
          <ac:cxnSpMkLst>
            <pc:docMk/>
            <pc:sldMk cId="968820928" sldId="256"/>
            <ac:cxnSpMk id="107" creationId="{AE6E8D34-2BB6-4F80-AED0-A1B9228CE2BC}"/>
          </ac:cxnSpMkLst>
        </pc:cxnChg>
        <pc:cxnChg chg="add mod">
          <ac:chgData name="Anderson, Joshua" userId="39e39843-612f-4ac9-a60b-c8880e88db2a" providerId="ADAL" clId="{461508CF-AA82-470A-A026-06CBC89FCFC6}" dt="2020-03-27T17:37:03.190" v="245"/>
          <ac:cxnSpMkLst>
            <pc:docMk/>
            <pc:sldMk cId="968820928" sldId="256"/>
            <ac:cxnSpMk id="109" creationId="{145BC8E5-6058-46AF-A5B8-EF3D2B3B0044}"/>
          </ac:cxnSpMkLst>
        </pc:cxnChg>
        <pc:cxnChg chg="add mod">
          <ac:chgData name="Anderson, Joshua" userId="39e39843-612f-4ac9-a60b-c8880e88db2a" providerId="ADAL" clId="{461508CF-AA82-470A-A026-06CBC89FCFC6}" dt="2020-03-27T17:43:03.737" v="283" actId="1076"/>
          <ac:cxnSpMkLst>
            <pc:docMk/>
            <pc:sldMk cId="968820928" sldId="256"/>
            <ac:cxnSpMk id="113" creationId="{B630D63B-FA1B-47F3-A08D-599C6CCBD7AE}"/>
          </ac:cxnSpMkLst>
        </pc:cxnChg>
        <pc:cxnChg chg="add mod">
          <ac:chgData name="Anderson, Joshua" userId="39e39843-612f-4ac9-a60b-c8880e88db2a" providerId="ADAL" clId="{461508CF-AA82-470A-A026-06CBC89FCFC6}" dt="2020-03-27T17:47:14.098" v="291" actId="1076"/>
          <ac:cxnSpMkLst>
            <pc:docMk/>
            <pc:sldMk cId="968820928" sldId="256"/>
            <ac:cxnSpMk id="122" creationId="{015900B1-6C28-4523-B956-04FFB073D9A3}"/>
          </ac:cxnSpMkLst>
        </pc:cxnChg>
        <pc:cxnChg chg="add mod">
          <ac:chgData name="Anderson, Joshua" userId="39e39843-612f-4ac9-a60b-c8880e88db2a" providerId="ADAL" clId="{461508CF-AA82-470A-A026-06CBC89FCFC6}" dt="2020-03-27T17:35:39.721" v="239"/>
          <ac:cxnSpMkLst>
            <pc:docMk/>
            <pc:sldMk cId="968820928" sldId="256"/>
            <ac:cxnSpMk id="124" creationId="{4DA4C04D-2507-4017-89B0-E1A57564BCA0}"/>
          </ac:cxnSpMkLst>
        </pc:cxnChg>
        <pc:cxnChg chg="add mod">
          <ac:chgData name="Anderson, Joshua" userId="39e39843-612f-4ac9-a60b-c8880e88db2a" providerId="ADAL" clId="{461508CF-AA82-470A-A026-06CBC89FCFC6}" dt="2020-03-27T17:38:20.323" v="260" actId="1076"/>
          <ac:cxnSpMkLst>
            <pc:docMk/>
            <pc:sldMk cId="968820928" sldId="256"/>
            <ac:cxnSpMk id="128" creationId="{EBE7CEFA-5F28-4C2B-ADC9-648A6FC19EA9}"/>
          </ac:cxnSpMkLst>
        </pc:cxnChg>
        <pc:cxnChg chg="add mod">
          <ac:chgData name="Anderson, Joshua" userId="39e39843-612f-4ac9-a60b-c8880e88db2a" providerId="ADAL" clId="{461508CF-AA82-470A-A026-06CBC89FCFC6}" dt="2020-03-27T17:38:20.323" v="260" actId="1076"/>
          <ac:cxnSpMkLst>
            <pc:docMk/>
            <pc:sldMk cId="968820928" sldId="256"/>
            <ac:cxnSpMk id="130" creationId="{BD0EA4E4-4786-4F6E-B489-94755E1E6CC7}"/>
          </ac:cxnSpMkLst>
        </pc:cxnChg>
        <pc:cxnChg chg="add del mod">
          <ac:chgData name="Anderson, Joshua" userId="39e39843-612f-4ac9-a60b-c8880e88db2a" providerId="ADAL" clId="{461508CF-AA82-470A-A026-06CBC89FCFC6}" dt="2020-03-27T17:37:34.152" v="248" actId="478"/>
          <ac:cxnSpMkLst>
            <pc:docMk/>
            <pc:sldMk cId="968820928" sldId="256"/>
            <ac:cxnSpMk id="132" creationId="{8387471D-7F1A-4F04-905F-268EC9C2C9CA}"/>
          </ac:cxnSpMkLst>
        </pc:cxnChg>
        <pc:cxnChg chg="add del mod">
          <ac:chgData name="Anderson, Joshua" userId="39e39843-612f-4ac9-a60b-c8880e88db2a" providerId="ADAL" clId="{461508CF-AA82-470A-A026-06CBC89FCFC6}" dt="2020-03-27T17:37:53.172" v="251" actId="478"/>
          <ac:cxnSpMkLst>
            <pc:docMk/>
            <pc:sldMk cId="968820928" sldId="256"/>
            <ac:cxnSpMk id="139" creationId="{E1AADEFF-9684-4C73-AA71-0A28794A994A}"/>
          </ac:cxnSpMkLst>
        </pc:cxnChg>
        <pc:cxnChg chg="add mod">
          <ac:chgData name="Anderson, Joshua" userId="39e39843-612f-4ac9-a60b-c8880e88db2a" providerId="ADAL" clId="{461508CF-AA82-470A-A026-06CBC89FCFC6}" dt="2020-03-27T17:38:17.040" v="259" actId="1076"/>
          <ac:cxnSpMkLst>
            <pc:docMk/>
            <pc:sldMk cId="968820928" sldId="256"/>
            <ac:cxnSpMk id="140" creationId="{C3B01C68-FC66-4036-A495-EDAEF85C1F95}"/>
          </ac:cxnSpMkLst>
        </pc:cxnChg>
        <pc:cxnChg chg="add mod">
          <ac:chgData name="Anderson, Joshua" userId="39e39843-612f-4ac9-a60b-c8880e88db2a" providerId="ADAL" clId="{461508CF-AA82-470A-A026-06CBC89FCFC6}" dt="2020-03-27T17:43:21.159" v="286"/>
          <ac:cxnSpMkLst>
            <pc:docMk/>
            <pc:sldMk cId="968820928" sldId="256"/>
            <ac:cxnSpMk id="158" creationId="{1DB5E0E3-E8F9-4070-80FA-CDDFFE690E9D}"/>
          </ac:cxnSpMkLst>
        </pc:cxnChg>
        <pc:cxnChg chg="add mod">
          <ac:chgData name="Anderson, Joshua" userId="39e39843-612f-4ac9-a60b-c8880e88db2a" providerId="ADAL" clId="{461508CF-AA82-470A-A026-06CBC89FCFC6}" dt="2020-03-27T17:43:21.159" v="286"/>
          <ac:cxnSpMkLst>
            <pc:docMk/>
            <pc:sldMk cId="968820928" sldId="256"/>
            <ac:cxnSpMk id="160" creationId="{47329201-C7AA-4593-954D-B7C369222D94}"/>
          </ac:cxnSpMkLst>
        </pc:cxnChg>
        <pc:cxnChg chg="add mod">
          <ac:chgData name="Anderson, Joshua" userId="39e39843-612f-4ac9-a60b-c8880e88db2a" providerId="ADAL" clId="{461508CF-AA82-470A-A026-06CBC89FCFC6}" dt="2020-03-27T17:47:14.098" v="291" actId="1076"/>
          <ac:cxnSpMkLst>
            <pc:docMk/>
            <pc:sldMk cId="968820928" sldId="256"/>
            <ac:cxnSpMk id="161" creationId="{71F97587-1A46-4FC3-9F2E-B05E188E020F}"/>
          </ac:cxnSpMkLst>
        </pc:cxnChg>
        <pc:cxnChg chg="add mod">
          <ac:chgData name="Anderson, Joshua" userId="39e39843-612f-4ac9-a60b-c8880e88db2a" providerId="ADAL" clId="{461508CF-AA82-470A-A026-06CBC89FCFC6}" dt="2020-03-27T17:50:34.471" v="334" actId="14100"/>
          <ac:cxnSpMkLst>
            <pc:docMk/>
            <pc:sldMk cId="968820928" sldId="256"/>
            <ac:cxnSpMk id="168" creationId="{85847B5F-05DD-4D42-9AB8-0773E65AF58C}"/>
          </ac:cxnSpMkLst>
        </pc:cxnChg>
        <pc:cxnChg chg="add mod">
          <ac:chgData name="Anderson, Joshua" userId="39e39843-612f-4ac9-a60b-c8880e88db2a" providerId="ADAL" clId="{461508CF-AA82-470A-A026-06CBC89FCFC6}" dt="2020-03-27T17:50:34.471" v="334" actId="14100"/>
          <ac:cxnSpMkLst>
            <pc:docMk/>
            <pc:sldMk cId="968820928" sldId="256"/>
            <ac:cxnSpMk id="171" creationId="{C3C82402-39F9-46F7-8E16-3783F76AA75C}"/>
          </ac:cxnSpMkLst>
        </pc:cxnChg>
        <pc:cxnChg chg="add mod">
          <ac:chgData name="Anderson, Joshua" userId="39e39843-612f-4ac9-a60b-c8880e88db2a" providerId="ADAL" clId="{461508CF-AA82-470A-A026-06CBC89FCFC6}" dt="2020-03-27T17:50:34.471" v="334" actId="14100"/>
          <ac:cxnSpMkLst>
            <pc:docMk/>
            <pc:sldMk cId="968820928" sldId="256"/>
            <ac:cxnSpMk id="178" creationId="{A03712AD-0CB9-4EE0-8685-E10723127D94}"/>
          </ac:cxnSpMkLst>
        </pc:cxnChg>
      </pc:sldChg>
    </pc:docChg>
  </pc:docChgLst>
  <pc:docChgLst>
    <pc:chgData name="Anderson, Joshua" userId="39e39843-612f-4ac9-a60b-c8880e88db2a" providerId="ADAL" clId="{190440D0-AB92-4ECC-9B54-31E3C5AFEF8F}"/>
    <pc:docChg chg="undo custSel modSld">
      <pc:chgData name="Anderson, Joshua" userId="39e39843-612f-4ac9-a60b-c8880e88db2a" providerId="ADAL" clId="{190440D0-AB92-4ECC-9B54-31E3C5AFEF8F}" dt="2020-06-09T14:00:51.238" v="1839" actId="478"/>
      <pc:docMkLst>
        <pc:docMk/>
      </pc:docMkLst>
      <pc:sldChg chg="addSp delSp modSp">
        <pc:chgData name="Anderson, Joshua" userId="39e39843-612f-4ac9-a60b-c8880e88db2a" providerId="ADAL" clId="{190440D0-AB92-4ECC-9B54-31E3C5AFEF8F}" dt="2020-06-09T14:00:51.238" v="1839" actId="478"/>
        <pc:sldMkLst>
          <pc:docMk/>
          <pc:sldMk cId="968820928" sldId="256"/>
        </pc:sldMkLst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7" creationId="{22E7C258-6200-4AA8-89A6-851C21880D9B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8" creationId="{11FCAF09-8DA6-4811-94A3-485B0297A28D}"/>
          </ac:spMkLst>
        </pc:spChg>
        <pc:spChg chg="del">
          <ac:chgData name="Anderson, Joshua" userId="39e39843-612f-4ac9-a60b-c8880e88db2a" providerId="ADAL" clId="{190440D0-AB92-4ECC-9B54-31E3C5AFEF8F}" dt="2020-05-28T19:29:14.178" v="66" actId="478"/>
          <ac:spMkLst>
            <pc:docMk/>
            <pc:sldMk cId="968820928" sldId="256"/>
            <ac:spMk id="29" creationId="{C4B8965E-7E9E-4CA8-BB0A-504FD25F04DB}"/>
          </ac:spMkLst>
        </pc:spChg>
        <pc:spChg chg="add del mod">
          <ac:chgData name="Anderson, Joshua" userId="39e39843-612f-4ac9-a60b-c8880e88db2a" providerId="ADAL" clId="{190440D0-AB92-4ECC-9B54-31E3C5AFEF8F}" dt="2020-05-28T19:23:46.903" v="30" actId="478"/>
          <ac:spMkLst>
            <pc:docMk/>
            <pc:sldMk cId="968820928" sldId="256"/>
            <ac:spMk id="53" creationId="{2159A3AB-38BD-40B6-BCD6-24CFF0E3FF1A}"/>
          </ac:spMkLst>
        </pc:spChg>
        <pc:spChg chg="del mod">
          <ac:chgData name="Anderson, Joshua" userId="39e39843-612f-4ac9-a60b-c8880e88db2a" providerId="ADAL" clId="{190440D0-AB92-4ECC-9B54-31E3C5AFEF8F}" dt="2020-05-28T19:38:45.298" v="132" actId="478"/>
          <ac:spMkLst>
            <pc:docMk/>
            <pc:sldMk cId="968820928" sldId="256"/>
            <ac:spMk id="62" creationId="{870C6851-44D3-45E8-92DA-68AA0EF73A2C}"/>
          </ac:spMkLst>
        </pc:spChg>
        <pc:spChg chg="mod">
          <ac:chgData name="Anderson, Joshua" userId="39e39843-612f-4ac9-a60b-c8880e88db2a" providerId="ADAL" clId="{190440D0-AB92-4ECC-9B54-31E3C5AFEF8F}" dt="2020-05-28T19:38:49.351" v="133" actId="1076"/>
          <ac:spMkLst>
            <pc:docMk/>
            <pc:sldMk cId="968820928" sldId="256"/>
            <ac:spMk id="63" creationId="{95B6E688-E8D4-4D58-BDAE-6A8F1B4EB68F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68" creationId="{DAB83E4C-29CD-4E34-B298-D8CD0FF768B6}"/>
          </ac:spMkLst>
        </pc:spChg>
        <pc:spChg chg="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69" creationId="{1A5B6E8F-4CE2-4F95-949A-EB009519E1E5}"/>
          </ac:spMkLst>
        </pc:spChg>
        <pc:spChg chg="add mod">
          <ac:chgData name="Anderson, Joshua" userId="39e39843-612f-4ac9-a60b-c8880e88db2a" providerId="ADAL" clId="{190440D0-AB92-4ECC-9B54-31E3C5AFEF8F}" dt="2020-06-04T13:31:26.354" v="1729" actId="20577"/>
          <ac:spMkLst>
            <pc:docMk/>
            <pc:sldMk cId="968820928" sldId="256"/>
            <ac:spMk id="77" creationId="{28E77923-3463-4E50-ACFE-28838346EC65}"/>
          </ac:spMkLst>
        </pc:spChg>
        <pc:spChg chg="add del mod">
          <ac:chgData name="Anderson, Joshua" userId="39e39843-612f-4ac9-a60b-c8880e88db2a" providerId="ADAL" clId="{190440D0-AB92-4ECC-9B54-31E3C5AFEF8F}" dt="2020-05-28T19:32:59.252" v="96" actId="478"/>
          <ac:spMkLst>
            <pc:docMk/>
            <pc:sldMk cId="968820928" sldId="256"/>
            <ac:spMk id="82" creationId="{18F2FA24-7922-4E38-909C-A4F5D0F6703A}"/>
          </ac:spMkLst>
        </pc:spChg>
        <pc:spChg chg="add del mod">
          <ac:chgData name="Anderson, Joshua" userId="39e39843-612f-4ac9-a60b-c8880e88db2a" providerId="ADAL" clId="{190440D0-AB92-4ECC-9B54-31E3C5AFEF8F}" dt="2020-06-08T19:31:26.868" v="1731" actId="478"/>
          <ac:spMkLst>
            <pc:docMk/>
            <pc:sldMk cId="968820928" sldId="256"/>
            <ac:spMk id="82" creationId="{B3D1567D-30BE-44EE-BCCB-8B69C015DE6A}"/>
          </ac:spMkLst>
        </pc:spChg>
        <pc:spChg chg="add mod">
          <ac:chgData name="Anderson, Joshua" userId="39e39843-612f-4ac9-a60b-c8880e88db2a" providerId="ADAL" clId="{190440D0-AB92-4ECC-9B54-31E3C5AFEF8F}" dt="2020-06-09T11:25:02.755" v="1756" actId="14100"/>
          <ac:spMkLst>
            <pc:docMk/>
            <pc:sldMk cId="968820928" sldId="256"/>
            <ac:spMk id="83" creationId="{D3BE1D8D-15AC-4411-B0CF-B06F87345FBF}"/>
          </ac:spMkLst>
        </pc:spChg>
        <pc:spChg chg="add mod">
          <ac:chgData name="Anderson, Joshua" userId="39e39843-612f-4ac9-a60b-c8880e88db2a" providerId="ADAL" clId="{190440D0-AB92-4ECC-9B54-31E3C5AFEF8F}" dt="2020-06-09T11:29:51.116" v="1779" actId="14100"/>
          <ac:spMkLst>
            <pc:docMk/>
            <pc:sldMk cId="968820928" sldId="256"/>
            <ac:spMk id="86" creationId="{C0DBDD81-014F-4F76-B6BB-A17E96E7C148}"/>
          </ac:spMkLst>
        </pc:spChg>
        <pc:spChg chg="add del mod">
          <ac:chgData name="Anderson, Joshua" userId="39e39843-612f-4ac9-a60b-c8880e88db2a" providerId="ADAL" clId="{190440D0-AB92-4ECC-9B54-31E3C5AFEF8F}" dt="2020-06-09T13:54:57.875" v="1788" actId="478"/>
          <ac:spMkLst>
            <pc:docMk/>
            <pc:sldMk cId="968820928" sldId="256"/>
            <ac:spMk id="89" creationId="{85D48185-9BEF-443E-A928-0541636247A2}"/>
          </ac:spMkLst>
        </pc:spChg>
        <pc:spChg chg="add mod">
          <ac:chgData name="Anderson, Joshua" userId="39e39843-612f-4ac9-a60b-c8880e88db2a" providerId="ADAL" clId="{190440D0-AB92-4ECC-9B54-31E3C5AFEF8F}" dt="2020-06-09T13:55:22.119" v="1812" actId="20577"/>
          <ac:spMkLst>
            <pc:docMk/>
            <pc:sldMk cId="968820928" sldId="256"/>
            <ac:spMk id="90" creationId="{F537FD3A-6FDF-4696-8F73-950349EB6318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91" creationId="{CF14C831-1DC5-4ED2-A051-C6051A39C4D2}"/>
          </ac:spMkLst>
        </pc:spChg>
        <pc:spChg chg="add mod">
          <ac:chgData name="Anderson, Joshua" userId="39e39843-612f-4ac9-a60b-c8880e88db2a" providerId="ADAL" clId="{190440D0-AB92-4ECC-9B54-31E3C5AFEF8F}" dt="2020-06-09T13:55:29.946" v="1822" actId="1036"/>
          <ac:spMkLst>
            <pc:docMk/>
            <pc:sldMk cId="968820928" sldId="256"/>
            <ac:spMk id="106" creationId="{78272207-F37A-48A0-BC4F-D5796F7451A0}"/>
          </ac:spMkLst>
        </pc:spChg>
        <pc:spChg chg="add 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16" creationId="{279D92A9-BB5C-4133-B08E-1A9718A7C3CE}"/>
          </ac:spMkLst>
        </pc:spChg>
        <pc:spChg chg="add 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21" creationId="{881048AE-2962-4D2E-BFFD-4A8693AE03C0}"/>
          </ac:spMkLst>
        </pc:spChg>
        <pc:spChg chg="add mod">
          <ac:chgData name="Anderson, Joshua" userId="39e39843-612f-4ac9-a60b-c8880e88db2a" providerId="ADAL" clId="{190440D0-AB92-4ECC-9B54-31E3C5AFEF8F}" dt="2020-05-29T10:03:31.005" v="1518" actId="20577"/>
          <ac:spMkLst>
            <pc:docMk/>
            <pc:sldMk cId="968820928" sldId="256"/>
            <ac:spMk id="131" creationId="{C12CC5F7-C9FB-49D4-8C41-6178B34CEF59}"/>
          </ac:spMkLst>
        </pc:spChg>
        <pc:spChg chg="add mod">
          <ac:chgData name="Anderson, Joshua" userId="39e39843-612f-4ac9-a60b-c8880e88db2a" providerId="ADAL" clId="{190440D0-AB92-4ECC-9B54-31E3C5AFEF8F}" dt="2020-05-28T19:57:01.199" v="532" actId="14100"/>
          <ac:spMkLst>
            <pc:docMk/>
            <pc:sldMk cId="968820928" sldId="256"/>
            <ac:spMk id="132" creationId="{977E15A6-35DD-4893-82E0-9C538D4648FF}"/>
          </ac:spMkLst>
        </pc:spChg>
        <pc:spChg chg="add mod">
          <ac:chgData name="Anderson, Joshua" userId="39e39843-612f-4ac9-a60b-c8880e88db2a" providerId="ADAL" clId="{190440D0-AB92-4ECC-9B54-31E3C5AFEF8F}" dt="2020-05-28T19:43:28.859" v="198" actId="20577"/>
          <ac:spMkLst>
            <pc:docMk/>
            <pc:sldMk cId="968820928" sldId="256"/>
            <ac:spMk id="133" creationId="{505619FC-0A4D-44F9-BCB0-36CF2FE5A419}"/>
          </ac:spMkLst>
        </pc:spChg>
        <pc:spChg chg="add mod">
          <ac:chgData name="Anderson, Joshua" userId="39e39843-612f-4ac9-a60b-c8880e88db2a" providerId="ADAL" clId="{190440D0-AB92-4ECC-9B54-31E3C5AFEF8F}" dt="2020-05-28T19:43:57.141" v="208" actId="20577"/>
          <ac:spMkLst>
            <pc:docMk/>
            <pc:sldMk cId="968820928" sldId="256"/>
            <ac:spMk id="134" creationId="{2DE1D50C-9461-4173-BD5C-F70653CC9051}"/>
          </ac:spMkLst>
        </pc:spChg>
        <pc:spChg chg="add mod">
          <ac:chgData name="Anderson, Joshua" userId="39e39843-612f-4ac9-a60b-c8880e88db2a" providerId="ADAL" clId="{190440D0-AB92-4ECC-9B54-31E3C5AFEF8F}" dt="2020-05-28T19:56:47.678" v="531" actId="14100"/>
          <ac:spMkLst>
            <pc:docMk/>
            <pc:sldMk cId="968820928" sldId="256"/>
            <ac:spMk id="135" creationId="{26F250C1-4A58-499A-9972-8C321D7582DE}"/>
          </ac:spMkLst>
        </pc:spChg>
        <pc:spChg chg="add mod">
          <ac:chgData name="Anderson, Joshua" userId="39e39843-612f-4ac9-a60b-c8880e88db2a" providerId="ADAL" clId="{190440D0-AB92-4ECC-9B54-31E3C5AFEF8F}" dt="2020-05-28T19:46:19.061" v="296" actId="1036"/>
          <ac:spMkLst>
            <pc:docMk/>
            <pc:sldMk cId="968820928" sldId="256"/>
            <ac:spMk id="145" creationId="{116FC3A7-1A8B-43E6-9F1E-0C61124762F4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49" creationId="{692FCB9C-A64C-4384-8188-FC0C33D499A2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50" creationId="{78573F72-03F5-4615-AFAA-2566EF157DEB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51" creationId="{58BBCCD1-C56F-430C-AF7B-C676B7A28380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54" creationId="{AFD243BD-4A1C-4663-B623-8789690426CE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55" creationId="{08454A43-C279-4F7C-B7D0-AAF1476C29BC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67" creationId="{04000658-F0DA-493F-9F86-A14ADB069F11}"/>
          </ac:spMkLst>
        </pc:spChg>
        <pc:spChg chg="add del mod">
          <ac:chgData name="Anderson, Joshua" userId="39e39843-612f-4ac9-a60b-c8880e88db2a" providerId="ADAL" clId="{190440D0-AB92-4ECC-9B54-31E3C5AFEF8F}" dt="2020-05-28T19:53:42.315" v="462" actId="478"/>
          <ac:spMkLst>
            <pc:docMk/>
            <pc:sldMk cId="968820928" sldId="256"/>
            <ac:spMk id="169" creationId="{12CADA11-1F6F-4CE0-BA58-EF52916BF4BA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70" creationId="{C99BBFB7-225B-429D-8FB4-D4FCBA6C95B0}"/>
          </ac:spMkLst>
        </pc:spChg>
        <pc:spChg chg="add mod">
          <ac:chgData name="Anderson, Joshua" userId="39e39843-612f-4ac9-a60b-c8880e88db2a" providerId="ADAL" clId="{190440D0-AB92-4ECC-9B54-31E3C5AFEF8F}" dt="2020-05-28T19:57:14.985" v="533" actId="14100"/>
          <ac:spMkLst>
            <pc:docMk/>
            <pc:sldMk cId="968820928" sldId="256"/>
            <ac:spMk id="172" creationId="{EFD60D95-3C45-48F0-A863-A7D355296212}"/>
          </ac:spMkLst>
        </pc:spChg>
        <pc:spChg chg="add del mod">
          <ac:chgData name="Anderson, Joshua" userId="39e39843-612f-4ac9-a60b-c8880e88db2a" providerId="ADAL" clId="{190440D0-AB92-4ECC-9B54-31E3C5AFEF8F}" dt="2020-05-28T19:55:35.460" v="510" actId="478"/>
          <ac:spMkLst>
            <pc:docMk/>
            <pc:sldMk cId="968820928" sldId="256"/>
            <ac:spMk id="182" creationId="{4B172758-E035-4D70-93B8-E4E03B05279D}"/>
          </ac:spMkLst>
        </pc:spChg>
        <pc:spChg chg="add mod">
          <ac:chgData name="Anderson, Joshua" userId="39e39843-612f-4ac9-a60b-c8880e88db2a" providerId="ADAL" clId="{190440D0-AB92-4ECC-9B54-31E3C5AFEF8F}" dt="2020-05-28T19:57:51.518" v="537" actId="1076"/>
          <ac:spMkLst>
            <pc:docMk/>
            <pc:sldMk cId="968820928" sldId="256"/>
            <ac:spMk id="183" creationId="{9A9ACB7A-D42F-4C0C-941F-4FE124871794}"/>
          </ac:spMkLst>
        </pc:spChg>
        <pc:spChg chg="add mod">
          <ac:chgData name="Anderson, Joshua" userId="39e39843-612f-4ac9-a60b-c8880e88db2a" providerId="ADAL" clId="{190440D0-AB92-4ECC-9B54-31E3C5AFEF8F}" dt="2020-05-28T19:58:57.361" v="581" actId="1076"/>
          <ac:spMkLst>
            <pc:docMk/>
            <pc:sldMk cId="968820928" sldId="256"/>
            <ac:spMk id="192" creationId="{F479FD83-A98F-4E45-92B1-4933601A1B98}"/>
          </ac:spMkLst>
        </pc:spChg>
        <pc:spChg chg="add mod">
          <ac:chgData name="Anderson, Joshua" userId="39e39843-612f-4ac9-a60b-c8880e88db2a" providerId="ADAL" clId="{190440D0-AB92-4ECC-9B54-31E3C5AFEF8F}" dt="2020-06-09T13:55:40.293" v="1833" actId="20577"/>
          <ac:spMkLst>
            <pc:docMk/>
            <pc:sldMk cId="968820928" sldId="256"/>
            <ac:spMk id="195" creationId="{6C4F86EF-C89A-4619-B008-F7B33FAD87C1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199" creationId="{645EB2B3-E36A-4E0C-AD95-34667E770107}"/>
          </ac:spMkLst>
        </pc:spChg>
        <pc:spChg chg="del mod">
          <ac:chgData name="Anderson, Joshua" userId="39e39843-612f-4ac9-a60b-c8880e88db2a" providerId="ADAL" clId="{190440D0-AB92-4ECC-9B54-31E3C5AFEF8F}" dt="2020-05-28T19:53:01.270" v="445" actId="478"/>
          <ac:spMkLst>
            <pc:docMk/>
            <pc:sldMk cId="968820928" sldId="256"/>
            <ac:spMk id="200" creationId="{D44DE589-AEB3-4CB0-8606-C63571E07B84}"/>
          </ac:spMkLst>
        </pc:spChg>
        <pc:spChg chg="del mod">
          <ac:chgData name="Anderson, Joshua" userId="39e39843-612f-4ac9-a60b-c8880e88db2a" providerId="ADAL" clId="{190440D0-AB92-4ECC-9B54-31E3C5AFEF8F}" dt="2020-05-28T19:38:42.922" v="130" actId="478"/>
          <ac:spMkLst>
            <pc:docMk/>
            <pc:sldMk cId="968820928" sldId="256"/>
            <ac:spMk id="201" creationId="{D19D8ACF-7A97-432B-A75E-25E340997663}"/>
          </ac:spMkLst>
        </pc:spChg>
        <pc:spChg chg="del mod">
          <ac:chgData name="Anderson, Joshua" userId="39e39843-612f-4ac9-a60b-c8880e88db2a" providerId="ADAL" clId="{190440D0-AB92-4ECC-9B54-31E3C5AFEF8F}" dt="2020-05-28T19:40:01.287" v="150" actId="478"/>
          <ac:spMkLst>
            <pc:docMk/>
            <pc:sldMk cId="968820928" sldId="256"/>
            <ac:spMk id="202" creationId="{B56DA12B-6FF9-4D59-A2FE-2BB7420F84A1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03" creationId="{2A883DB2-076C-4CBB-A985-11F7223ABCD7}"/>
          </ac:spMkLst>
        </pc:spChg>
        <pc:spChg chg="mod">
          <ac:chgData name="Anderson, Joshua" userId="39e39843-612f-4ac9-a60b-c8880e88db2a" providerId="ADAL" clId="{190440D0-AB92-4ECC-9B54-31E3C5AFEF8F}" dt="2020-06-04T13:30:14.266" v="1723" actId="1076"/>
          <ac:spMkLst>
            <pc:docMk/>
            <pc:sldMk cId="968820928" sldId="256"/>
            <ac:spMk id="204" creationId="{1489F326-8E67-4FB2-9165-1E2F7EDD4CAE}"/>
          </ac:spMkLst>
        </pc:spChg>
        <pc:spChg chg="mod">
          <ac:chgData name="Anderson, Joshua" userId="39e39843-612f-4ac9-a60b-c8880e88db2a" providerId="ADAL" clId="{190440D0-AB92-4ECC-9B54-31E3C5AFEF8F}" dt="2020-05-28T19:57:45.702" v="536" actId="14100"/>
          <ac:spMkLst>
            <pc:docMk/>
            <pc:sldMk cId="968820928" sldId="256"/>
            <ac:spMk id="205" creationId="{C01C35B9-DD0E-40E4-818D-33F860252041}"/>
          </ac:spMkLst>
        </pc:spChg>
        <pc:spChg chg="add mod">
          <ac:chgData name="Anderson, Joshua" userId="39e39843-612f-4ac9-a60b-c8880e88db2a" providerId="ADAL" clId="{190440D0-AB92-4ECC-9B54-31E3C5AFEF8F}" dt="2020-05-29T09:58:20.183" v="1500" actId="20577"/>
          <ac:spMkLst>
            <pc:docMk/>
            <pc:sldMk cId="968820928" sldId="256"/>
            <ac:spMk id="207" creationId="{24D056EA-14D0-4A2C-8417-19FE6271A9AE}"/>
          </ac:spMkLst>
        </pc:spChg>
        <pc:spChg chg="add mod">
          <ac:chgData name="Anderson, Joshua" userId="39e39843-612f-4ac9-a60b-c8880e88db2a" providerId="ADAL" clId="{190440D0-AB92-4ECC-9B54-31E3C5AFEF8F}" dt="2020-05-29T15:02:54.854" v="1660" actId="1076"/>
          <ac:spMkLst>
            <pc:docMk/>
            <pc:sldMk cId="968820928" sldId="256"/>
            <ac:spMk id="209" creationId="{1E7C7B84-0051-4FBE-B82E-AFE6B631A9BE}"/>
          </ac:spMkLst>
        </pc:spChg>
        <pc:spChg chg="add del mod">
          <ac:chgData name="Anderson, Joshua" userId="39e39843-612f-4ac9-a60b-c8880e88db2a" providerId="ADAL" clId="{190440D0-AB92-4ECC-9B54-31E3C5AFEF8F}" dt="2020-05-29T15:02:52.555" v="1659" actId="478"/>
          <ac:spMkLst>
            <pc:docMk/>
            <pc:sldMk cId="968820928" sldId="256"/>
            <ac:spMk id="210" creationId="{E42EBC0E-7A99-4B09-A958-09185AFFAD13}"/>
          </ac:spMkLst>
        </pc:spChg>
        <pc:spChg chg="add mod">
          <ac:chgData name="Anderson, Joshua" userId="39e39843-612f-4ac9-a60b-c8880e88db2a" providerId="ADAL" clId="{190440D0-AB92-4ECC-9B54-31E3C5AFEF8F}" dt="2020-05-28T20:30:20.758" v="1301" actId="1076"/>
          <ac:spMkLst>
            <pc:docMk/>
            <pc:sldMk cId="968820928" sldId="256"/>
            <ac:spMk id="223" creationId="{A2627179-1F0F-44AE-9150-D8C50FAF52EC}"/>
          </ac:spMkLst>
        </pc:spChg>
        <pc:spChg chg="add del mod">
          <ac:chgData name="Anderson, Joshua" userId="39e39843-612f-4ac9-a60b-c8880e88db2a" providerId="ADAL" clId="{190440D0-AB92-4ECC-9B54-31E3C5AFEF8F}" dt="2020-05-28T20:30:48.473" v="1317" actId="478"/>
          <ac:spMkLst>
            <pc:docMk/>
            <pc:sldMk cId="968820928" sldId="256"/>
            <ac:spMk id="224" creationId="{B8F295E7-BD61-4DF1-822A-8A8D80DA50BF}"/>
          </ac:spMkLst>
        </pc:spChg>
        <pc:spChg chg="add mod">
          <ac:chgData name="Anderson, Joshua" userId="39e39843-612f-4ac9-a60b-c8880e88db2a" providerId="ADAL" clId="{190440D0-AB92-4ECC-9B54-31E3C5AFEF8F}" dt="2020-05-28T20:30:52.052" v="1318" actId="1076"/>
          <ac:spMkLst>
            <pc:docMk/>
            <pc:sldMk cId="968820928" sldId="256"/>
            <ac:spMk id="225" creationId="{9A4BF882-D556-42E0-A653-A49C34A1D86F}"/>
          </ac:spMkLst>
        </pc:sp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55" creationId="{40202BA4-2083-4ADA-8242-707C3EA605B7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58" creationId="{BFA69EA9-6D98-4139-8704-616DC5A12D8E}"/>
          </ac:cxnSpMkLst>
        </pc:cxnChg>
        <pc:cxnChg chg="add del mod">
          <ac:chgData name="Anderson, Joshua" userId="39e39843-612f-4ac9-a60b-c8880e88db2a" providerId="ADAL" clId="{190440D0-AB92-4ECC-9B54-31E3C5AFEF8F}" dt="2020-05-28T19:25:18.734" v="48" actId="478"/>
          <ac:cxnSpMkLst>
            <pc:docMk/>
            <pc:sldMk cId="968820928" sldId="256"/>
            <ac:cxnSpMk id="65" creationId="{C3531491-4AC2-489C-AF68-295DAF44361D}"/>
          </ac:cxnSpMkLst>
        </pc:cxnChg>
        <pc:cxnChg chg="add mod">
          <ac:chgData name="Anderson, Joshua" userId="39e39843-612f-4ac9-a60b-c8880e88db2a" providerId="ADAL" clId="{190440D0-AB92-4ECC-9B54-31E3C5AFEF8F}" dt="2020-06-04T13:30:14.266" v="1723" actId="1076"/>
          <ac:cxnSpMkLst>
            <pc:docMk/>
            <pc:sldMk cId="968820928" sldId="256"/>
            <ac:cxnSpMk id="67" creationId="{75AC7BB4-8DC3-4433-A08A-D7EB321DAB78}"/>
          </ac:cxnSpMkLst>
        </pc:cxnChg>
        <pc:cxnChg chg="add mod">
          <ac:chgData name="Anderson, Joshua" userId="39e39843-612f-4ac9-a60b-c8880e88db2a" providerId="ADAL" clId="{190440D0-AB92-4ECC-9B54-31E3C5AFEF8F}" dt="2020-06-04T13:31:22.555" v="1724" actId="14100"/>
          <ac:cxnSpMkLst>
            <pc:docMk/>
            <pc:sldMk cId="968820928" sldId="256"/>
            <ac:cxnSpMk id="78" creationId="{61BFF921-A1AE-4760-B22C-4F3A1FA3DB2B}"/>
          </ac:cxnSpMkLst>
        </pc:cxnChg>
        <pc:cxnChg chg="add mod">
          <ac:chgData name="Anderson, Joshua" userId="39e39843-612f-4ac9-a60b-c8880e88db2a" providerId="ADAL" clId="{190440D0-AB92-4ECC-9B54-31E3C5AFEF8F}" dt="2020-06-04T13:31:22.555" v="1724" actId="14100"/>
          <ac:cxnSpMkLst>
            <pc:docMk/>
            <pc:sldMk cId="968820928" sldId="256"/>
            <ac:cxnSpMk id="81" creationId="{17EEE0BF-CC76-4625-883F-F23AF59A25DA}"/>
          </ac:cxnSpMkLst>
        </pc:cxnChg>
        <pc:cxnChg chg="add del mod">
          <ac:chgData name="Anderson, Joshua" userId="39e39843-612f-4ac9-a60b-c8880e88db2a" providerId="ADAL" clId="{190440D0-AB92-4ECC-9B54-31E3C5AFEF8F}" dt="2020-06-04T13:31:22.555" v="1724" actId="14100"/>
          <ac:cxnSpMkLst>
            <pc:docMk/>
            <pc:sldMk cId="968820928" sldId="256"/>
            <ac:cxnSpMk id="84" creationId="{98D5B2C5-7501-48D9-B1CD-A236351AD80D}"/>
          </ac:cxnSpMkLst>
        </pc:cxnChg>
        <pc:cxnChg chg="add mod">
          <ac:chgData name="Anderson, Joshua" userId="39e39843-612f-4ac9-a60b-c8880e88db2a" providerId="ADAL" clId="{190440D0-AB92-4ECC-9B54-31E3C5AFEF8F}" dt="2020-06-09T11:25:02.755" v="1756" actId="14100"/>
          <ac:cxnSpMkLst>
            <pc:docMk/>
            <pc:sldMk cId="968820928" sldId="256"/>
            <ac:cxnSpMk id="85" creationId="{C32CC6DB-654F-46BD-8C3C-95D7AF84735C}"/>
          </ac:cxnSpMkLst>
        </pc:cxnChg>
        <pc:cxnChg chg="add mod">
          <ac:chgData name="Anderson, Joshua" userId="39e39843-612f-4ac9-a60b-c8880e88db2a" providerId="ADAL" clId="{190440D0-AB92-4ECC-9B54-31E3C5AFEF8F}" dt="2020-06-09T11:29:51.116" v="1779" actId="14100"/>
          <ac:cxnSpMkLst>
            <pc:docMk/>
            <pc:sldMk cId="968820928" sldId="256"/>
            <ac:cxnSpMk id="87" creationId="{DAA2A05B-E879-4452-91D0-42334CC4B0EE}"/>
          </ac:cxnSpMkLst>
        </pc:cxnChg>
        <pc:cxnChg chg="add mod">
          <ac:chgData name="Anderson, Joshua" userId="39e39843-612f-4ac9-a60b-c8880e88db2a" providerId="ADAL" clId="{190440D0-AB92-4ECC-9B54-31E3C5AFEF8F}" dt="2020-06-09T13:55:19.484" v="1806" actId="14100"/>
          <ac:cxnSpMkLst>
            <pc:docMk/>
            <pc:sldMk cId="968820928" sldId="256"/>
            <ac:cxnSpMk id="92" creationId="{B25695E3-E91A-403A-92DF-592FDF8FD6ED}"/>
          </ac:cxnSpMkLst>
        </pc:cxnChg>
        <pc:cxnChg chg="add del mod">
          <ac:chgData name="Anderson, Joshua" userId="39e39843-612f-4ac9-a60b-c8880e88db2a" providerId="ADAL" clId="{190440D0-AB92-4ECC-9B54-31E3C5AFEF8F}" dt="2020-06-09T14:00:51.238" v="1839" actId="478"/>
          <ac:cxnSpMkLst>
            <pc:docMk/>
            <pc:sldMk cId="968820928" sldId="256"/>
            <ac:cxnSpMk id="94" creationId="{04DACB1F-FBF1-45B7-84CB-165C1AEAB8CE}"/>
          </ac:cxnSpMkLst>
        </pc:cxnChg>
        <pc:cxnChg chg="del mod">
          <ac:chgData name="Anderson, Joshua" userId="39e39843-612f-4ac9-a60b-c8880e88db2a" providerId="ADAL" clId="{190440D0-AB92-4ECC-9B54-31E3C5AFEF8F}" dt="2020-05-28T19:29:10.384" v="65" actId="478"/>
          <ac:cxnSpMkLst>
            <pc:docMk/>
            <pc:sldMk cId="968820928" sldId="256"/>
            <ac:cxnSpMk id="101" creationId="{4D98C5C9-F727-4F81-824E-5E07F7718D0E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03" creationId="{CEC51A65-C29A-4525-97A0-EA9CDFEFD37E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09" creationId="{145BC8E5-6058-46AF-A5B8-EF3D2B3B0044}"/>
          </ac:cxnSpMkLst>
        </pc:cxnChg>
        <pc:cxnChg chg="add del mod">
          <ac:chgData name="Anderson, Joshua" userId="39e39843-612f-4ac9-a60b-c8880e88db2a" providerId="ADAL" clId="{190440D0-AB92-4ECC-9B54-31E3C5AFEF8F}" dt="2020-05-28T19:39:40.931" v="145" actId="478"/>
          <ac:cxnSpMkLst>
            <pc:docMk/>
            <pc:sldMk cId="968820928" sldId="256"/>
            <ac:cxnSpMk id="112" creationId="{3B84D69D-E935-4F1F-8E43-EB664199BF13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13" creationId="{B630D63B-FA1B-47F3-A08D-599C6CCBD7AE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17" creationId="{40FA8444-823D-4149-B7A0-95F7599099C3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23" creationId="{03419B5D-48D8-40AD-B908-2324F792FBEE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27" creationId="{B68106A1-2405-42A7-AEAB-3A2902F7503A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28" creationId="{EBE7CEFA-5F28-4C2B-ADC9-648A6FC19EA9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30" creationId="{BD0EA4E4-4786-4F6E-B489-94755E1E6CC7}"/>
          </ac:cxnSpMkLst>
        </pc:cxnChg>
        <pc:cxnChg chg="add del mod">
          <ac:chgData name="Anderson, Joshua" userId="39e39843-612f-4ac9-a60b-c8880e88db2a" providerId="ADAL" clId="{190440D0-AB92-4ECC-9B54-31E3C5AFEF8F}" dt="2020-05-28T19:53:05.029" v="446" actId="478"/>
          <ac:cxnSpMkLst>
            <pc:docMk/>
            <pc:sldMk cId="968820928" sldId="256"/>
            <ac:cxnSpMk id="136" creationId="{F4FE9D55-8D5A-4EA4-A6A0-1A086FE9A0A3}"/>
          </ac:cxnSpMkLst>
        </pc:cxnChg>
        <pc:cxnChg chg="add 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39" creationId="{D5A74095-0A8A-4AD2-BC1D-6BE43019C745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40" creationId="{C3B01C68-FC66-4036-A495-EDAEF85C1F95}"/>
          </ac:cxnSpMkLst>
        </pc:cxnChg>
        <pc:cxnChg chg="add mod">
          <ac:chgData name="Anderson, Joshua" userId="39e39843-612f-4ac9-a60b-c8880e88db2a" providerId="ADAL" clId="{190440D0-AB92-4ECC-9B54-31E3C5AFEF8F}" dt="2020-05-28T19:46:24.970" v="313" actId="1035"/>
          <ac:cxnSpMkLst>
            <pc:docMk/>
            <pc:sldMk cId="968820928" sldId="256"/>
            <ac:cxnSpMk id="142" creationId="{61551727-3495-4F6D-B302-7F3896BEF37D}"/>
          </ac:cxnSpMkLst>
        </pc:cxnChg>
        <pc:cxnChg chg="add mod">
          <ac:chgData name="Anderson, Joshua" userId="39e39843-612f-4ac9-a60b-c8880e88db2a" providerId="ADAL" clId="{190440D0-AB92-4ECC-9B54-31E3C5AFEF8F}" dt="2020-05-28T19:46:34.040" v="317" actId="14100"/>
          <ac:cxnSpMkLst>
            <pc:docMk/>
            <pc:sldMk cId="968820928" sldId="256"/>
            <ac:cxnSpMk id="146" creationId="{36E0A471-6DF2-472F-965F-0674BEE2F09A}"/>
          </ac:cxnSpMkLst>
        </pc:cxnChg>
        <pc:cxnChg chg="add del mod">
          <ac:chgData name="Anderson, Joshua" userId="39e39843-612f-4ac9-a60b-c8880e88db2a" providerId="ADAL" clId="{190440D0-AB92-4ECC-9B54-31E3C5AFEF8F}" dt="2020-05-28T19:47:46.557" v="361" actId="478"/>
          <ac:cxnSpMkLst>
            <pc:docMk/>
            <pc:sldMk cId="968820928" sldId="256"/>
            <ac:cxnSpMk id="152" creationId="{EDBF9A70-BA5A-4368-9D42-6485FCF56E07}"/>
          </ac:cxnSpMkLst>
        </pc:cxnChg>
        <pc:cxnChg chg="add del mod">
          <ac:chgData name="Anderson, Joshua" userId="39e39843-612f-4ac9-a60b-c8880e88db2a" providerId="ADAL" clId="{190440D0-AB92-4ECC-9B54-31E3C5AFEF8F}" dt="2020-05-28T19:47:44.433" v="360" actId="478"/>
          <ac:cxnSpMkLst>
            <pc:docMk/>
            <pc:sldMk cId="968820928" sldId="256"/>
            <ac:cxnSpMk id="156" creationId="{8618A310-EDEF-44FF-BF09-D6261E0A882A}"/>
          </ac:cxnSpMkLst>
        </pc:cxnChg>
        <pc:cxnChg chg="add mod">
          <ac:chgData name="Anderson, Joshua" userId="39e39843-612f-4ac9-a60b-c8880e88db2a" providerId="ADAL" clId="{190440D0-AB92-4ECC-9B54-31E3C5AFEF8F}" dt="2020-05-28T19:47:53.244" v="364" actId="14100"/>
          <ac:cxnSpMkLst>
            <pc:docMk/>
            <pc:sldMk cId="968820928" sldId="256"/>
            <ac:cxnSpMk id="157" creationId="{29783CE2-08B3-4DED-95DE-B22E35DBAAC7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58" creationId="{1DB5E0E3-E8F9-4070-80FA-CDDFFE690E9D}"/>
          </ac:cxnSpMkLst>
        </pc:cxnChg>
        <pc:cxnChg chg="add mod">
          <ac:chgData name="Anderson, Joshua" userId="39e39843-612f-4ac9-a60b-c8880e88db2a" providerId="ADAL" clId="{190440D0-AB92-4ECC-9B54-31E3C5AFEF8F}" dt="2020-05-28T19:48:01.746" v="368" actId="14100"/>
          <ac:cxnSpMkLst>
            <pc:docMk/>
            <pc:sldMk cId="968820928" sldId="256"/>
            <ac:cxnSpMk id="159" creationId="{78AEEF40-B80B-411B-9E9A-3509E73908C4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60" creationId="{47329201-C7AA-4593-954D-B7C369222D94}"/>
          </ac:cxnSpMkLst>
        </pc:cxnChg>
        <pc:cxnChg chg="mod">
          <ac:chgData name="Anderson, Joshua" userId="39e39843-612f-4ac9-a60b-c8880e88db2a" providerId="ADAL" clId="{190440D0-AB92-4ECC-9B54-31E3C5AFEF8F}" dt="2020-05-28T19:39:12.870" v="137" actId="14100"/>
          <ac:cxnSpMkLst>
            <pc:docMk/>
            <pc:sldMk cId="968820928" sldId="256"/>
            <ac:cxnSpMk id="161" creationId="{71F97587-1A46-4FC3-9F2E-B05E188E020F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62" creationId="{6C9F2B68-48FE-490C-B1AD-DAAC9070A5F8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68" creationId="{85847B5F-05DD-4D42-9AB8-0773E65AF58C}"/>
          </ac:cxnSpMkLst>
        </pc:cxnChg>
        <pc:cxnChg chg="del mod">
          <ac:chgData name="Anderson, Joshua" userId="39e39843-612f-4ac9-a60b-c8880e88db2a" providerId="ADAL" clId="{190440D0-AB92-4ECC-9B54-31E3C5AFEF8F}" dt="2020-05-28T19:38:44.455" v="131" actId="478"/>
          <ac:cxnSpMkLst>
            <pc:docMk/>
            <pc:sldMk cId="968820928" sldId="256"/>
            <ac:cxnSpMk id="171" creationId="{C3C82402-39F9-46F7-8E16-3783F76AA75C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73" creationId="{9F043979-4429-4E8C-9F58-742D7D54DDFA}"/>
          </ac:cxnSpMkLst>
        </pc:cxnChg>
        <pc:cxnChg chg="add mod">
          <ac:chgData name="Anderson, Joshua" userId="39e39843-612f-4ac9-a60b-c8880e88db2a" providerId="ADAL" clId="{190440D0-AB92-4ECC-9B54-31E3C5AFEF8F}" dt="2020-05-28T19:57:20.056" v="535" actId="14100"/>
          <ac:cxnSpMkLst>
            <pc:docMk/>
            <pc:sldMk cId="968820928" sldId="256"/>
            <ac:cxnSpMk id="174" creationId="{671AAC6C-91AD-4F2C-8EDC-E251148CF3C0}"/>
          </ac:cxnSpMkLst>
        </pc:cxnChg>
        <pc:cxnChg chg="mod">
          <ac:chgData name="Anderson, Joshua" userId="39e39843-612f-4ac9-a60b-c8880e88db2a" providerId="ADAL" clId="{190440D0-AB92-4ECC-9B54-31E3C5AFEF8F}" dt="2020-05-28T19:57:45.702" v="536" actId="14100"/>
          <ac:cxnSpMkLst>
            <pc:docMk/>
            <pc:sldMk cId="968820928" sldId="256"/>
            <ac:cxnSpMk id="178" creationId="{A03712AD-0CB9-4EE0-8685-E10723127D94}"/>
          </ac:cxnSpMkLst>
        </pc:cxnChg>
        <pc:cxnChg chg="add mod">
          <ac:chgData name="Anderson, Joshua" userId="39e39843-612f-4ac9-a60b-c8880e88db2a" providerId="ADAL" clId="{190440D0-AB92-4ECC-9B54-31E3C5AFEF8F}" dt="2020-05-28T19:57:14.985" v="533" actId="14100"/>
          <ac:cxnSpMkLst>
            <pc:docMk/>
            <pc:sldMk cId="968820928" sldId="256"/>
            <ac:cxnSpMk id="179" creationId="{DC4FA6C4-6970-493A-9E86-3E93B3EF1A53}"/>
          </ac:cxnSpMkLst>
        </pc:cxnChg>
        <pc:cxnChg chg="add mod">
          <ac:chgData name="Anderson, Joshua" userId="39e39843-612f-4ac9-a60b-c8880e88db2a" providerId="ADAL" clId="{190440D0-AB92-4ECC-9B54-31E3C5AFEF8F}" dt="2020-05-28T19:57:57.229" v="540" actId="14100"/>
          <ac:cxnSpMkLst>
            <pc:docMk/>
            <pc:sldMk cId="968820928" sldId="256"/>
            <ac:cxnSpMk id="186" creationId="{3851B75D-7B38-4EFF-AACC-CFDF983F2596}"/>
          </ac:cxnSpMkLst>
        </pc:cxnChg>
        <pc:cxnChg chg="add mod">
          <ac:chgData name="Anderson, Joshua" userId="39e39843-612f-4ac9-a60b-c8880e88db2a" providerId="ADAL" clId="{190440D0-AB92-4ECC-9B54-31E3C5AFEF8F}" dt="2020-05-28T19:58:04.402" v="543" actId="14100"/>
          <ac:cxnSpMkLst>
            <pc:docMk/>
            <pc:sldMk cId="968820928" sldId="256"/>
            <ac:cxnSpMk id="189" creationId="{CBB20722-FE69-4D8F-8910-5F28FC096B69}"/>
          </ac:cxnSpMkLst>
        </pc:cxnChg>
        <pc:cxnChg chg="add mod">
          <ac:chgData name="Anderson, Joshua" userId="39e39843-612f-4ac9-a60b-c8880e88db2a" providerId="ADAL" clId="{190440D0-AB92-4ECC-9B54-31E3C5AFEF8F}" dt="2020-05-28T19:59:02.503" v="584" actId="14100"/>
          <ac:cxnSpMkLst>
            <pc:docMk/>
            <pc:sldMk cId="968820928" sldId="256"/>
            <ac:cxnSpMk id="193" creationId="{91184098-652D-441D-B32E-04373036E2D1}"/>
          </ac:cxnSpMkLst>
        </pc:cxnChg>
        <pc:cxnChg chg="add mod">
          <ac:chgData name="Anderson, Joshua" userId="39e39843-612f-4ac9-a60b-c8880e88db2a" providerId="ADAL" clId="{190440D0-AB92-4ECC-9B54-31E3C5AFEF8F}" dt="2020-05-28T19:59:10.736" v="587" actId="14100"/>
          <ac:cxnSpMkLst>
            <pc:docMk/>
            <pc:sldMk cId="968820928" sldId="256"/>
            <ac:cxnSpMk id="196" creationId="{52DEB116-1111-49E0-AABE-2D318F27C441}"/>
          </ac:cxnSpMkLst>
        </pc:cxnChg>
        <pc:cxnChg chg="add mod">
          <ac:chgData name="Anderson, Joshua" userId="39e39843-612f-4ac9-a60b-c8880e88db2a" providerId="ADAL" clId="{190440D0-AB92-4ECC-9B54-31E3C5AFEF8F}" dt="2020-05-28T19:59:28.165" v="593" actId="14100"/>
          <ac:cxnSpMkLst>
            <pc:docMk/>
            <pc:sldMk cId="968820928" sldId="256"/>
            <ac:cxnSpMk id="206" creationId="{95678F7D-AE82-4FA4-878E-40EDD0C0D15A}"/>
          </ac:cxnSpMkLst>
        </pc:cxnChg>
        <pc:cxnChg chg="add mod">
          <ac:chgData name="Anderson, Joshua" userId="39e39843-612f-4ac9-a60b-c8880e88db2a" providerId="ADAL" clId="{190440D0-AB92-4ECC-9B54-31E3C5AFEF8F}" dt="2020-05-28T20:16:07.703" v="865" actId="14100"/>
          <ac:cxnSpMkLst>
            <pc:docMk/>
            <pc:sldMk cId="968820928" sldId="256"/>
            <ac:cxnSpMk id="208" creationId="{272F82B4-7E54-4788-9E7E-3565DFE7EFC7}"/>
          </ac:cxnSpMkLst>
        </pc:cxnChg>
        <pc:cxnChg chg="add del mod">
          <ac:chgData name="Anderson, Joshua" userId="39e39843-612f-4ac9-a60b-c8880e88db2a" providerId="ADAL" clId="{190440D0-AB92-4ECC-9B54-31E3C5AFEF8F}" dt="2020-05-28T20:27:45.911" v="1251" actId="478"/>
          <ac:cxnSpMkLst>
            <pc:docMk/>
            <pc:sldMk cId="968820928" sldId="256"/>
            <ac:cxnSpMk id="211" creationId="{34D2F43E-735F-4971-BFAC-6CDFD1873541}"/>
          </ac:cxnSpMkLst>
        </pc:cxnChg>
        <pc:cxnChg chg="add del mod">
          <ac:chgData name="Anderson, Joshua" userId="39e39843-612f-4ac9-a60b-c8880e88db2a" providerId="ADAL" clId="{190440D0-AB92-4ECC-9B54-31E3C5AFEF8F}" dt="2020-05-28T20:27:49.119" v="1252" actId="478"/>
          <ac:cxnSpMkLst>
            <pc:docMk/>
            <pc:sldMk cId="968820928" sldId="256"/>
            <ac:cxnSpMk id="214" creationId="{C2C57EC9-F224-4296-835D-372B7D683E9E}"/>
          </ac:cxnSpMkLst>
        </pc:cxnChg>
        <pc:cxnChg chg="add del mod">
          <ac:chgData name="Anderson, Joshua" userId="39e39843-612f-4ac9-a60b-c8880e88db2a" providerId="ADAL" clId="{190440D0-AB92-4ECC-9B54-31E3C5AFEF8F}" dt="2020-05-29T15:02:51.724" v="1658" actId="478"/>
          <ac:cxnSpMkLst>
            <pc:docMk/>
            <pc:sldMk cId="968820928" sldId="256"/>
            <ac:cxnSpMk id="217" creationId="{22F28FB9-B95A-4005-90D0-F4085241D617}"/>
          </ac:cxnSpMkLst>
        </pc:cxnChg>
        <pc:cxnChg chg="add mod">
          <ac:chgData name="Anderson, Joshua" userId="39e39843-612f-4ac9-a60b-c8880e88db2a" providerId="ADAL" clId="{190440D0-AB92-4ECC-9B54-31E3C5AFEF8F}" dt="2020-05-29T15:02:54.854" v="1660" actId="1076"/>
          <ac:cxnSpMkLst>
            <pc:docMk/>
            <pc:sldMk cId="968820928" sldId="256"/>
            <ac:cxnSpMk id="220" creationId="{CB8D5B7D-2E57-4242-968C-5417E97F67F4}"/>
          </ac:cxnSpMkLst>
        </pc:cxnChg>
        <pc:cxnChg chg="add del mod">
          <ac:chgData name="Anderson, Joshua" userId="39e39843-612f-4ac9-a60b-c8880e88db2a" providerId="ADAL" clId="{190440D0-AB92-4ECC-9B54-31E3C5AFEF8F}" dt="2020-05-28T20:30:57.512" v="1320" actId="478"/>
          <ac:cxnSpMkLst>
            <pc:docMk/>
            <pc:sldMk cId="968820928" sldId="256"/>
            <ac:cxnSpMk id="226" creationId="{77375A2C-3A89-44C6-AD93-DCFCE6E4A1A8}"/>
          </ac:cxnSpMkLst>
        </pc:cxnChg>
        <pc:cxnChg chg="add mod">
          <ac:chgData name="Anderson, Joshua" userId="39e39843-612f-4ac9-a60b-c8880e88db2a" providerId="ADAL" clId="{190440D0-AB92-4ECC-9B54-31E3C5AFEF8F}" dt="2020-05-28T20:31:04.983" v="1323" actId="14100"/>
          <ac:cxnSpMkLst>
            <pc:docMk/>
            <pc:sldMk cId="968820928" sldId="256"/>
            <ac:cxnSpMk id="227" creationId="{793D299A-267F-4D02-9043-7E859B192D14}"/>
          </ac:cxnSpMkLst>
        </pc:cxnChg>
        <pc:cxnChg chg="add mod">
          <ac:chgData name="Anderson, Joshua" userId="39e39843-612f-4ac9-a60b-c8880e88db2a" providerId="ADAL" clId="{190440D0-AB92-4ECC-9B54-31E3C5AFEF8F}" dt="2020-05-28T20:31:15.477" v="1327" actId="14100"/>
          <ac:cxnSpMkLst>
            <pc:docMk/>
            <pc:sldMk cId="968820928" sldId="256"/>
            <ac:cxnSpMk id="230" creationId="{439650CC-15AD-49A6-9163-FC99F3B66AD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0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6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7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3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9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3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7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7CB6-3F03-4DA5-A19A-28979D94709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C7CB6-3F03-4DA5-A19A-28979D94709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F8A5-FB11-4ACC-9DD4-A9D0AABA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7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48BCB2-7F5D-4EAB-90A6-BC3F7B18AEF7}"/>
              </a:ext>
            </a:extLst>
          </p:cNvPr>
          <p:cNvSpPr/>
          <p:nvPr/>
        </p:nvSpPr>
        <p:spPr>
          <a:xfrm>
            <a:off x="8597733" y="6749822"/>
            <a:ext cx="1004970" cy="351541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Simulation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2E7C258-6200-4AA8-89A6-851C21880D9B}"/>
              </a:ext>
            </a:extLst>
          </p:cNvPr>
          <p:cNvSpPr/>
          <p:nvPr/>
        </p:nvSpPr>
        <p:spPr>
          <a:xfrm>
            <a:off x="9925028" y="7615930"/>
            <a:ext cx="603178" cy="246888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Python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5B6E688-E8D4-4D58-BDAE-6A8F1B4EB68F}"/>
              </a:ext>
            </a:extLst>
          </p:cNvPr>
          <p:cNvSpPr/>
          <p:nvPr/>
        </p:nvSpPr>
        <p:spPr>
          <a:xfrm>
            <a:off x="2916978" y="5468488"/>
            <a:ext cx="1004970" cy="482661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Hard particle MC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8E8595F-A20A-4A34-B8B8-4F2A6972E910}"/>
              </a:ext>
            </a:extLst>
          </p:cNvPr>
          <p:cNvSpPr/>
          <p:nvPr/>
        </p:nvSpPr>
        <p:spPr>
          <a:xfrm>
            <a:off x="9523236" y="4848116"/>
            <a:ext cx="1004970" cy="351541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State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40402E4-F9B9-4D6A-A13A-CED0AAD68236}"/>
              </a:ext>
            </a:extLst>
          </p:cNvPr>
          <p:cNvSpPr/>
          <p:nvPr/>
        </p:nvSpPr>
        <p:spPr>
          <a:xfrm>
            <a:off x="7139188" y="5534050"/>
            <a:ext cx="1004970" cy="351541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Operations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AB83E4C-29CD-4E34-B298-D8CD0FF768B6}"/>
              </a:ext>
            </a:extLst>
          </p:cNvPr>
          <p:cNvSpPr/>
          <p:nvPr/>
        </p:nvSpPr>
        <p:spPr>
          <a:xfrm>
            <a:off x="7819691" y="7944000"/>
            <a:ext cx="603178" cy="246888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run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A5B6E8F-4CE2-4F95-949A-EB009519E1E5}"/>
              </a:ext>
            </a:extLst>
          </p:cNvPr>
          <p:cNvSpPr/>
          <p:nvPr/>
        </p:nvSpPr>
        <p:spPr>
          <a:xfrm>
            <a:off x="6478297" y="7456244"/>
            <a:ext cx="776300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timestep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CF14C831-1DC5-4ED2-A051-C6051A39C4D2}"/>
              </a:ext>
            </a:extLst>
          </p:cNvPr>
          <p:cNvSpPr/>
          <p:nvPr/>
        </p:nvSpPr>
        <p:spPr>
          <a:xfrm>
            <a:off x="6076241" y="6760491"/>
            <a:ext cx="776300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Trigger</a:t>
            </a:r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AE6E8D34-2BB6-4F80-AED0-A1B9228CE2BC}"/>
              </a:ext>
            </a:extLst>
          </p:cNvPr>
          <p:cNvCxnSpPr>
            <a:stCxn id="4" idx="3"/>
            <a:endCxn id="27" idx="0"/>
          </p:cNvCxnSpPr>
          <p:nvPr/>
        </p:nvCxnSpPr>
        <p:spPr>
          <a:xfrm>
            <a:off x="9602703" y="6925593"/>
            <a:ext cx="623914" cy="690337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145BC8E5-6058-46AF-A5B8-EF3D2B3B0044}"/>
              </a:ext>
            </a:extLst>
          </p:cNvPr>
          <p:cNvCxnSpPr>
            <a:stCxn id="4" idx="2"/>
            <a:endCxn id="68" idx="3"/>
          </p:cNvCxnSpPr>
          <p:nvPr/>
        </p:nvCxnSpPr>
        <p:spPr>
          <a:xfrm rot="5400000">
            <a:off x="8278504" y="7245729"/>
            <a:ext cx="966081" cy="677349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B630D63B-FA1B-47F3-A08D-599C6CCBD7AE}"/>
              </a:ext>
            </a:extLst>
          </p:cNvPr>
          <p:cNvCxnSpPr>
            <a:cxnSpLocks/>
            <a:stCxn id="4" idx="3"/>
            <a:endCxn id="151" idx="1"/>
          </p:cNvCxnSpPr>
          <p:nvPr/>
        </p:nvCxnSpPr>
        <p:spPr>
          <a:xfrm flipV="1">
            <a:off x="9602703" y="6290476"/>
            <a:ext cx="767063" cy="635117"/>
          </a:xfrm>
          <a:prstGeom prst="curvedConnector3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015900B1-6C28-4523-B956-04FFB073D9A3}"/>
              </a:ext>
            </a:extLst>
          </p:cNvPr>
          <p:cNvCxnSpPr>
            <a:cxnSpLocks/>
            <a:stCxn id="4" idx="0"/>
            <a:endCxn id="64" idx="1"/>
          </p:cNvCxnSpPr>
          <p:nvPr/>
        </p:nvCxnSpPr>
        <p:spPr>
          <a:xfrm rot="5400000" flipH="1" flipV="1">
            <a:off x="8448760" y="5675346"/>
            <a:ext cx="1725935" cy="42301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4DA4C04D-2507-4017-89B0-E1A57564BCA0}"/>
              </a:ext>
            </a:extLst>
          </p:cNvPr>
          <p:cNvCxnSpPr>
            <a:stCxn id="4" idx="0"/>
            <a:endCxn id="66" idx="3"/>
          </p:cNvCxnSpPr>
          <p:nvPr/>
        </p:nvCxnSpPr>
        <p:spPr>
          <a:xfrm rot="16200000" flipV="1">
            <a:off x="8102188" y="5751792"/>
            <a:ext cx="1040001" cy="956060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EBE7CEFA-5F28-4C2B-ADC9-648A6FC19EA9}"/>
              </a:ext>
            </a:extLst>
          </p:cNvPr>
          <p:cNvCxnSpPr>
            <a:stCxn id="68" idx="1"/>
            <a:endCxn id="69" idx="2"/>
          </p:cNvCxnSpPr>
          <p:nvPr/>
        </p:nvCxnSpPr>
        <p:spPr>
          <a:xfrm rot="10800000">
            <a:off x="6866447" y="7703132"/>
            <a:ext cx="953244" cy="364312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BD0EA4E4-4786-4F6E-B489-94755E1E6CC7}"/>
              </a:ext>
            </a:extLst>
          </p:cNvPr>
          <p:cNvCxnSpPr>
            <a:cxnSpLocks/>
            <a:stCxn id="69" idx="0"/>
            <a:endCxn id="91" idx="2"/>
          </p:cNvCxnSpPr>
          <p:nvPr/>
        </p:nvCxnSpPr>
        <p:spPr>
          <a:xfrm rot="16200000" flipV="1">
            <a:off x="6440987" y="7030784"/>
            <a:ext cx="448865" cy="402056"/>
          </a:xfrm>
          <a:prstGeom prst="curvedConnector3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C3B01C68-FC66-4036-A495-EDAEF85C1F95}"/>
              </a:ext>
            </a:extLst>
          </p:cNvPr>
          <p:cNvCxnSpPr>
            <a:cxnSpLocks/>
            <a:stCxn id="66" idx="2"/>
            <a:endCxn id="91" idx="3"/>
          </p:cNvCxnSpPr>
          <p:nvPr/>
        </p:nvCxnSpPr>
        <p:spPr>
          <a:xfrm rot="5400000">
            <a:off x="6747935" y="5990197"/>
            <a:ext cx="998344" cy="789132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58BBCCD1-C56F-430C-AF7B-C676B7A28380}"/>
              </a:ext>
            </a:extLst>
          </p:cNvPr>
          <p:cNvSpPr/>
          <p:nvPr/>
        </p:nvSpPr>
        <p:spPr>
          <a:xfrm>
            <a:off x="10369766" y="6167032"/>
            <a:ext cx="776300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Device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AFD243BD-4A1C-4663-B623-8789690426CE}"/>
              </a:ext>
            </a:extLst>
          </p:cNvPr>
          <p:cNvSpPr/>
          <p:nvPr/>
        </p:nvSpPr>
        <p:spPr>
          <a:xfrm>
            <a:off x="11030691" y="6760491"/>
            <a:ext cx="776300" cy="246888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CPU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08454A43-C279-4F7C-B7D0-AAF1476C29BC}"/>
              </a:ext>
            </a:extLst>
          </p:cNvPr>
          <p:cNvSpPr/>
          <p:nvPr/>
        </p:nvSpPr>
        <p:spPr>
          <a:xfrm>
            <a:off x="11059505" y="5648556"/>
            <a:ext cx="776300" cy="246888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GPU</a:t>
            </a:r>
          </a:p>
        </p:txBody>
      </p: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1DB5E0E3-E8F9-4070-80FA-CDDFFE690E9D}"/>
              </a:ext>
            </a:extLst>
          </p:cNvPr>
          <p:cNvCxnSpPr>
            <a:stCxn id="151" idx="0"/>
            <a:endCxn id="155" idx="1"/>
          </p:cNvCxnSpPr>
          <p:nvPr/>
        </p:nvCxnSpPr>
        <p:spPr>
          <a:xfrm rot="5400000" flipH="1" flipV="1">
            <a:off x="10711194" y="5818722"/>
            <a:ext cx="395032" cy="301589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47329201-C7AA-4593-954D-B7C369222D94}"/>
              </a:ext>
            </a:extLst>
          </p:cNvPr>
          <p:cNvCxnSpPr>
            <a:stCxn id="151" idx="2"/>
            <a:endCxn id="154" idx="1"/>
          </p:cNvCxnSpPr>
          <p:nvPr/>
        </p:nvCxnSpPr>
        <p:spPr>
          <a:xfrm rot="16200000" flipH="1">
            <a:off x="10659296" y="6512539"/>
            <a:ext cx="470015" cy="272775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71F97587-1A46-4FC3-9F2E-B05E188E020F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 flipV="1">
            <a:off x="8144158" y="5023887"/>
            <a:ext cx="1379078" cy="685934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04000658-F0DA-493F-9F86-A14ADB069F11}"/>
              </a:ext>
            </a:extLst>
          </p:cNvPr>
          <p:cNvSpPr/>
          <p:nvPr/>
        </p:nvSpPr>
        <p:spPr>
          <a:xfrm>
            <a:off x="5502369" y="5561553"/>
            <a:ext cx="789133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Integrator</a:t>
            </a:r>
          </a:p>
        </p:txBody>
      </p:sp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85847B5F-05DD-4D42-9AB8-0773E65AF58C}"/>
              </a:ext>
            </a:extLst>
          </p:cNvPr>
          <p:cNvCxnSpPr>
            <a:cxnSpLocks/>
            <a:stCxn id="66" idx="1"/>
            <a:endCxn id="167" idx="3"/>
          </p:cNvCxnSpPr>
          <p:nvPr/>
        </p:nvCxnSpPr>
        <p:spPr>
          <a:xfrm rot="10800000">
            <a:off x="6291502" y="5684997"/>
            <a:ext cx="847686" cy="24824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A03712AD-0CB9-4EE0-8685-E10723127D94}"/>
              </a:ext>
            </a:extLst>
          </p:cNvPr>
          <p:cNvCxnSpPr>
            <a:cxnSpLocks/>
            <a:stCxn id="167" idx="1"/>
            <a:endCxn id="63" idx="3"/>
          </p:cNvCxnSpPr>
          <p:nvPr/>
        </p:nvCxnSpPr>
        <p:spPr>
          <a:xfrm rot="10800000" flipV="1">
            <a:off x="3921949" y="5684997"/>
            <a:ext cx="1580421" cy="2482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645EB2B3-E36A-4E0C-AD95-34667E770107}"/>
              </a:ext>
            </a:extLst>
          </p:cNvPr>
          <p:cNvSpPr/>
          <p:nvPr/>
        </p:nvSpPr>
        <p:spPr>
          <a:xfrm>
            <a:off x="5462611" y="3606461"/>
            <a:ext cx="789133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Updater</a:t>
            </a: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2A883DB2-076C-4CBB-A985-11F7223ABCD7}"/>
              </a:ext>
            </a:extLst>
          </p:cNvPr>
          <p:cNvSpPr/>
          <p:nvPr/>
        </p:nvSpPr>
        <p:spPr>
          <a:xfrm>
            <a:off x="9816414" y="3655907"/>
            <a:ext cx="776300" cy="246888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GSD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1489F326-8E67-4FB2-9165-1E2F7EDD4CAE}"/>
              </a:ext>
            </a:extLst>
          </p:cNvPr>
          <p:cNvSpPr/>
          <p:nvPr/>
        </p:nvSpPr>
        <p:spPr>
          <a:xfrm>
            <a:off x="10916566" y="5150553"/>
            <a:ext cx="776300" cy="246888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Units</a:t>
            </a: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C01C35B9-DD0E-40E4-818D-33F860252041}"/>
              </a:ext>
            </a:extLst>
          </p:cNvPr>
          <p:cNvSpPr/>
          <p:nvPr/>
        </p:nvSpPr>
        <p:spPr>
          <a:xfrm>
            <a:off x="10908710" y="4464952"/>
            <a:ext cx="886376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Initialization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40202BA4-2083-4ADA-8242-707C3EA605B7}"/>
              </a:ext>
            </a:extLst>
          </p:cNvPr>
          <p:cNvCxnSpPr>
            <a:cxnSpLocks/>
            <a:stCxn id="64" idx="3"/>
            <a:endCxn id="205" idx="1"/>
          </p:cNvCxnSpPr>
          <p:nvPr/>
        </p:nvCxnSpPr>
        <p:spPr>
          <a:xfrm flipV="1">
            <a:off x="10528206" y="4588396"/>
            <a:ext cx="380504" cy="43549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BFA69EA9-6D98-4139-8704-616DC5A12D8E}"/>
              </a:ext>
            </a:extLst>
          </p:cNvPr>
          <p:cNvCxnSpPr>
            <a:cxnSpLocks/>
            <a:stCxn id="205" idx="3"/>
            <a:endCxn id="203" idx="3"/>
          </p:cNvCxnSpPr>
          <p:nvPr/>
        </p:nvCxnSpPr>
        <p:spPr>
          <a:xfrm flipH="1" flipV="1">
            <a:off x="10592714" y="3779351"/>
            <a:ext cx="1202372" cy="809045"/>
          </a:xfrm>
          <a:prstGeom prst="curvedConnector3">
            <a:avLst>
              <a:gd name="adj1" fmla="val -1901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75AC7BB4-8DC3-4433-A08A-D7EB321DAB78}"/>
              </a:ext>
            </a:extLst>
          </p:cNvPr>
          <p:cNvCxnSpPr>
            <a:cxnSpLocks/>
            <a:stCxn id="64" idx="2"/>
            <a:endCxn id="204" idx="0"/>
          </p:cNvCxnSpPr>
          <p:nvPr/>
        </p:nvCxnSpPr>
        <p:spPr>
          <a:xfrm rot="5400000" flipH="1" flipV="1">
            <a:off x="10640666" y="4535607"/>
            <a:ext cx="49104" cy="1278995"/>
          </a:xfrm>
          <a:prstGeom prst="curvedConnector5">
            <a:avLst>
              <a:gd name="adj1" fmla="val -465543"/>
              <a:gd name="adj2" fmla="val 54470"/>
              <a:gd name="adj3" fmla="val 565543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279D92A9-BB5C-4133-B08E-1A9718A7C3CE}"/>
              </a:ext>
            </a:extLst>
          </p:cNvPr>
          <p:cNvSpPr/>
          <p:nvPr/>
        </p:nvSpPr>
        <p:spPr>
          <a:xfrm>
            <a:off x="7165402" y="4592843"/>
            <a:ext cx="930838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Analyzer</a:t>
            </a: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40FA8444-823D-4149-B7A0-95F7599099C3}"/>
              </a:ext>
            </a:extLst>
          </p:cNvPr>
          <p:cNvCxnSpPr>
            <a:cxnSpLocks/>
            <a:stCxn id="66" idx="0"/>
            <a:endCxn id="116" idx="2"/>
          </p:cNvCxnSpPr>
          <p:nvPr/>
        </p:nvCxnSpPr>
        <p:spPr>
          <a:xfrm rot="16200000" flipV="1">
            <a:off x="7289088" y="5181465"/>
            <a:ext cx="694319" cy="10852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81048AE-2962-4D2E-BFFD-4A8693AE03C0}"/>
              </a:ext>
            </a:extLst>
          </p:cNvPr>
          <p:cNvSpPr/>
          <p:nvPr/>
        </p:nvSpPr>
        <p:spPr>
          <a:xfrm>
            <a:off x="7979681" y="3890883"/>
            <a:ext cx="886376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Trajectory</a:t>
            </a:r>
          </a:p>
        </p:txBody>
      </p: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03419B5D-48D8-40AD-B908-2324F792FBEE}"/>
              </a:ext>
            </a:extLst>
          </p:cNvPr>
          <p:cNvCxnSpPr>
            <a:cxnSpLocks/>
            <a:stCxn id="116" idx="0"/>
            <a:endCxn id="121" idx="1"/>
          </p:cNvCxnSpPr>
          <p:nvPr/>
        </p:nvCxnSpPr>
        <p:spPr>
          <a:xfrm rot="5400000" flipH="1" flipV="1">
            <a:off x="7515993" y="4129155"/>
            <a:ext cx="578516" cy="348860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B68106A1-2405-42A7-AEAB-3A2902F7503A}"/>
              </a:ext>
            </a:extLst>
          </p:cNvPr>
          <p:cNvCxnSpPr>
            <a:cxnSpLocks/>
            <a:stCxn id="121" idx="3"/>
            <a:endCxn id="203" idx="1"/>
          </p:cNvCxnSpPr>
          <p:nvPr/>
        </p:nvCxnSpPr>
        <p:spPr>
          <a:xfrm flipV="1">
            <a:off x="8866057" y="3779351"/>
            <a:ext cx="950357" cy="234976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77E15A6-35DD-4893-82E0-9C538D4648FF}"/>
              </a:ext>
            </a:extLst>
          </p:cNvPr>
          <p:cNvSpPr/>
          <p:nvPr/>
        </p:nvSpPr>
        <p:spPr>
          <a:xfrm>
            <a:off x="10960244" y="188365"/>
            <a:ext cx="886376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Concept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505619FC-0A4D-44F9-BCB0-36CF2FE5A419}"/>
              </a:ext>
            </a:extLst>
          </p:cNvPr>
          <p:cNvSpPr/>
          <p:nvPr/>
        </p:nvSpPr>
        <p:spPr>
          <a:xfrm>
            <a:off x="11070320" y="539736"/>
            <a:ext cx="776300" cy="249474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Library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2DE1D50C-9461-4173-BD5C-F70653CC9051}"/>
              </a:ext>
            </a:extLst>
          </p:cNvPr>
          <p:cNvSpPr/>
          <p:nvPr/>
        </p:nvSpPr>
        <p:spPr>
          <a:xfrm>
            <a:off x="11068865" y="883721"/>
            <a:ext cx="776300" cy="249474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6F250C1-4A58-499A-9972-8C321D7582DE}"/>
              </a:ext>
            </a:extLst>
          </p:cNvPr>
          <p:cNvSpPr/>
          <p:nvPr/>
        </p:nvSpPr>
        <p:spPr>
          <a:xfrm>
            <a:off x="10896856" y="1232155"/>
            <a:ext cx="930838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HOOMD class</a:t>
            </a:r>
          </a:p>
        </p:txBody>
      </p: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D5A74095-0A8A-4AD2-BC1D-6BE43019C745}"/>
              </a:ext>
            </a:extLst>
          </p:cNvPr>
          <p:cNvCxnSpPr>
            <a:cxnSpLocks/>
            <a:stCxn id="66" idx="1"/>
            <a:endCxn id="199" idx="3"/>
          </p:cNvCxnSpPr>
          <p:nvPr/>
        </p:nvCxnSpPr>
        <p:spPr>
          <a:xfrm rot="10800000">
            <a:off x="6251744" y="3729905"/>
            <a:ext cx="887444" cy="197991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61551727-3495-4F6D-B302-7F3896BEF37D}"/>
              </a:ext>
            </a:extLst>
          </p:cNvPr>
          <p:cNvCxnSpPr>
            <a:cxnSpLocks/>
          </p:cNvCxnSpPr>
          <p:nvPr/>
        </p:nvCxnSpPr>
        <p:spPr>
          <a:xfrm>
            <a:off x="10929197" y="1824936"/>
            <a:ext cx="1055636" cy="12700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8272207-F37A-48A0-BC4F-D5796F7451A0}"/>
              </a:ext>
            </a:extLst>
          </p:cNvPr>
          <p:cNvSpPr txBox="1"/>
          <p:nvPr/>
        </p:nvSpPr>
        <p:spPr>
          <a:xfrm>
            <a:off x="10669967" y="1518551"/>
            <a:ext cx="1312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Weak relationship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16FC3A7-1A8B-43E6-9F1E-0C61124762F4}"/>
              </a:ext>
            </a:extLst>
          </p:cNvPr>
          <p:cNvSpPr txBox="1"/>
          <p:nvPr/>
        </p:nvSpPr>
        <p:spPr>
          <a:xfrm>
            <a:off x="10698983" y="2032616"/>
            <a:ext cx="1366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Strong relationship</a:t>
            </a:r>
          </a:p>
        </p:txBody>
      </p: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36E0A471-6DF2-472F-965F-0674BEE2F09A}"/>
              </a:ext>
            </a:extLst>
          </p:cNvPr>
          <p:cNvCxnSpPr>
            <a:cxnSpLocks/>
          </p:cNvCxnSpPr>
          <p:nvPr/>
        </p:nvCxnSpPr>
        <p:spPr>
          <a:xfrm>
            <a:off x="10929197" y="2331747"/>
            <a:ext cx="991691" cy="2017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692FCB9C-A64C-4384-8188-FC0C33D499A2}"/>
              </a:ext>
            </a:extLst>
          </p:cNvPr>
          <p:cNvSpPr/>
          <p:nvPr/>
        </p:nvSpPr>
        <p:spPr>
          <a:xfrm>
            <a:off x="2032753" y="6359207"/>
            <a:ext cx="623310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Shape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78573F72-03F5-4615-AFAA-2566EF157DEB}"/>
              </a:ext>
            </a:extLst>
          </p:cNvPr>
          <p:cNvSpPr/>
          <p:nvPr/>
        </p:nvSpPr>
        <p:spPr>
          <a:xfrm>
            <a:off x="3635362" y="6373853"/>
            <a:ext cx="922199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Trial move</a:t>
            </a:r>
          </a:p>
        </p:txBody>
      </p: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29783CE2-08B3-4DED-95DE-B22E35DBAAC7}"/>
              </a:ext>
            </a:extLst>
          </p:cNvPr>
          <p:cNvCxnSpPr>
            <a:cxnSpLocks/>
            <a:stCxn id="63" idx="2"/>
            <a:endCxn id="149" idx="0"/>
          </p:cNvCxnSpPr>
          <p:nvPr/>
        </p:nvCxnSpPr>
        <p:spPr>
          <a:xfrm rot="5400000">
            <a:off x="2677907" y="5617651"/>
            <a:ext cx="408058" cy="107505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78AEEF40-B80B-411B-9E9A-3509E73908C4}"/>
              </a:ext>
            </a:extLst>
          </p:cNvPr>
          <p:cNvCxnSpPr>
            <a:cxnSpLocks/>
            <a:stCxn id="63" idx="2"/>
            <a:endCxn id="150" idx="0"/>
          </p:cNvCxnSpPr>
          <p:nvPr/>
        </p:nvCxnSpPr>
        <p:spPr>
          <a:xfrm rot="16200000" flipH="1">
            <a:off x="3546610" y="5824001"/>
            <a:ext cx="422704" cy="67699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6C9F2B68-48FE-490C-B1AD-DAAC9070A5F8}"/>
              </a:ext>
            </a:extLst>
          </p:cNvPr>
          <p:cNvCxnSpPr>
            <a:cxnSpLocks/>
            <a:stCxn id="69" idx="1"/>
            <a:endCxn id="63" idx="3"/>
          </p:cNvCxnSpPr>
          <p:nvPr/>
        </p:nvCxnSpPr>
        <p:spPr>
          <a:xfrm rot="10800000">
            <a:off x="3921949" y="5709820"/>
            <a:ext cx="2556349" cy="1869869"/>
          </a:xfrm>
          <a:prstGeom prst="curvedConnector3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2CC5F7-C9FB-49D4-8C41-6178B34CEF59}"/>
              </a:ext>
            </a:extLst>
          </p:cNvPr>
          <p:cNvSpPr txBox="1"/>
          <p:nvPr/>
        </p:nvSpPr>
        <p:spPr>
          <a:xfrm>
            <a:off x="4509436" y="137094"/>
            <a:ext cx="258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Introducing HOOMD-blue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C99BBFB7-225B-429D-8FB4-D4FCBA6C95B0}"/>
              </a:ext>
            </a:extLst>
          </p:cNvPr>
          <p:cNvSpPr/>
          <p:nvPr/>
        </p:nvSpPr>
        <p:spPr>
          <a:xfrm>
            <a:off x="2819139" y="4159804"/>
            <a:ext cx="1102809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Compression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EFD60D95-3C45-48F0-A863-A7D355296212}"/>
              </a:ext>
            </a:extLst>
          </p:cNvPr>
          <p:cNvSpPr/>
          <p:nvPr/>
        </p:nvSpPr>
        <p:spPr>
          <a:xfrm>
            <a:off x="2819139" y="4744019"/>
            <a:ext cx="1184970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Randomization</a:t>
            </a:r>
          </a:p>
        </p:txBody>
      </p: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9F043979-4429-4E8C-9F58-742D7D54DDFA}"/>
              </a:ext>
            </a:extLst>
          </p:cNvPr>
          <p:cNvCxnSpPr>
            <a:cxnSpLocks/>
            <a:stCxn id="63" idx="0"/>
            <a:endCxn id="172" idx="2"/>
          </p:cNvCxnSpPr>
          <p:nvPr/>
        </p:nvCxnSpPr>
        <p:spPr>
          <a:xfrm rot="16200000" flipV="1">
            <a:off x="3176754" y="5225778"/>
            <a:ext cx="477581" cy="783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671AAC6C-91AD-4F2C-8EDC-E251148CF3C0}"/>
              </a:ext>
            </a:extLst>
          </p:cNvPr>
          <p:cNvCxnSpPr>
            <a:cxnSpLocks/>
            <a:stCxn id="172" idx="3"/>
            <a:endCxn id="205" idx="0"/>
          </p:cNvCxnSpPr>
          <p:nvPr/>
        </p:nvCxnSpPr>
        <p:spPr>
          <a:xfrm flipV="1">
            <a:off x="4004109" y="4464952"/>
            <a:ext cx="7347789" cy="402511"/>
          </a:xfrm>
          <a:prstGeom prst="curvedConnector4">
            <a:avLst>
              <a:gd name="adj1" fmla="val 33360"/>
              <a:gd name="adj2" fmla="val 156793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DC4FA6C4-6970-493A-9E86-3E93B3EF1A53}"/>
              </a:ext>
            </a:extLst>
          </p:cNvPr>
          <p:cNvCxnSpPr>
            <a:cxnSpLocks/>
            <a:stCxn id="172" idx="0"/>
            <a:endCxn id="170" idx="2"/>
          </p:cNvCxnSpPr>
          <p:nvPr/>
        </p:nvCxnSpPr>
        <p:spPr>
          <a:xfrm rot="16200000" flipV="1">
            <a:off x="3222421" y="4554816"/>
            <a:ext cx="337327" cy="4108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9A9ACB7A-D42F-4C0C-941F-4FE124871794}"/>
              </a:ext>
            </a:extLst>
          </p:cNvPr>
          <p:cNvSpPr/>
          <p:nvPr/>
        </p:nvSpPr>
        <p:spPr>
          <a:xfrm>
            <a:off x="4387367" y="4159804"/>
            <a:ext cx="1063039" cy="246888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QuickCompress</a:t>
            </a:r>
            <a:endParaRPr lang="en-US" sz="1000" b="1" dirty="0"/>
          </a:p>
        </p:txBody>
      </p:sp>
      <p:cxnSp>
        <p:nvCxnSpPr>
          <p:cNvPr id="186" name="Connector: Curved 185">
            <a:extLst>
              <a:ext uri="{FF2B5EF4-FFF2-40B4-BE49-F238E27FC236}">
                <a16:creationId xmlns:a16="http://schemas.microsoft.com/office/drawing/2014/main" id="{3851B75D-7B38-4EFF-AACC-CFDF983F2596}"/>
              </a:ext>
            </a:extLst>
          </p:cNvPr>
          <p:cNvCxnSpPr>
            <a:cxnSpLocks/>
            <a:stCxn id="170" idx="3"/>
            <a:endCxn id="183" idx="1"/>
          </p:cNvCxnSpPr>
          <p:nvPr/>
        </p:nvCxnSpPr>
        <p:spPr>
          <a:xfrm>
            <a:off x="3921948" y="4283248"/>
            <a:ext cx="465419" cy="127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CBB20722-FE69-4D8F-8910-5F28FC096B69}"/>
              </a:ext>
            </a:extLst>
          </p:cNvPr>
          <p:cNvCxnSpPr>
            <a:cxnSpLocks/>
            <a:stCxn id="199" idx="2"/>
            <a:endCxn id="183" idx="3"/>
          </p:cNvCxnSpPr>
          <p:nvPr/>
        </p:nvCxnSpPr>
        <p:spPr>
          <a:xfrm rot="5400000">
            <a:off x="5438843" y="3864912"/>
            <a:ext cx="429899" cy="406772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F479FD83-A98F-4E45-92B1-4933601A1B98}"/>
              </a:ext>
            </a:extLst>
          </p:cNvPr>
          <p:cNvSpPr/>
          <p:nvPr/>
        </p:nvSpPr>
        <p:spPr>
          <a:xfrm>
            <a:off x="2344408" y="3218826"/>
            <a:ext cx="2274610" cy="246888"/>
          </a:xfrm>
          <a:prstGeom prst="roundRect">
            <a:avLst/>
          </a:prstGeom>
          <a:solidFill>
            <a:schemeClr val="accent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Equilibration and self-assembly</a:t>
            </a:r>
          </a:p>
        </p:txBody>
      </p: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91184098-652D-441D-B32E-04373036E2D1}"/>
              </a:ext>
            </a:extLst>
          </p:cNvPr>
          <p:cNvCxnSpPr>
            <a:cxnSpLocks/>
            <a:stCxn id="170" idx="0"/>
            <a:endCxn id="192" idx="2"/>
          </p:cNvCxnSpPr>
          <p:nvPr/>
        </p:nvCxnSpPr>
        <p:spPr>
          <a:xfrm rot="5400000" flipH="1" flipV="1">
            <a:off x="3079083" y="3757175"/>
            <a:ext cx="694090" cy="11116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52DEB116-1111-49E0-AABE-2D318F27C441}"/>
              </a:ext>
            </a:extLst>
          </p:cNvPr>
          <p:cNvCxnSpPr>
            <a:cxnSpLocks/>
            <a:stCxn id="192" idx="3"/>
            <a:endCxn id="121" idx="0"/>
          </p:cNvCxnSpPr>
          <p:nvPr/>
        </p:nvCxnSpPr>
        <p:spPr>
          <a:xfrm>
            <a:off x="4619018" y="3342270"/>
            <a:ext cx="3803851" cy="548613"/>
          </a:xfrm>
          <a:prstGeom prst="curved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Connector: Curved 205">
            <a:extLst>
              <a:ext uri="{FF2B5EF4-FFF2-40B4-BE49-F238E27FC236}">
                <a16:creationId xmlns:a16="http://schemas.microsoft.com/office/drawing/2014/main" id="{95678F7D-AE82-4FA4-878E-40EDD0C0D15A}"/>
              </a:ext>
            </a:extLst>
          </p:cNvPr>
          <p:cNvCxnSpPr>
            <a:cxnSpLocks/>
            <a:stCxn id="192" idx="1"/>
            <a:endCxn id="68" idx="2"/>
          </p:cNvCxnSpPr>
          <p:nvPr/>
        </p:nvCxnSpPr>
        <p:spPr>
          <a:xfrm rot="10800000" flipH="1" flipV="1">
            <a:off x="2344408" y="3342270"/>
            <a:ext cx="5776872" cy="4848618"/>
          </a:xfrm>
          <a:prstGeom prst="curvedConnector4">
            <a:avLst>
              <a:gd name="adj1" fmla="val -15704"/>
              <a:gd name="adj2" fmla="val 104715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6C4F86EF-C89A-4619-B008-F7B33FAD87C1}"/>
              </a:ext>
            </a:extLst>
          </p:cNvPr>
          <p:cNvSpPr txBox="1"/>
          <p:nvPr/>
        </p:nvSpPr>
        <p:spPr>
          <a:xfrm>
            <a:off x="113789" y="215665"/>
            <a:ext cx="38910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Outline:</a:t>
            </a:r>
          </a:p>
          <a:p>
            <a:r>
              <a:rPr lang="en-US" sz="1200" dirty="0"/>
              <a:t>0. Overview</a:t>
            </a:r>
          </a:p>
          <a:p>
            <a:r>
              <a:rPr lang="en-US" sz="1200" dirty="0"/>
              <a:t>	Python, </a:t>
            </a:r>
            <a:r>
              <a:rPr lang="en-US" sz="1200" dirty="0" err="1"/>
              <a:t>Jupyter</a:t>
            </a:r>
            <a:endParaRPr lang="en-US" sz="1200" dirty="0"/>
          </a:p>
          <a:p>
            <a:r>
              <a:rPr lang="en-US" sz="1200" dirty="0"/>
              <a:t>1. The Simulation object</a:t>
            </a:r>
          </a:p>
          <a:p>
            <a:r>
              <a:rPr lang="en-US" sz="1200" dirty="0"/>
              <a:t>	Device, State (overview), Operations (overview)</a:t>
            </a:r>
          </a:p>
          <a:p>
            <a:r>
              <a:rPr lang="en-US" sz="1200" dirty="0"/>
              <a:t>2. Performing hard particle Monte Carlo simulations</a:t>
            </a:r>
          </a:p>
          <a:p>
            <a:r>
              <a:rPr lang="en-US" sz="1200" dirty="0"/>
              <a:t>	Shape, trial move, integrator, timesteps </a:t>
            </a:r>
          </a:p>
          <a:p>
            <a:r>
              <a:rPr lang="en-US" sz="1200" dirty="0"/>
              <a:t>3. Initializing the system state</a:t>
            </a:r>
          </a:p>
          <a:p>
            <a:r>
              <a:rPr lang="en-US" sz="1200" dirty="0"/>
              <a:t>	Initialization, GSD, randomization</a:t>
            </a:r>
          </a:p>
          <a:p>
            <a:r>
              <a:rPr lang="en-US" sz="1200" dirty="0"/>
              <a:t>4. Compressing the System</a:t>
            </a:r>
          </a:p>
          <a:p>
            <a:r>
              <a:rPr lang="en-US" sz="1200" dirty="0"/>
              <a:t>	Updater, trigger, </a:t>
            </a:r>
            <a:r>
              <a:rPr lang="en-US" sz="1200" dirty="0" err="1"/>
              <a:t>QuickCompress</a:t>
            </a:r>
            <a:r>
              <a:rPr lang="en-US" sz="1200" dirty="0"/>
              <a:t>, run until complete</a:t>
            </a:r>
          </a:p>
          <a:p>
            <a:r>
              <a:rPr lang="en-US" sz="1200" dirty="0"/>
              <a:t>5. Equilibrating and sampling the system</a:t>
            </a:r>
          </a:p>
          <a:p>
            <a:r>
              <a:rPr lang="en-US" sz="1200" dirty="0"/>
              <a:t>	run, Analyzer, GSD trajectory, equilibration</a:t>
            </a:r>
          </a:p>
          <a:p>
            <a:r>
              <a:rPr lang="en-US" sz="1200" dirty="0"/>
              <a:t>6. Analyzing trajectories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freud</a:t>
            </a:r>
            <a:r>
              <a:rPr lang="en-US" sz="1200" dirty="0"/>
              <a:t>, </a:t>
            </a:r>
            <a:r>
              <a:rPr lang="en-US" sz="1200" dirty="0" err="1"/>
              <a:t>fresnel</a:t>
            </a:r>
            <a:endParaRPr lang="en-US" sz="1200" dirty="0"/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1E7C7B84-0051-4FBE-B82E-AFE6B631A9BE}"/>
              </a:ext>
            </a:extLst>
          </p:cNvPr>
          <p:cNvSpPr/>
          <p:nvPr/>
        </p:nvSpPr>
        <p:spPr>
          <a:xfrm>
            <a:off x="5995373" y="6108750"/>
            <a:ext cx="677000" cy="246888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Periodic</a:t>
            </a:r>
          </a:p>
        </p:txBody>
      </p:sp>
      <p:cxnSp>
        <p:nvCxnSpPr>
          <p:cNvPr id="220" name="Connector: Curved 219">
            <a:extLst>
              <a:ext uri="{FF2B5EF4-FFF2-40B4-BE49-F238E27FC236}">
                <a16:creationId xmlns:a16="http://schemas.microsoft.com/office/drawing/2014/main" id="{CB8D5B7D-2E57-4242-968C-5417E97F67F4}"/>
              </a:ext>
            </a:extLst>
          </p:cNvPr>
          <p:cNvCxnSpPr>
            <a:cxnSpLocks/>
            <a:stCxn id="91" idx="0"/>
            <a:endCxn id="209" idx="2"/>
          </p:cNvCxnSpPr>
          <p:nvPr/>
        </p:nvCxnSpPr>
        <p:spPr>
          <a:xfrm rot="16200000" flipV="1">
            <a:off x="6196706" y="6492806"/>
            <a:ext cx="404853" cy="13051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A2627179-1F0F-44AE-9150-D8C50FAF52EC}"/>
              </a:ext>
            </a:extLst>
          </p:cNvPr>
          <p:cNvSpPr/>
          <p:nvPr/>
        </p:nvSpPr>
        <p:spPr>
          <a:xfrm>
            <a:off x="10429232" y="2667191"/>
            <a:ext cx="603178" cy="246888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freud</a:t>
            </a:r>
            <a:endParaRPr lang="en-US" sz="1000" b="1" dirty="0"/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9A4BF882-D556-42E0-A653-A49C34A1D86F}"/>
              </a:ext>
            </a:extLst>
          </p:cNvPr>
          <p:cNvSpPr/>
          <p:nvPr/>
        </p:nvSpPr>
        <p:spPr>
          <a:xfrm>
            <a:off x="9300281" y="2646433"/>
            <a:ext cx="603178" cy="246888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fresnel</a:t>
            </a:r>
            <a:endParaRPr lang="en-US" sz="1000" b="1" dirty="0"/>
          </a:p>
        </p:txBody>
      </p:sp>
      <p:cxnSp>
        <p:nvCxnSpPr>
          <p:cNvPr id="227" name="Connector: Curved 226">
            <a:extLst>
              <a:ext uri="{FF2B5EF4-FFF2-40B4-BE49-F238E27FC236}">
                <a16:creationId xmlns:a16="http://schemas.microsoft.com/office/drawing/2014/main" id="{793D299A-267F-4D02-9043-7E859B192D14}"/>
              </a:ext>
            </a:extLst>
          </p:cNvPr>
          <p:cNvCxnSpPr>
            <a:cxnSpLocks/>
            <a:stCxn id="223" idx="2"/>
            <a:endCxn id="203" idx="0"/>
          </p:cNvCxnSpPr>
          <p:nvPr/>
        </p:nvCxnSpPr>
        <p:spPr>
          <a:xfrm rot="5400000">
            <a:off x="10096779" y="3021865"/>
            <a:ext cx="741828" cy="526257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Connector: Curved 229">
            <a:extLst>
              <a:ext uri="{FF2B5EF4-FFF2-40B4-BE49-F238E27FC236}">
                <a16:creationId xmlns:a16="http://schemas.microsoft.com/office/drawing/2014/main" id="{439650CC-15AD-49A6-9163-FC99F3B66ADD}"/>
              </a:ext>
            </a:extLst>
          </p:cNvPr>
          <p:cNvCxnSpPr>
            <a:cxnSpLocks/>
            <a:stCxn id="225" idx="2"/>
            <a:endCxn id="203" idx="0"/>
          </p:cNvCxnSpPr>
          <p:nvPr/>
        </p:nvCxnSpPr>
        <p:spPr>
          <a:xfrm rot="16200000" flipH="1">
            <a:off x="9521924" y="2973267"/>
            <a:ext cx="762586" cy="602694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E77923-3463-4E50-ACFE-28838346EC65}"/>
              </a:ext>
            </a:extLst>
          </p:cNvPr>
          <p:cNvSpPr/>
          <p:nvPr/>
        </p:nvSpPr>
        <p:spPr>
          <a:xfrm>
            <a:off x="3011860" y="7229455"/>
            <a:ext cx="845580" cy="536018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position, orientation</a:t>
            </a:r>
          </a:p>
          <a:p>
            <a:pPr algn="ctr"/>
            <a:r>
              <a:rPr lang="en-US" sz="1000" dirty="0"/>
              <a:t>type</a:t>
            </a:r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61BFF921-A1AE-4760-B22C-4F3A1FA3DB2B}"/>
              </a:ext>
            </a:extLst>
          </p:cNvPr>
          <p:cNvCxnSpPr>
            <a:cxnSpLocks/>
            <a:stCxn id="77" idx="0"/>
            <a:endCxn id="149" idx="2"/>
          </p:cNvCxnSpPr>
          <p:nvPr/>
        </p:nvCxnSpPr>
        <p:spPr>
          <a:xfrm rot="16200000" flipV="1">
            <a:off x="2577849" y="6372654"/>
            <a:ext cx="623360" cy="1090242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17EEE0BF-CC76-4625-883F-F23AF59A25DA}"/>
              </a:ext>
            </a:extLst>
          </p:cNvPr>
          <p:cNvCxnSpPr>
            <a:cxnSpLocks/>
            <a:stCxn id="150" idx="2"/>
            <a:endCxn id="77" idx="0"/>
          </p:cNvCxnSpPr>
          <p:nvPr/>
        </p:nvCxnSpPr>
        <p:spPr>
          <a:xfrm rot="5400000">
            <a:off x="3461199" y="6594192"/>
            <a:ext cx="608714" cy="661812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98D5B2C5-7501-48D9-B1CD-A236351AD80D}"/>
              </a:ext>
            </a:extLst>
          </p:cNvPr>
          <p:cNvCxnSpPr>
            <a:cxnSpLocks/>
            <a:stCxn id="64" idx="2"/>
            <a:endCxn id="77" idx="3"/>
          </p:cNvCxnSpPr>
          <p:nvPr/>
        </p:nvCxnSpPr>
        <p:spPr>
          <a:xfrm rot="5400000">
            <a:off x="5792678" y="3264420"/>
            <a:ext cx="2297807" cy="6168281"/>
          </a:xfrm>
          <a:prstGeom prst="curved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3BE1D8D-15AC-4411-B0CF-B06F87345FBF}"/>
              </a:ext>
            </a:extLst>
          </p:cNvPr>
          <p:cNvSpPr/>
          <p:nvPr/>
        </p:nvSpPr>
        <p:spPr>
          <a:xfrm>
            <a:off x="1758806" y="4195966"/>
            <a:ext cx="776300" cy="337327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Move size tuning</a:t>
            </a:r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C32CC6DB-654F-46BD-8C3C-95D7AF84735C}"/>
              </a:ext>
            </a:extLst>
          </p:cNvPr>
          <p:cNvCxnSpPr>
            <a:cxnSpLocks/>
            <a:stCxn id="83" idx="3"/>
            <a:endCxn id="170" idx="1"/>
          </p:cNvCxnSpPr>
          <p:nvPr/>
        </p:nvCxnSpPr>
        <p:spPr>
          <a:xfrm flipV="1">
            <a:off x="2535106" y="4283248"/>
            <a:ext cx="284033" cy="81382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C0DBDD81-014F-4F76-B6BB-A17E96E7C148}"/>
              </a:ext>
            </a:extLst>
          </p:cNvPr>
          <p:cNvSpPr/>
          <p:nvPr/>
        </p:nvSpPr>
        <p:spPr>
          <a:xfrm>
            <a:off x="1597183" y="4765378"/>
            <a:ext cx="892683" cy="337327"/>
          </a:xfrm>
          <a:prstGeom prst="roundRect">
            <a:avLst/>
          </a:prstGeom>
          <a:solidFill>
            <a:schemeClr val="accent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Acceptance ratio</a:t>
            </a:r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DAA2A05B-E879-4452-91D0-42334CC4B0EE}"/>
              </a:ext>
            </a:extLst>
          </p:cNvPr>
          <p:cNvCxnSpPr>
            <a:cxnSpLocks/>
            <a:stCxn id="86" idx="3"/>
            <a:endCxn id="172" idx="1"/>
          </p:cNvCxnSpPr>
          <p:nvPr/>
        </p:nvCxnSpPr>
        <p:spPr>
          <a:xfrm flipV="1">
            <a:off x="2489866" y="4867463"/>
            <a:ext cx="329273" cy="66579"/>
          </a:xfrm>
          <a:prstGeom prst="curvedConnector3">
            <a:avLst>
              <a:gd name="adj1" fmla="val 50000"/>
            </a:avLst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25EF9764-DBDA-423B-A485-91474A5D06B1}"/>
              </a:ext>
            </a:extLst>
          </p:cNvPr>
          <p:cNvCxnSpPr>
            <a:cxnSpLocks/>
            <a:stCxn id="83" idx="0"/>
            <a:endCxn id="192" idx="1"/>
          </p:cNvCxnSpPr>
          <p:nvPr/>
        </p:nvCxnSpPr>
        <p:spPr>
          <a:xfrm rot="5400000" flipH="1" flipV="1">
            <a:off x="1818834" y="3670392"/>
            <a:ext cx="853696" cy="197452"/>
          </a:xfrm>
          <a:prstGeom prst="curvedConnector2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2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A1848E8465084FB4FBBC82B09FB4DD" ma:contentTypeVersion="7" ma:contentTypeDescription="Create a new document." ma:contentTypeScope="" ma:versionID="f677986054656c952b82a540c40206a5">
  <xsd:schema xmlns:xsd="http://www.w3.org/2001/XMLSchema" xmlns:xs="http://www.w3.org/2001/XMLSchema" xmlns:p="http://schemas.microsoft.com/office/2006/metadata/properties" xmlns:ns3="131fc26a-9507-40b5-b696-79d0ac22f77e" xmlns:ns4="a6cfb5f1-c595-45e2-8165-45a43efe8fd5" targetNamespace="http://schemas.microsoft.com/office/2006/metadata/properties" ma:root="true" ma:fieldsID="09a77841d18151e34c6d3f4beb1e2354" ns3:_="" ns4:_="">
    <xsd:import namespace="131fc26a-9507-40b5-b696-79d0ac22f77e"/>
    <xsd:import namespace="a6cfb5f1-c595-45e2-8165-45a43efe8f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fc26a-9507-40b5-b696-79d0ac22f7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cfb5f1-c595-45e2-8165-45a43efe8fd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F57422-101B-4130-8681-8AD4C6318C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1fc26a-9507-40b5-b696-79d0ac22f77e"/>
    <ds:schemaRef ds:uri="a6cfb5f1-c595-45e2-8165-45a43efe8f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A064EC-A1CC-402C-A274-2BE11FBCE9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EEF4C2-B825-4C9B-A033-6E39257896B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6cfb5f1-c595-45e2-8165-45a43efe8fd5"/>
    <ds:schemaRef ds:uri="http://purl.org/dc/elements/1.1/"/>
    <ds:schemaRef ds:uri="http://schemas.microsoft.com/office/2006/metadata/properties"/>
    <ds:schemaRef ds:uri="http://schemas.microsoft.com/office/2006/documentManagement/types"/>
    <ds:schemaRef ds:uri="131fc26a-9507-40b5-b696-79d0ac22f77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4395</TotalTime>
  <Words>57</Words>
  <Application>Microsoft Office PowerPoint</Application>
  <PresentationFormat>Ledger Paper (11x17 in)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Joshua</dc:creator>
  <cp:lastModifiedBy>Anderson, Joshua</cp:lastModifiedBy>
  <cp:revision>9</cp:revision>
  <dcterms:created xsi:type="dcterms:W3CDTF">2020-03-27T17:05:57Z</dcterms:created>
  <dcterms:modified xsi:type="dcterms:W3CDTF">2020-06-24T14:42:18Z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0x0101007AA1848E8465084FB4FBBC82B09FB4DD</vt:lpwstr>
  </property>
</Properties>
</file>