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40D0-AB92-4ECC-9B54-31E3C5AFEF8F}" v="91" dt="2020-06-09T14:00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4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7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oshua" userId="39e39843-612f-4ac9-a60b-c8880e88db2a" providerId="ADAL" clId="{461508CF-AA82-470A-A026-06CBC89FCFC6}"/>
    <pc:docChg chg="undo custSel modSld">
      <pc:chgData name="Anderson, Joshua" userId="39e39843-612f-4ac9-a60b-c8880e88db2a" providerId="ADAL" clId="{461508CF-AA82-470A-A026-06CBC89FCFC6}" dt="2020-03-27T18:00:58.188" v="415" actId="1076"/>
      <pc:docMkLst>
        <pc:docMk/>
      </pc:docMkLst>
      <pc:sldChg chg="addSp delSp modSp">
        <pc:chgData name="Anderson, Joshua" userId="39e39843-612f-4ac9-a60b-c8880e88db2a" providerId="ADAL" clId="{461508CF-AA82-470A-A026-06CBC89FCFC6}" dt="2020-03-27T18:00:58.188" v="415" actId="1076"/>
        <pc:sldMkLst>
          <pc:docMk/>
          <pc:sldMk cId="968820928" sldId="256"/>
        </pc:sldMkLst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4" creationId="{0348BCB2-7F5D-4EAB-90A6-BC3F7B18AEF7}"/>
          </ac:spMkLst>
        </pc:spChg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8" creationId="{11FCAF09-8DA6-4811-94A3-485B0297A28D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461508CF-AA82-470A-A026-06CBC89FCFC6}" dt="2020-03-27T17:21:14.409" v="20" actId="478"/>
          <ac:spMkLst>
            <pc:docMk/>
            <pc:sldMk cId="968820928" sldId="256"/>
            <ac:spMk id="49" creationId="{57C8AFD9-49E6-4262-BF16-F71EAF6C54BB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2" creationId="{870C6851-44D3-45E8-92DA-68AA0EF73A2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3" creationId="{95B6E688-E8D4-4D58-BDAE-6A8F1B4EB68F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4" creationId="{C8E8595F-A20A-4A34-B8B8-4F2A6972E910}"/>
          </ac:spMkLst>
        </pc:spChg>
        <pc:spChg chg="add del mod">
          <ac:chgData name="Anderson, Joshua" userId="39e39843-612f-4ac9-a60b-c8880e88db2a" providerId="ADAL" clId="{461508CF-AA82-470A-A026-06CBC89FCFC6}" dt="2020-03-27T17:42:33.166" v="261" actId="478"/>
          <ac:spMkLst>
            <pc:docMk/>
            <pc:sldMk cId="968820928" sldId="256"/>
            <ac:spMk id="65" creationId="{9CD6D362-4765-401F-8207-61FA149D327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6" creationId="{940402E4-F9B9-4D6A-A13A-CED0AAD68236}"/>
          </ac:spMkLst>
        </pc:spChg>
        <pc:spChg chg="add del mod">
          <ac:chgData name="Anderson, Joshua" userId="39e39843-612f-4ac9-a60b-c8880e88db2a" providerId="ADAL" clId="{461508CF-AA82-470A-A026-06CBC89FCFC6}" dt="2020-03-27T17:26:10.582" v="128" actId="478"/>
          <ac:spMkLst>
            <pc:docMk/>
            <pc:sldMk cId="968820928" sldId="256"/>
            <ac:spMk id="67" creationId="{B8E733C5-6A95-403E-8E61-BB625848988E}"/>
          </ac:spMkLst>
        </pc:spChg>
        <pc:spChg chg="add mod">
          <ac:chgData name="Anderson, Joshua" userId="39e39843-612f-4ac9-a60b-c8880e88db2a" providerId="ADAL" clId="{461508CF-AA82-470A-A026-06CBC89FCFC6}" dt="2020-03-27T17:34:35.786" v="237" actId="207"/>
          <ac:spMkLst>
            <pc:docMk/>
            <pc:sldMk cId="968820928" sldId="256"/>
            <ac:spMk id="68" creationId="{DAB83E4C-29CD-4E34-B298-D8CD0FF768B6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461508CF-AA82-470A-A026-06CBC89FCFC6}" dt="2020-03-27T17:38:17.040" v="259" actId="1076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461508CF-AA82-470A-A026-06CBC89FCFC6}" dt="2020-03-27T17:43:03.737" v="283" actId="1076"/>
          <ac:spMkLst>
            <pc:docMk/>
            <pc:sldMk cId="968820928" sldId="256"/>
            <ac:spMk id="151" creationId="{58BBCCD1-C56F-430C-AF7B-C676B7A28380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4" creationId="{AFD243BD-4A1C-4663-B623-8789690426CE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5" creationId="{08454A43-C279-4F7C-B7D0-AAF1476C29BC}"/>
          </ac:spMkLst>
        </pc:spChg>
        <pc:spChg chg="add del mod">
          <ac:chgData name="Anderson, Joshua" userId="39e39843-612f-4ac9-a60b-c8880e88db2a" providerId="ADAL" clId="{461508CF-AA82-470A-A026-06CBC89FCFC6}" dt="2020-03-27T17:47:56.979" v="296" actId="478"/>
          <ac:spMkLst>
            <pc:docMk/>
            <pc:sldMk cId="968820928" sldId="256"/>
            <ac:spMk id="166" creationId="{4504D302-3979-40A2-A0DE-CAF00085E96A}"/>
          </ac:spMkLst>
        </pc:spChg>
        <pc:spChg chg="add mod">
          <ac:chgData name="Anderson, Joshua" userId="39e39843-612f-4ac9-a60b-c8880e88db2a" providerId="ADAL" clId="{461508CF-AA82-470A-A026-06CBC89FCFC6}" dt="2020-03-27T17:50:34.471" v="334" actId="14100"/>
          <ac:spMkLst>
            <pc:docMk/>
            <pc:sldMk cId="968820928" sldId="256"/>
            <ac:spMk id="167" creationId="{04000658-F0DA-493F-9F86-A14ADB069F11}"/>
          </ac:spMkLst>
        </pc:spChg>
        <pc:spChg chg="add mod">
          <ac:chgData name="Anderson, Joshua" userId="39e39843-612f-4ac9-a60b-c8880e88db2a" providerId="ADAL" clId="{461508CF-AA82-470A-A026-06CBC89FCFC6}" dt="2020-03-27T17:52:17.092" v="379" actId="1076"/>
          <ac:spMkLst>
            <pc:docMk/>
            <pc:sldMk cId="968820928" sldId="256"/>
            <ac:spMk id="199" creationId="{645EB2B3-E36A-4E0C-AD95-34667E770107}"/>
          </ac:spMkLst>
        </pc:spChg>
        <pc:spChg chg="add mod">
          <ac:chgData name="Anderson, Joshua" userId="39e39843-612f-4ac9-a60b-c8880e88db2a" providerId="ADAL" clId="{461508CF-AA82-470A-A026-06CBC89FCFC6}" dt="2020-03-27T17:52:20.915" v="380" actId="1076"/>
          <ac:spMkLst>
            <pc:docMk/>
            <pc:sldMk cId="968820928" sldId="256"/>
            <ac:spMk id="200" creationId="{D44DE589-AEB3-4CB0-8606-C63571E07B84}"/>
          </ac:spMkLst>
        </pc:spChg>
        <pc:spChg chg="add mod">
          <ac:chgData name="Anderson, Joshua" userId="39e39843-612f-4ac9-a60b-c8880e88db2a" providerId="ADAL" clId="{461508CF-AA82-470A-A026-06CBC89FCFC6}" dt="2020-03-27T17:52:23.456" v="381" actId="1076"/>
          <ac:spMkLst>
            <pc:docMk/>
            <pc:sldMk cId="968820928" sldId="256"/>
            <ac:spMk id="201" creationId="{D19D8ACF-7A97-432B-A75E-25E340997663}"/>
          </ac:spMkLst>
        </pc:spChg>
        <pc:spChg chg="add mod">
          <ac:chgData name="Anderson, Joshua" userId="39e39843-612f-4ac9-a60b-c8880e88db2a" providerId="ADAL" clId="{461508CF-AA82-470A-A026-06CBC89FCFC6}" dt="2020-03-27T17:52:09.932" v="378" actId="1076"/>
          <ac:spMkLst>
            <pc:docMk/>
            <pc:sldMk cId="968820928" sldId="256"/>
            <ac:spMk id="202" creationId="{B56DA12B-6FF9-4D59-A2FE-2BB7420F84A1}"/>
          </ac:spMkLst>
        </pc:spChg>
        <pc:spChg chg="add mod">
          <ac:chgData name="Anderson, Joshua" userId="39e39843-612f-4ac9-a60b-c8880e88db2a" providerId="ADAL" clId="{461508CF-AA82-470A-A026-06CBC89FCFC6}" dt="2020-03-27T17:58:24.734" v="386" actId="20577"/>
          <ac:spMkLst>
            <pc:docMk/>
            <pc:sldMk cId="968820928" sldId="256"/>
            <ac:spMk id="203" creationId="{2A883DB2-076C-4CBB-A985-11F7223ABCD7}"/>
          </ac:spMkLst>
        </pc:spChg>
        <pc:spChg chg="add mod">
          <ac:chgData name="Anderson, Joshua" userId="39e39843-612f-4ac9-a60b-c8880e88db2a" providerId="ADAL" clId="{461508CF-AA82-470A-A026-06CBC89FCFC6}" dt="2020-03-27T18:00:54.207" v="413" actId="1076"/>
          <ac:spMkLst>
            <pc:docMk/>
            <pc:sldMk cId="968820928" sldId="256"/>
            <ac:spMk id="204" creationId="{1489F326-8E67-4FB2-9165-1E2F7EDD4CAE}"/>
          </ac:spMkLst>
        </pc:spChg>
        <pc:spChg chg="add mod">
          <ac:chgData name="Anderson, Joshua" userId="39e39843-612f-4ac9-a60b-c8880e88db2a" providerId="ADAL" clId="{461508CF-AA82-470A-A026-06CBC89FCFC6}" dt="2020-03-27T18:00:58.188" v="415" actId="1076"/>
          <ac:spMkLst>
            <pc:docMk/>
            <pc:sldMk cId="968820928" sldId="256"/>
            <ac:spMk id="205" creationId="{C01C35B9-DD0E-40E4-818D-33F860252041}"/>
          </ac:spMkLst>
        </pc:spChg>
        <pc:cxnChg chg="add del mod">
          <ac:chgData name="Anderson, Joshua" userId="39e39843-612f-4ac9-a60b-c8880e88db2a" providerId="ADAL" clId="{461508CF-AA82-470A-A026-06CBC89FCFC6}" dt="2020-03-27T17:20:02.753" v="9" actId="478"/>
          <ac:cxnSpMkLst>
            <pc:docMk/>
            <pc:sldMk cId="968820928" sldId="256"/>
            <ac:cxnSpMk id="31" creationId="{49C95FB2-56F0-4CDF-BFA9-5C5E5AAAF4BB}"/>
          </ac:cxnSpMkLst>
        </pc:cxnChg>
        <pc:cxnChg chg="add del mod">
          <ac:chgData name="Anderson, Joshua" userId="39e39843-612f-4ac9-a60b-c8880e88db2a" providerId="ADAL" clId="{461508CF-AA82-470A-A026-06CBC89FCFC6}" dt="2020-03-27T17:20:01.782" v="8" actId="478"/>
          <ac:cxnSpMkLst>
            <pc:docMk/>
            <pc:sldMk cId="968820928" sldId="256"/>
            <ac:cxnSpMk id="33" creationId="{4E0799A6-5DF4-4400-B385-6AB6673211F0}"/>
          </ac:cxnSpMkLst>
        </pc:cxnChg>
        <pc:cxnChg chg="add del mod">
          <ac:chgData name="Anderson, Joshua" userId="39e39843-612f-4ac9-a60b-c8880e88db2a" providerId="ADAL" clId="{461508CF-AA82-470A-A026-06CBC89FCFC6}" dt="2020-03-27T17:20:01.121" v="7" actId="478"/>
          <ac:cxnSpMkLst>
            <pc:docMk/>
            <pc:sldMk cId="968820928" sldId="256"/>
            <ac:cxnSpMk id="35" creationId="{27D16860-EB46-4C0E-A05C-3C80CAF92788}"/>
          </ac:cxnSpMkLst>
        </pc:cxnChg>
        <pc:cxnChg chg="add del mod">
          <ac:chgData name="Anderson, Joshua" userId="39e39843-612f-4ac9-a60b-c8880e88db2a" providerId="ADAL" clId="{461508CF-AA82-470A-A026-06CBC89FCFC6}" dt="2020-03-27T17:21:26.816" v="21" actId="478"/>
          <ac:cxnSpMkLst>
            <pc:docMk/>
            <pc:sldMk cId="968820928" sldId="256"/>
            <ac:cxnSpMk id="40" creationId="{2B8203A4-3B0E-4809-9D2B-A9E7588B9B3A}"/>
          </ac:cxnSpMkLst>
        </pc:cxnChg>
        <pc:cxnChg chg="add del mod">
          <ac:chgData name="Anderson, Joshua" userId="39e39843-612f-4ac9-a60b-c8880e88db2a" providerId="ADAL" clId="{461508CF-AA82-470A-A026-06CBC89FCFC6}" dt="2020-03-27T17:21:27.823" v="22" actId="478"/>
          <ac:cxnSpMkLst>
            <pc:docMk/>
            <pc:sldMk cId="968820928" sldId="256"/>
            <ac:cxnSpMk id="42" creationId="{5DC7C556-3F2E-4C35-9249-26990E74B96F}"/>
          </ac:cxnSpMkLst>
        </pc:cxnChg>
        <pc:cxnChg chg="add del mod">
          <ac:chgData name="Anderson, Joshua" userId="39e39843-612f-4ac9-a60b-c8880e88db2a" providerId="ADAL" clId="{461508CF-AA82-470A-A026-06CBC89FCFC6}" dt="2020-03-27T17:21:28.338" v="23" actId="478"/>
          <ac:cxnSpMkLst>
            <pc:docMk/>
            <pc:sldMk cId="968820928" sldId="256"/>
            <ac:cxnSpMk id="44" creationId="{ABFCD62F-8560-4EC5-BA08-5358981C88F4}"/>
          </ac:cxnSpMkLst>
        </pc:cxnChg>
        <pc:cxnChg chg="add del mod">
          <ac:chgData name="Anderson, Joshua" userId="39e39843-612f-4ac9-a60b-c8880e88db2a" providerId="ADAL" clId="{461508CF-AA82-470A-A026-06CBC89FCFC6}" dt="2020-03-27T17:30:42.982" v="201" actId="478"/>
          <ac:cxnSpMkLst>
            <pc:docMk/>
            <pc:sldMk cId="968820928" sldId="256"/>
            <ac:cxnSpMk id="51" creationId="{98E2A7CB-688F-49AA-ABB7-018090B446D4}"/>
          </ac:cxnSpMkLst>
        </pc:cxnChg>
        <pc:cxnChg chg="add del mod">
          <ac:chgData name="Anderson, Joshua" userId="39e39843-612f-4ac9-a60b-c8880e88db2a" providerId="ADAL" clId="{461508CF-AA82-470A-A026-06CBC89FCFC6}" dt="2020-03-27T17:30:43.860" v="202" actId="478"/>
          <ac:cxnSpMkLst>
            <pc:docMk/>
            <pc:sldMk cId="968820928" sldId="256"/>
            <ac:cxnSpMk id="53" creationId="{D1432A0D-F840-488D-BA62-97D28CDE3B3D}"/>
          </ac:cxnSpMkLst>
        </pc:cxnChg>
        <pc:cxnChg chg="add del mod">
          <ac:chgData name="Anderson, Joshua" userId="39e39843-612f-4ac9-a60b-c8880e88db2a" providerId="ADAL" clId="{461508CF-AA82-470A-A026-06CBC89FCFC6}" dt="2020-03-27T17:30:44.282" v="203" actId="478"/>
          <ac:cxnSpMkLst>
            <pc:docMk/>
            <pc:sldMk cId="968820928" sldId="256"/>
            <ac:cxnSpMk id="55" creationId="{CB5AAC3B-80AF-478B-A0B1-5C728148A208}"/>
          </ac:cxnSpMkLst>
        </pc:cxnChg>
        <pc:cxnChg chg="add del mod">
          <ac:chgData name="Anderson, Joshua" userId="39e39843-612f-4ac9-a60b-c8880e88db2a" providerId="ADAL" clId="{461508CF-AA82-470A-A026-06CBC89FCFC6}" dt="2020-03-27T17:32:11.539" v="212" actId="478"/>
          <ac:cxnSpMkLst>
            <pc:docMk/>
            <pc:sldMk cId="968820928" sldId="256"/>
            <ac:cxnSpMk id="71" creationId="{85EEE6CE-02DA-4E6F-8CB9-EA256DD560D0}"/>
          </ac:cxnSpMkLst>
        </pc:cxnChg>
        <pc:cxnChg chg="add del mod">
          <ac:chgData name="Anderson, Joshua" userId="39e39843-612f-4ac9-a60b-c8880e88db2a" providerId="ADAL" clId="{461508CF-AA82-470A-A026-06CBC89FCFC6}" dt="2020-03-27T17:33:10.348" v="224" actId="478"/>
          <ac:cxnSpMkLst>
            <pc:docMk/>
            <pc:sldMk cId="968820928" sldId="256"/>
            <ac:cxnSpMk id="73" creationId="{64349B83-FB39-4E4E-A535-9E5273E6CEB3}"/>
          </ac:cxnSpMkLst>
        </pc:cxnChg>
        <pc:cxnChg chg="add del mod">
          <ac:chgData name="Anderson, Joshua" userId="39e39843-612f-4ac9-a60b-c8880e88db2a" providerId="ADAL" clId="{461508CF-AA82-470A-A026-06CBC89FCFC6}" dt="2020-03-27T17:32:19.315" v="214" actId="478"/>
          <ac:cxnSpMkLst>
            <pc:docMk/>
            <pc:sldMk cId="968820928" sldId="256"/>
            <ac:cxnSpMk id="90" creationId="{D253DE63-CF27-45DB-8E08-A9D8948E0C03}"/>
          </ac:cxnSpMkLst>
        </pc:cxnChg>
        <pc:cxnChg chg="add del mod">
          <ac:chgData name="Anderson, Joshua" userId="39e39843-612f-4ac9-a60b-c8880e88db2a" providerId="ADAL" clId="{461508CF-AA82-470A-A026-06CBC89FCFC6}" dt="2020-03-27T17:33:12.195" v="225" actId="478"/>
          <ac:cxnSpMkLst>
            <pc:docMk/>
            <pc:sldMk cId="968820928" sldId="256"/>
            <ac:cxnSpMk id="93" creationId="{A250C0F6-7569-4424-85C8-62EC49325324}"/>
          </ac:cxnSpMkLst>
        </pc:cxnChg>
        <pc:cxnChg chg="add del mod">
          <ac:chgData name="Anderson, Joshua" userId="39e39843-612f-4ac9-a60b-c8880e88db2a" providerId="ADAL" clId="{461508CF-AA82-470A-A026-06CBC89FCFC6}" dt="2020-03-27T17:33:12.885" v="226" actId="478"/>
          <ac:cxnSpMkLst>
            <pc:docMk/>
            <pc:sldMk cId="968820928" sldId="256"/>
            <ac:cxnSpMk id="95" creationId="{87C2523A-61BA-4A15-A7D6-C3BCFA8FB13A}"/>
          </ac:cxnSpMkLst>
        </pc:cxnChg>
        <pc:cxnChg chg="add del mod">
          <ac:chgData name="Anderson, Joshua" userId="39e39843-612f-4ac9-a60b-c8880e88db2a" providerId="ADAL" clId="{461508CF-AA82-470A-A026-06CBC89FCFC6}" dt="2020-03-27T17:31:46.866" v="209" actId="478"/>
          <ac:cxnSpMkLst>
            <pc:docMk/>
            <pc:sldMk cId="968820928" sldId="256"/>
            <ac:cxnSpMk id="99" creationId="{25A8C559-51C8-4868-9373-7BDDCA598A86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1" creationId="{4D98C5C9-F727-4F81-824E-5E07F7718D0E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3" creationId="{CEC51A65-C29A-4525-97A0-EA9CDFEFD37E}"/>
          </ac:cxnSpMkLst>
        </pc:cxnChg>
        <pc:cxnChg chg="add mod">
          <ac:chgData name="Anderson, Joshua" userId="39e39843-612f-4ac9-a60b-c8880e88db2a" providerId="ADAL" clId="{461508CF-AA82-470A-A026-06CBC89FCFC6}" dt="2020-03-27T17:36:41.265" v="243"/>
          <ac:cxnSpMkLst>
            <pc:docMk/>
            <pc:sldMk cId="968820928" sldId="256"/>
            <ac:cxnSpMk id="107" creationId="{AE6E8D34-2BB6-4F80-AED0-A1B9228CE2BC}"/>
          </ac:cxnSpMkLst>
        </pc:cxnChg>
        <pc:cxnChg chg="add mod">
          <ac:chgData name="Anderson, Joshua" userId="39e39843-612f-4ac9-a60b-c8880e88db2a" providerId="ADAL" clId="{461508CF-AA82-470A-A026-06CBC89FCFC6}" dt="2020-03-27T17:37:03.190" v="245"/>
          <ac:cxnSpMkLst>
            <pc:docMk/>
            <pc:sldMk cId="968820928" sldId="256"/>
            <ac:cxnSpMk id="109" creationId="{145BC8E5-6058-46AF-A5B8-EF3D2B3B0044}"/>
          </ac:cxnSpMkLst>
        </pc:cxnChg>
        <pc:cxnChg chg="add mod">
          <ac:chgData name="Anderson, Joshua" userId="39e39843-612f-4ac9-a60b-c8880e88db2a" providerId="ADAL" clId="{461508CF-AA82-470A-A026-06CBC89FCFC6}" dt="2020-03-27T17:43:03.737" v="283" actId="1076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22" creationId="{015900B1-6C28-4523-B956-04FFB073D9A3}"/>
          </ac:cxnSpMkLst>
        </pc:cxnChg>
        <pc:cxnChg chg="add mod">
          <ac:chgData name="Anderson, Joshua" userId="39e39843-612f-4ac9-a60b-c8880e88db2a" providerId="ADAL" clId="{461508CF-AA82-470A-A026-06CBC89FCFC6}" dt="2020-03-27T17:35:39.721" v="239"/>
          <ac:cxnSpMkLst>
            <pc:docMk/>
            <pc:sldMk cId="968820928" sldId="256"/>
            <ac:cxnSpMk id="124" creationId="{4DA4C04D-2507-4017-89B0-E1A57564BCA0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28" creationId="{EBE7CEFA-5F28-4C2B-ADC9-648A6FC19EA9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461508CF-AA82-470A-A026-06CBC89FCFC6}" dt="2020-03-27T17:37:34.152" v="248" actId="478"/>
          <ac:cxnSpMkLst>
            <pc:docMk/>
            <pc:sldMk cId="968820928" sldId="256"/>
            <ac:cxnSpMk id="132" creationId="{8387471D-7F1A-4F04-905F-268EC9C2C9CA}"/>
          </ac:cxnSpMkLst>
        </pc:cxnChg>
        <pc:cxnChg chg="add del mod">
          <ac:chgData name="Anderson, Joshua" userId="39e39843-612f-4ac9-a60b-c8880e88db2a" providerId="ADAL" clId="{461508CF-AA82-470A-A026-06CBC89FCFC6}" dt="2020-03-27T17:37:53.172" v="251" actId="478"/>
          <ac:cxnSpMkLst>
            <pc:docMk/>
            <pc:sldMk cId="968820928" sldId="256"/>
            <ac:cxnSpMk id="139" creationId="{E1AADEFF-9684-4C73-AA71-0A28794A994A}"/>
          </ac:cxnSpMkLst>
        </pc:cxnChg>
        <pc:cxnChg chg="add mod">
          <ac:chgData name="Anderson, Joshua" userId="39e39843-612f-4ac9-a60b-c8880e88db2a" providerId="ADAL" clId="{461508CF-AA82-470A-A026-06CBC89FCFC6}" dt="2020-03-27T17:38:17.040" v="259" actId="1076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60" creationId="{47329201-C7AA-4593-954D-B7C369222D94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68" creationId="{85847B5F-05DD-4D42-9AB8-0773E65AF58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8" creationId="{A03712AD-0CB9-4EE0-8685-E10723127D94}"/>
          </ac:cxnSpMkLst>
        </pc:cxnChg>
      </pc:sldChg>
    </pc:docChg>
  </pc:docChgLst>
  <pc:docChgLst>
    <pc:chgData name="Anderson, Joshua" userId="39e39843-612f-4ac9-a60b-c8880e88db2a" providerId="ADAL" clId="{190440D0-AB92-4ECC-9B54-31E3C5AFEF8F}"/>
    <pc:docChg chg="undo custSel modSld">
      <pc:chgData name="Anderson, Joshua" userId="39e39843-612f-4ac9-a60b-c8880e88db2a" providerId="ADAL" clId="{190440D0-AB92-4ECC-9B54-31E3C5AFEF8F}" dt="2020-06-09T14:00:51.238" v="1839" actId="478"/>
      <pc:docMkLst>
        <pc:docMk/>
      </pc:docMkLst>
      <pc:sldChg chg="addSp delSp modSp">
        <pc:chgData name="Anderson, Joshua" userId="39e39843-612f-4ac9-a60b-c8880e88db2a" providerId="ADAL" clId="{190440D0-AB92-4ECC-9B54-31E3C5AFEF8F}" dt="2020-06-09T14:00:51.238" v="1839" actId="478"/>
        <pc:sldMkLst>
          <pc:docMk/>
          <pc:sldMk cId="968820928" sldId="256"/>
        </pc:sldMkLst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8" creationId="{11FCAF09-8DA6-4811-94A3-485B0297A28D}"/>
          </ac:spMkLst>
        </pc:spChg>
        <pc:spChg chg="del">
          <ac:chgData name="Anderson, Joshua" userId="39e39843-612f-4ac9-a60b-c8880e88db2a" providerId="ADAL" clId="{190440D0-AB92-4ECC-9B54-31E3C5AFEF8F}" dt="2020-05-28T19:29:14.178" v="66" actId="478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190440D0-AB92-4ECC-9B54-31E3C5AFEF8F}" dt="2020-05-28T19:23:46.903" v="30" actId="478"/>
          <ac:spMkLst>
            <pc:docMk/>
            <pc:sldMk cId="968820928" sldId="256"/>
            <ac:spMk id="53" creationId="{2159A3AB-38BD-40B6-BCD6-24CFF0E3FF1A}"/>
          </ac:spMkLst>
        </pc:spChg>
        <pc:spChg chg="del mod">
          <ac:chgData name="Anderson, Joshua" userId="39e39843-612f-4ac9-a60b-c8880e88db2a" providerId="ADAL" clId="{190440D0-AB92-4ECC-9B54-31E3C5AFEF8F}" dt="2020-05-28T19:38:45.298" v="132" actId="478"/>
          <ac:spMkLst>
            <pc:docMk/>
            <pc:sldMk cId="968820928" sldId="256"/>
            <ac:spMk id="62" creationId="{870C6851-44D3-45E8-92DA-68AA0EF73A2C}"/>
          </ac:spMkLst>
        </pc:spChg>
        <pc:spChg chg="mod">
          <ac:chgData name="Anderson, Joshua" userId="39e39843-612f-4ac9-a60b-c8880e88db2a" providerId="ADAL" clId="{190440D0-AB92-4ECC-9B54-31E3C5AFEF8F}" dt="2020-05-28T19:38:49.351" v="133" actId="1076"/>
          <ac:spMkLst>
            <pc:docMk/>
            <pc:sldMk cId="968820928" sldId="256"/>
            <ac:spMk id="63" creationId="{95B6E688-E8D4-4D58-BDAE-6A8F1B4EB68F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68" creationId="{DAB83E4C-29CD-4E34-B298-D8CD0FF768B6}"/>
          </ac:spMkLst>
        </pc:spChg>
        <pc:spChg chg="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190440D0-AB92-4ECC-9B54-31E3C5AFEF8F}" dt="2020-06-04T13:31:26.354" v="1729" actId="20577"/>
          <ac:spMkLst>
            <pc:docMk/>
            <pc:sldMk cId="968820928" sldId="256"/>
            <ac:spMk id="77" creationId="{28E77923-3463-4E50-ACFE-28838346EC65}"/>
          </ac:spMkLst>
        </pc:spChg>
        <pc:spChg chg="add del mod">
          <ac:chgData name="Anderson, Joshua" userId="39e39843-612f-4ac9-a60b-c8880e88db2a" providerId="ADAL" clId="{190440D0-AB92-4ECC-9B54-31E3C5AFEF8F}" dt="2020-05-28T19:32:59.252" v="96" actId="478"/>
          <ac:spMkLst>
            <pc:docMk/>
            <pc:sldMk cId="968820928" sldId="256"/>
            <ac:spMk id="82" creationId="{18F2FA24-7922-4E38-909C-A4F5D0F6703A}"/>
          </ac:spMkLst>
        </pc:spChg>
        <pc:spChg chg="add del mod">
          <ac:chgData name="Anderson, Joshua" userId="39e39843-612f-4ac9-a60b-c8880e88db2a" providerId="ADAL" clId="{190440D0-AB92-4ECC-9B54-31E3C5AFEF8F}" dt="2020-06-08T19:31:26.868" v="1731" actId="478"/>
          <ac:spMkLst>
            <pc:docMk/>
            <pc:sldMk cId="968820928" sldId="256"/>
            <ac:spMk id="82" creationId="{B3D1567D-30BE-44EE-BCCB-8B69C015DE6A}"/>
          </ac:spMkLst>
        </pc:spChg>
        <pc:spChg chg="add mod">
          <ac:chgData name="Anderson, Joshua" userId="39e39843-612f-4ac9-a60b-c8880e88db2a" providerId="ADAL" clId="{190440D0-AB92-4ECC-9B54-31E3C5AFEF8F}" dt="2020-06-09T11:25:02.755" v="1756" actId="14100"/>
          <ac:spMkLst>
            <pc:docMk/>
            <pc:sldMk cId="968820928" sldId="256"/>
            <ac:spMk id="83" creationId="{D3BE1D8D-15AC-4411-B0CF-B06F87345FBF}"/>
          </ac:spMkLst>
        </pc:spChg>
        <pc:spChg chg="add mod">
          <ac:chgData name="Anderson, Joshua" userId="39e39843-612f-4ac9-a60b-c8880e88db2a" providerId="ADAL" clId="{190440D0-AB92-4ECC-9B54-31E3C5AFEF8F}" dt="2020-06-09T11:29:51.116" v="1779" actId="14100"/>
          <ac:spMkLst>
            <pc:docMk/>
            <pc:sldMk cId="968820928" sldId="256"/>
            <ac:spMk id="86" creationId="{C0DBDD81-014F-4F76-B6BB-A17E96E7C148}"/>
          </ac:spMkLst>
        </pc:spChg>
        <pc:spChg chg="add del mod">
          <ac:chgData name="Anderson, Joshua" userId="39e39843-612f-4ac9-a60b-c8880e88db2a" providerId="ADAL" clId="{190440D0-AB92-4ECC-9B54-31E3C5AFEF8F}" dt="2020-06-09T13:54:57.875" v="1788" actId="478"/>
          <ac:spMkLst>
            <pc:docMk/>
            <pc:sldMk cId="968820928" sldId="256"/>
            <ac:spMk id="89" creationId="{85D48185-9BEF-443E-A928-0541636247A2}"/>
          </ac:spMkLst>
        </pc:spChg>
        <pc:spChg chg="add mod">
          <ac:chgData name="Anderson, Joshua" userId="39e39843-612f-4ac9-a60b-c8880e88db2a" providerId="ADAL" clId="{190440D0-AB92-4ECC-9B54-31E3C5AFEF8F}" dt="2020-06-09T13:55:22.119" v="1812" actId="20577"/>
          <ac:spMkLst>
            <pc:docMk/>
            <pc:sldMk cId="968820928" sldId="256"/>
            <ac:spMk id="90" creationId="{F537FD3A-6FDF-4696-8F73-950349EB6318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190440D0-AB92-4ECC-9B54-31E3C5AFEF8F}" dt="2020-06-09T13:55:29.946" v="1822" actId="1036"/>
          <ac:spMkLst>
            <pc:docMk/>
            <pc:sldMk cId="968820928" sldId="256"/>
            <ac:spMk id="106" creationId="{78272207-F37A-48A0-BC4F-D5796F7451A0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16" creationId="{279D92A9-BB5C-4133-B08E-1A9718A7C3CE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21" creationId="{881048AE-2962-4D2E-BFFD-4A8693AE03C0}"/>
          </ac:spMkLst>
        </pc:spChg>
        <pc:spChg chg="add mod">
          <ac:chgData name="Anderson, Joshua" userId="39e39843-612f-4ac9-a60b-c8880e88db2a" providerId="ADAL" clId="{190440D0-AB92-4ECC-9B54-31E3C5AFEF8F}" dt="2020-05-29T10:03:31.005" v="1518" actId="20577"/>
          <ac:spMkLst>
            <pc:docMk/>
            <pc:sldMk cId="968820928" sldId="256"/>
            <ac:spMk id="131" creationId="{C12CC5F7-C9FB-49D4-8C41-6178B34CEF59}"/>
          </ac:spMkLst>
        </pc:spChg>
        <pc:spChg chg="add mod">
          <ac:chgData name="Anderson, Joshua" userId="39e39843-612f-4ac9-a60b-c8880e88db2a" providerId="ADAL" clId="{190440D0-AB92-4ECC-9B54-31E3C5AFEF8F}" dt="2020-05-28T19:57:01.199" v="532" actId="14100"/>
          <ac:spMkLst>
            <pc:docMk/>
            <pc:sldMk cId="968820928" sldId="256"/>
            <ac:spMk id="132" creationId="{977E15A6-35DD-4893-82E0-9C538D4648FF}"/>
          </ac:spMkLst>
        </pc:spChg>
        <pc:spChg chg="add mod">
          <ac:chgData name="Anderson, Joshua" userId="39e39843-612f-4ac9-a60b-c8880e88db2a" providerId="ADAL" clId="{190440D0-AB92-4ECC-9B54-31E3C5AFEF8F}" dt="2020-05-28T19:43:28.859" v="198" actId="20577"/>
          <ac:spMkLst>
            <pc:docMk/>
            <pc:sldMk cId="968820928" sldId="256"/>
            <ac:spMk id="133" creationId="{505619FC-0A4D-44F9-BCB0-36CF2FE5A419}"/>
          </ac:spMkLst>
        </pc:spChg>
        <pc:spChg chg="add mod">
          <ac:chgData name="Anderson, Joshua" userId="39e39843-612f-4ac9-a60b-c8880e88db2a" providerId="ADAL" clId="{190440D0-AB92-4ECC-9B54-31E3C5AFEF8F}" dt="2020-05-28T19:43:57.141" v="208" actId="20577"/>
          <ac:spMkLst>
            <pc:docMk/>
            <pc:sldMk cId="968820928" sldId="256"/>
            <ac:spMk id="134" creationId="{2DE1D50C-9461-4173-BD5C-F70653CC9051}"/>
          </ac:spMkLst>
        </pc:spChg>
        <pc:spChg chg="add mod">
          <ac:chgData name="Anderson, Joshua" userId="39e39843-612f-4ac9-a60b-c8880e88db2a" providerId="ADAL" clId="{190440D0-AB92-4ECC-9B54-31E3C5AFEF8F}" dt="2020-05-28T19:56:47.678" v="531" actId="14100"/>
          <ac:spMkLst>
            <pc:docMk/>
            <pc:sldMk cId="968820928" sldId="256"/>
            <ac:spMk id="135" creationId="{26F250C1-4A58-499A-9972-8C321D7582DE}"/>
          </ac:spMkLst>
        </pc:spChg>
        <pc:spChg chg="add mod">
          <ac:chgData name="Anderson, Joshua" userId="39e39843-612f-4ac9-a60b-c8880e88db2a" providerId="ADAL" clId="{190440D0-AB92-4ECC-9B54-31E3C5AFEF8F}" dt="2020-05-28T19:46:19.061" v="296" actId="1036"/>
          <ac:spMkLst>
            <pc:docMk/>
            <pc:sldMk cId="968820928" sldId="256"/>
            <ac:spMk id="145" creationId="{116FC3A7-1A8B-43E6-9F1E-0C61124762F4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49" creationId="{692FCB9C-A64C-4384-8188-FC0C33D499A2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50" creationId="{78573F72-03F5-4615-AFAA-2566EF157DE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1" creationId="{58BBCCD1-C56F-430C-AF7B-C676B7A28380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4" creationId="{AFD243BD-4A1C-4663-B623-8789690426C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5" creationId="{08454A43-C279-4F7C-B7D0-AAF1476C29BC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67" creationId="{04000658-F0DA-493F-9F86-A14ADB069F11}"/>
          </ac:spMkLst>
        </pc:spChg>
        <pc:spChg chg="add del mod">
          <ac:chgData name="Anderson, Joshua" userId="39e39843-612f-4ac9-a60b-c8880e88db2a" providerId="ADAL" clId="{190440D0-AB92-4ECC-9B54-31E3C5AFEF8F}" dt="2020-05-28T19:53:42.315" v="462" actId="478"/>
          <ac:spMkLst>
            <pc:docMk/>
            <pc:sldMk cId="968820928" sldId="256"/>
            <ac:spMk id="169" creationId="{12CADA11-1F6F-4CE0-BA58-EF52916BF4BA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0" creationId="{C99BBFB7-225B-429D-8FB4-D4FCBA6C95B0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2" creationId="{EFD60D95-3C45-48F0-A863-A7D355296212}"/>
          </ac:spMkLst>
        </pc:spChg>
        <pc:spChg chg="add del mod">
          <ac:chgData name="Anderson, Joshua" userId="39e39843-612f-4ac9-a60b-c8880e88db2a" providerId="ADAL" clId="{190440D0-AB92-4ECC-9B54-31E3C5AFEF8F}" dt="2020-05-28T19:55:35.460" v="510" actId="478"/>
          <ac:spMkLst>
            <pc:docMk/>
            <pc:sldMk cId="968820928" sldId="256"/>
            <ac:spMk id="182" creationId="{4B172758-E035-4D70-93B8-E4E03B05279D}"/>
          </ac:spMkLst>
        </pc:spChg>
        <pc:spChg chg="add mod">
          <ac:chgData name="Anderson, Joshua" userId="39e39843-612f-4ac9-a60b-c8880e88db2a" providerId="ADAL" clId="{190440D0-AB92-4ECC-9B54-31E3C5AFEF8F}" dt="2020-05-28T19:57:51.518" v="537" actId="1076"/>
          <ac:spMkLst>
            <pc:docMk/>
            <pc:sldMk cId="968820928" sldId="256"/>
            <ac:spMk id="183" creationId="{9A9ACB7A-D42F-4C0C-941F-4FE124871794}"/>
          </ac:spMkLst>
        </pc:spChg>
        <pc:spChg chg="add mod">
          <ac:chgData name="Anderson, Joshua" userId="39e39843-612f-4ac9-a60b-c8880e88db2a" providerId="ADAL" clId="{190440D0-AB92-4ECC-9B54-31E3C5AFEF8F}" dt="2020-05-28T19:58:57.361" v="581" actId="1076"/>
          <ac:spMkLst>
            <pc:docMk/>
            <pc:sldMk cId="968820928" sldId="256"/>
            <ac:spMk id="192" creationId="{F479FD83-A98F-4E45-92B1-4933601A1B98}"/>
          </ac:spMkLst>
        </pc:spChg>
        <pc:spChg chg="add mod">
          <ac:chgData name="Anderson, Joshua" userId="39e39843-612f-4ac9-a60b-c8880e88db2a" providerId="ADAL" clId="{190440D0-AB92-4ECC-9B54-31E3C5AFEF8F}" dt="2020-06-09T13:55:40.293" v="1833" actId="20577"/>
          <ac:spMkLst>
            <pc:docMk/>
            <pc:sldMk cId="968820928" sldId="256"/>
            <ac:spMk id="195" creationId="{6C4F86EF-C89A-4619-B008-F7B33FAD87C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99" creationId="{645EB2B3-E36A-4E0C-AD95-34667E770107}"/>
          </ac:spMkLst>
        </pc:spChg>
        <pc:spChg chg="del mod">
          <ac:chgData name="Anderson, Joshua" userId="39e39843-612f-4ac9-a60b-c8880e88db2a" providerId="ADAL" clId="{190440D0-AB92-4ECC-9B54-31E3C5AFEF8F}" dt="2020-05-28T19:53:01.270" v="445" actId="478"/>
          <ac:spMkLst>
            <pc:docMk/>
            <pc:sldMk cId="968820928" sldId="256"/>
            <ac:spMk id="200" creationId="{D44DE589-AEB3-4CB0-8606-C63571E07B84}"/>
          </ac:spMkLst>
        </pc:spChg>
        <pc:spChg chg="del mod">
          <ac:chgData name="Anderson, Joshua" userId="39e39843-612f-4ac9-a60b-c8880e88db2a" providerId="ADAL" clId="{190440D0-AB92-4ECC-9B54-31E3C5AFEF8F}" dt="2020-05-28T19:38:42.922" v="130" actId="478"/>
          <ac:spMkLst>
            <pc:docMk/>
            <pc:sldMk cId="968820928" sldId="256"/>
            <ac:spMk id="201" creationId="{D19D8ACF-7A97-432B-A75E-25E340997663}"/>
          </ac:spMkLst>
        </pc:spChg>
        <pc:spChg chg="del mod">
          <ac:chgData name="Anderson, Joshua" userId="39e39843-612f-4ac9-a60b-c8880e88db2a" providerId="ADAL" clId="{190440D0-AB92-4ECC-9B54-31E3C5AFEF8F}" dt="2020-05-28T19:40:01.287" v="150" actId="478"/>
          <ac:spMkLst>
            <pc:docMk/>
            <pc:sldMk cId="968820928" sldId="256"/>
            <ac:spMk id="202" creationId="{B56DA12B-6FF9-4D59-A2FE-2BB7420F84A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3" creationId="{2A883DB2-076C-4CBB-A985-11F7223ABCD7}"/>
          </ac:spMkLst>
        </pc:spChg>
        <pc:spChg chg="mod">
          <ac:chgData name="Anderson, Joshua" userId="39e39843-612f-4ac9-a60b-c8880e88db2a" providerId="ADAL" clId="{190440D0-AB92-4ECC-9B54-31E3C5AFEF8F}" dt="2020-06-04T13:30:14.266" v="1723" actId="1076"/>
          <ac:spMkLst>
            <pc:docMk/>
            <pc:sldMk cId="968820928" sldId="256"/>
            <ac:spMk id="204" creationId="{1489F326-8E67-4FB2-9165-1E2F7EDD4CA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5" creationId="{C01C35B9-DD0E-40E4-818D-33F860252041}"/>
          </ac:spMkLst>
        </pc:spChg>
        <pc:spChg chg="add mod">
          <ac:chgData name="Anderson, Joshua" userId="39e39843-612f-4ac9-a60b-c8880e88db2a" providerId="ADAL" clId="{190440D0-AB92-4ECC-9B54-31E3C5AFEF8F}" dt="2020-05-29T09:58:20.183" v="1500" actId="20577"/>
          <ac:spMkLst>
            <pc:docMk/>
            <pc:sldMk cId="968820928" sldId="256"/>
            <ac:spMk id="207" creationId="{24D056EA-14D0-4A2C-8417-19FE6271A9AE}"/>
          </ac:spMkLst>
        </pc:spChg>
        <pc:spChg chg="add mod">
          <ac:chgData name="Anderson, Joshua" userId="39e39843-612f-4ac9-a60b-c8880e88db2a" providerId="ADAL" clId="{190440D0-AB92-4ECC-9B54-31E3C5AFEF8F}" dt="2020-05-29T15:02:54.854" v="1660" actId="1076"/>
          <ac:spMkLst>
            <pc:docMk/>
            <pc:sldMk cId="968820928" sldId="256"/>
            <ac:spMk id="209" creationId="{1E7C7B84-0051-4FBE-B82E-AFE6B631A9BE}"/>
          </ac:spMkLst>
        </pc:spChg>
        <pc:spChg chg="add del mod">
          <ac:chgData name="Anderson, Joshua" userId="39e39843-612f-4ac9-a60b-c8880e88db2a" providerId="ADAL" clId="{190440D0-AB92-4ECC-9B54-31E3C5AFEF8F}" dt="2020-05-29T15:02:52.555" v="1659" actId="478"/>
          <ac:spMkLst>
            <pc:docMk/>
            <pc:sldMk cId="968820928" sldId="256"/>
            <ac:spMk id="210" creationId="{E42EBC0E-7A99-4B09-A958-09185AFFAD13}"/>
          </ac:spMkLst>
        </pc:spChg>
        <pc:spChg chg="add mod">
          <ac:chgData name="Anderson, Joshua" userId="39e39843-612f-4ac9-a60b-c8880e88db2a" providerId="ADAL" clId="{190440D0-AB92-4ECC-9B54-31E3C5AFEF8F}" dt="2020-05-28T20:30:20.758" v="1301" actId="1076"/>
          <ac:spMkLst>
            <pc:docMk/>
            <pc:sldMk cId="968820928" sldId="256"/>
            <ac:spMk id="223" creationId="{A2627179-1F0F-44AE-9150-D8C50FAF52EC}"/>
          </ac:spMkLst>
        </pc:spChg>
        <pc:spChg chg="add del mod">
          <ac:chgData name="Anderson, Joshua" userId="39e39843-612f-4ac9-a60b-c8880e88db2a" providerId="ADAL" clId="{190440D0-AB92-4ECC-9B54-31E3C5AFEF8F}" dt="2020-05-28T20:30:48.473" v="1317" actId="478"/>
          <ac:spMkLst>
            <pc:docMk/>
            <pc:sldMk cId="968820928" sldId="256"/>
            <ac:spMk id="224" creationId="{B8F295E7-BD61-4DF1-822A-8A8D80DA50BF}"/>
          </ac:spMkLst>
        </pc:spChg>
        <pc:spChg chg="add mod">
          <ac:chgData name="Anderson, Joshua" userId="39e39843-612f-4ac9-a60b-c8880e88db2a" providerId="ADAL" clId="{190440D0-AB92-4ECC-9B54-31E3C5AFEF8F}" dt="2020-05-28T20:30:52.052" v="1318" actId="1076"/>
          <ac:spMkLst>
            <pc:docMk/>
            <pc:sldMk cId="968820928" sldId="256"/>
            <ac:spMk id="225" creationId="{9A4BF882-D556-42E0-A653-A49C34A1D86F}"/>
          </ac:spMkLst>
        </pc:sp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55" creationId="{40202BA4-2083-4ADA-8242-707C3EA605B7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58" creationId="{BFA69EA9-6D98-4139-8704-616DC5A12D8E}"/>
          </ac:cxnSpMkLst>
        </pc:cxnChg>
        <pc:cxnChg chg="add del mod">
          <ac:chgData name="Anderson, Joshua" userId="39e39843-612f-4ac9-a60b-c8880e88db2a" providerId="ADAL" clId="{190440D0-AB92-4ECC-9B54-31E3C5AFEF8F}" dt="2020-05-28T19:25:18.734" v="48" actId="478"/>
          <ac:cxnSpMkLst>
            <pc:docMk/>
            <pc:sldMk cId="968820928" sldId="256"/>
            <ac:cxnSpMk id="65" creationId="{C3531491-4AC2-489C-AF68-295DAF44361D}"/>
          </ac:cxnSpMkLst>
        </pc:cxnChg>
        <pc:cxnChg chg="add mod">
          <ac:chgData name="Anderson, Joshua" userId="39e39843-612f-4ac9-a60b-c8880e88db2a" providerId="ADAL" clId="{190440D0-AB92-4ECC-9B54-31E3C5AFEF8F}" dt="2020-06-04T13:30:14.266" v="1723" actId="1076"/>
          <ac:cxnSpMkLst>
            <pc:docMk/>
            <pc:sldMk cId="968820928" sldId="256"/>
            <ac:cxnSpMk id="67" creationId="{75AC7BB4-8DC3-4433-A08A-D7EB321DAB78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78" creationId="{61BFF921-A1AE-4760-B22C-4F3A1FA3DB2B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1" creationId="{17EEE0BF-CC76-4625-883F-F23AF59A25DA}"/>
          </ac:cxnSpMkLst>
        </pc:cxnChg>
        <pc:cxnChg chg="add del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4" creationId="{98D5B2C5-7501-48D9-B1CD-A236351AD80D}"/>
          </ac:cxnSpMkLst>
        </pc:cxnChg>
        <pc:cxnChg chg="add mod">
          <ac:chgData name="Anderson, Joshua" userId="39e39843-612f-4ac9-a60b-c8880e88db2a" providerId="ADAL" clId="{190440D0-AB92-4ECC-9B54-31E3C5AFEF8F}" dt="2020-06-09T11:25:02.755" v="1756" actId="14100"/>
          <ac:cxnSpMkLst>
            <pc:docMk/>
            <pc:sldMk cId="968820928" sldId="256"/>
            <ac:cxnSpMk id="85" creationId="{C32CC6DB-654F-46BD-8C3C-95D7AF84735C}"/>
          </ac:cxnSpMkLst>
        </pc:cxnChg>
        <pc:cxnChg chg="add mod">
          <ac:chgData name="Anderson, Joshua" userId="39e39843-612f-4ac9-a60b-c8880e88db2a" providerId="ADAL" clId="{190440D0-AB92-4ECC-9B54-31E3C5AFEF8F}" dt="2020-06-09T11:29:51.116" v="1779" actId="14100"/>
          <ac:cxnSpMkLst>
            <pc:docMk/>
            <pc:sldMk cId="968820928" sldId="256"/>
            <ac:cxnSpMk id="87" creationId="{DAA2A05B-E879-4452-91D0-42334CC4B0EE}"/>
          </ac:cxnSpMkLst>
        </pc:cxnChg>
        <pc:cxnChg chg="add mod">
          <ac:chgData name="Anderson, Joshua" userId="39e39843-612f-4ac9-a60b-c8880e88db2a" providerId="ADAL" clId="{190440D0-AB92-4ECC-9B54-31E3C5AFEF8F}" dt="2020-06-09T13:55:19.484" v="1806" actId="14100"/>
          <ac:cxnSpMkLst>
            <pc:docMk/>
            <pc:sldMk cId="968820928" sldId="256"/>
            <ac:cxnSpMk id="92" creationId="{B25695E3-E91A-403A-92DF-592FDF8FD6ED}"/>
          </ac:cxnSpMkLst>
        </pc:cxnChg>
        <pc:cxnChg chg="add del mod">
          <ac:chgData name="Anderson, Joshua" userId="39e39843-612f-4ac9-a60b-c8880e88db2a" providerId="ADAL" clId="{190440D0-AB92-4ECC-9B54-31E3C5AFEF8F}" dt="2020-06-09T14:00:51.238" v="1839" actId="478"/>
          <ac:cxnSpMkLst>
            <pc:docMk/>
            <pc:sldMk cId="968820928" sldId="256"/>
            <ac:cxnSpMk id="94" creationId="{04DACB1F-FBF1-45B7-84CB-165C1AEAB8CE}"/>
          </ac:cxnSpMkLst>
        </pc:cxnChg>
        <pc:cxnChg chg="del mod">
          <ac:chgData name="Anderson, Joshua" userId="39e39843-612f-4ac9-a60b-c8880e88db2a" providerId="ADAL" clId="{190440D0-AB92-4ECC-9B54-31E3C5AFEF8F}" dt="2020-05-28T19:29:10.384" v="65" actId="478"/>
          <ac:cxnSpMkLst>
            <pc:docMk/>
            <pc:sldMk cId="968820928" sldId="256"/>
            <ac:cxnSpMk id="101" creationId="{4D98C5C9-F727-4F81-824E-5E07F7718D0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3" creationId="{CEC51A65-C29A-4525-97A0-EA9CDFEFD37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9" creationId="{145BC8E5-6058-46AF-A5B8-EF3D2B3B0044}"/>
          </ac:cxnSpMkLst>
        </pc:cxnChg>
        <pc:cxnChg chg="add del mod">
          <ac:chgData name="Anderson, Joshua" userId="39e39843-612f-4ac9-a60b-c8880e88db2a" providerId="ADAL" clId="{190440D0-AB92-4ECC-9B54-31E3C5AFEF8F}" dt="2020-05-28T19:39:40.931" v="145" actId="478"/>
          <ac:cxnSpMkLst>
            <pc:docMk/>
            <pc:sldMk cId="968820928" sldId="256"/>
            <ac:cxnSpMk id="112" creationId="{3B84D69D-E935-4F1F-8E43-EB664199BF13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7" creationId="{40FA8444-823D-4149-B7A0-95F7599099C3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23" creationId="{03419B5D-48D8-40AD-B908-2324F792FBE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7" creationId="{B68106A1-2405-42A7-AEAB-3A2902F7503A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8" creationId="{EBE7CEFA-5F28-4C2B-ADC9-648A6FC19EA9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190440D0-AB92-4ECC-9B54-31E3C5AFEF8F}" dt="2020-05-28T19:53:05.029" v="446" actId="478"/>
          <ac:cxnSpMkLst>
            <pc:docMk/>
            <pc:sldMk cId="968820928" sldId="256"/>
            <ac:cxnSpMk id="136" creationId="{F4FE9D55-8D5A-4EA4-A6A0-1A086FE9A0A3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9" creationId="{D5A74095-0A8A-4AD2-BC1D-6BE43019C745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190440D0-AB92-4ECC-9B54-31E3C5AFEF8F}" dt="2020-05-28T19:46:24.970" v="313" actId="1035"/>
          <ac:cxnSpMkLst>
            <pc:docMk/>
            <pc:sldMk cId="968820928" sldId="256"/>
            <ac:cxnSpMk id="142" creationId="{61551727-3495-4F6D-B302-7F3896BEF37D}"/>
          </ac:cxnSpMkLst>
        </pc:cxnChg>
        <pc:cxnChg chg="add mod">
          <ac:chgData name="Anderson, Joshua" userId="39e39843-612f-4ac9-a60b-c8880e88db2a" providerId="ADAL" clId="{190440D0-AB92-4ECC-9B54-31E3C5AFEF8F}" dt="2020-05-28T19:46:34.040" v="317" actId="14100"/>
          <ac:cxnSpMkLst>
            <pc:docMk/>
            <pc:sldMk cId="968820928" sldId="256"/>
            <ac:cxnSpMk id="146" creationId="{36E0A471-6DF2-472F-965F-0674BEE2F09A}"/>
          </ac:cxnSpMkLst>
        </pc:cxnChg>
        <pc:cxnChg chg="add del mod">
          <ac:chgData name="Anderson, Joshua" userId="39e39843-612f-4ac9-a60b-c8880e88db2a" providerId="ADAL" clId="{190440D0-AB92-4ECC-9B54-31E3C5AFEF8F}" dt="2020-05-28T19:47:46.557" v="361" actId="478"/>
          <ac:cxnSpMkLst>
            <pc:docMk/>
            <pc:sldMk cId="968820928" sldId="256"/>
            <ac:cxnSpMk id="152" creationId="{EDBF9A70-BA5A-4368-9D42-6485FCF56E07}"/>
          </ac:cxnSpMkLst>
        </pc:cxnChg>
        <pc:cxnChg chg="add del mod">
          <ac:chgData name="Anderson, Joshua" userId="39e39843-612f-4ac9-a60b-c8880e88db2a" providerId="ADAL" clId="{190440D0-AB92-4ECC-9B54-31E3C5AFEF8F}" dt="2020-05-28T19:47:44.433" v="360" actId="478"/>
          <ac:cxnSpMkLst>
            <pc:docMk/>
            <pc:sldMk cId="968820928" sldId="256"/>
            <ac:cxnSpMk id="156" creationId="{8618A310-EDEF-44FF-BF09-D6261E0A882A}"/>
          </ac:cxnSpMkLst>
        </pc:cxnChg>
        <pc:cxnChg chg="add mod">
          <ac:chgData name="Anderson, Joshua" userId="39e39843-612f-4ac9-a60b-c8880e88db2a" providerId="ADAL" clId="{190440D0-AB92-4ECC-9B54-31E3C5AFEF8F}" dt="2020-05-28T19:47:53.244" v="364" actId="14100"/>
          <ac:cxnSpMkLst>
            <pc:docMk/>
            <pc:sldMk cId="968820928" sldId="256"/>
            <ac:cxnSpMk id="157" creationId="{29783CE2-08B3-4DED-95DE-B22E35DBAAC7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190440D0-AB92-4ECC-9B54-31E3C5AFEF8F}" dt="2020-05-28T19:48:01.746" v="368" actId="14100"/>
          <ac:cxnSpMkLst>
            <pc:docMk/>
            <pc:sldMk cId="968820928" sldId="256"/>
            <ac:cxnSpMk id="159" creationId="{78AEEF40-B80B-411B-9E9A-3509E73908C4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0" creationId="{47329201-C7AA-4593-954D-B7C369222D94}"/>
          </ac:cxnSpMkLst>
        </pc:cxnChg>
        <pc:cxnChg chg="mod">
          <ac:chgData name="Anderson, Joshua" userId="39e39843-612f-4ac9-a60b-c8880e88db2a" providerId="ADAL" clId="{190440D0-AB92-4ECC-9B54-31E3C5AFEF8F}" dt="2020-05-28T19:39:12.870" v="137" actId="14100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62" creationId="{6C9F2B68-48FE-490C-B1AD-DAAC9070A5F8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8" creationId="{85847B5F-05DD-4D42-9AB8-0773E65AF58C}"/>
          </ac:cxnSpMkLst>
        </pc:cxnChg>
        <pc:cxnChg chg="del mod">
          <ac:chgData name="Anderson, Joshua" userId="39e39843-612f-4ac9-a60b-c8880e88db2a" providerId="ADAL" clId="{190440D0-AB92-4ECC-9B54-31E3C5AFEF8F}" dt="2020-05-28T19:38:44.455" v="131" actId="478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3" creationId="{9F043979-4429-4E8C-9F58-742D7D54DDFA}"/>
          </ac:cxnSpMkLst>
        </pc:cxnChg>
        <pc:cxnChg chg="add mod">
          <ac:chgData name="Anderson, Joshua" userId="39e39843-612f-4ac9-a60b-c8880e88db2a" providerId="ADAL" clId="{190440D0-AB92-4ECC-9B54-31E3C5AFEF8F}" dt="2020-05-28T19:57:20.056" v="535" actId="14100"/>
          <ac:cxnSpMkLst>
            <pc:docMk/>
            <pc:sldMk cId="968820928" sldId="256"/>
            <ac:cxnSpMk id="174" creationId="{671AAC6C-91AD-4F2C-8EDC-E251148CF3C0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78" creationId="{A03712AD-0CB9-4EE0-8685-E10723127D94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9" creationId="{DC4FA6C4-6970-493A-9E86-3E93B3EF1A53}"/>
          </ac:cxnSpMkLst>
        </pc:cxnChg>
        <pc:cxnChg chg="add mod">
          <ac:chgData name="Anderson, Joshua" userId="39e39843-612f-4ac9-a60b-c8880e88db2a" providerId="ADAL" clId="{190440D0-AB92-4ECC-9B54-31E3C5AFEF8F}" dt="2020-05-28T19:57:57.229" v="540" actId="14100"/>
          <ac:cxnSpMkLst>
            <pc:docMk/>
            <pc:sldMk cId="968820928" sldId="256"/>
            <ac:cxnSpMk id="186" creationId="{3851B75D-7B38-4EFF-AACC-CFDF983F2596}"/>
          </ac:cxnSpMkLst>
        </pc:cxnChg>
        <pc:cxnChg chg="add mod">
          <ac:chgData name="Anderson, Joshua" userId="39e39843-612f-4ac9-a60b-c8880e88db2a" providerId="ADAL" clId="{190440D0-AB92-4ECC-9B54-31E3C5AFEF8F}" dt="2020-05-28T19:58:04.402" v="543" actId="14100"/>
          <ac:cxnSpMkLst>
            <pc:docMk/>
            <pc:sldMk cId="968820928" sldId="256"/>
            <ac:cxnSpMk id="189" creationId="{CBB20722-FE69-4D8F-8910-5F28FC096B69}"/>
          </ac:cxnSpMkLst>
        </pc:cxnChg>
        <pc:cxnChg chg="add mod">
          <ac:chgData name="Anderson, Joshua" userId="39e39843-612f-4ac9-a60b-c8880e88db2a" providerId="ADAL" clId="{190440D0-AB92-4ECC-9B54-31E3C5AFEF8F}" dt="2020-05-28T19:59:02.503" v="584" actId="14100"/>
          <ac:cxnSpMkLst>
            <pc:docMk/>
            <pc:sldMk cId="968820928" sldId="256"/>
            <ac:cxnSpMk id="193" creationId="{91184098-652D-441D-B32E-04373036E2D1}"/>
          </ac:cxnSpMkLst>
        </pc:cxnChg>
        <pc:cxnChg chg="add mod">
          <ac:chgData name="Anderson, Joshua" userId="39e39843-612f-4ac9-a60b-c8880e88db2a" providerId="ADAL" clId="{190440D0-AB92-4ECC-9B54-31E3C5AFEF8F}" dt="2020-05-28T19:59:10.736" v="587" actId="14100"/>
          <ac:cxnSpMkLst>
            <pc:docMk/>
            <pc:sldMk cId="968820928" sldId="256"/>
            <ac:cxnSpMk id="196" creationId="{52DEB116-1111-49E0-AABE-2D318F27C441}"/>
          </ac:cxnSpMkLst>
        </pc:cxnChg>
        <pc:cxnChg chg="add mod">
          <ac:chgData name="Anderson, Joshua" userId="39e39843-612f-4ac9-a60b-c8880e88db2a" providerId="ADAL" clId="{190440D0-AB92-4ECC-9B54-31E3C5AFEF8F}" dt="2020-05-28T19:59:28.165" v="593" actId="14100"/>
          <ac:cxnSpMkLst>
            <pc:docMk/>
            <pc:sldMk cId="968820928" sldId="256"/>
            <ac:cxnSpMk id="206" creationId="{95678F7D-AE82-4FA4-878E-40EDD0C0D15A}"/>
          </ac:cxnSpMkLst>
        </pc:cxnChg>
        <pc:cxnChg chg="add mod">
          <ac:chgData name="Anderson, Joshua" userId="39e39843-612f-4ac9-a60b-c8880e88db2a" providerId="ADAL" clId="{190440D0-AB92-4ECC-9B54-31E3C5AFEF8F}" dt="2020-05-28T20:16:07.703" v="865" actId="14100"/>
          <ac:cxnSpMkLst>
            <pc:docMk/>
            <pc:sldMk cId="968820928" sldId="256"/>
            <ac:cxnSpMk id="208" creationId="{272F82B4-7E54-4788-9E7E-3565DFE7EFC7}"/>
          </ac:cxnSpMkLst>
        </pc:cxnChg>
        <pc:cxnChg chg="add del mod">
          <ac:chgData name="Anderson, Joshua" userId="39e39843-612f-4ac9-a60b-c8880e88db2a" providerId="ADAL" clId="{190440D0-AB92-4ECC-9B54-31E3C5AFEF8F}" dt="2020-05-28T20:27:45.911" v="1251" actId="478"/>
          <ac:cxnSpMkLst>
            <pc:docMk/>
            <pc:sldMk cId="968820928" sldId="256"/>
            <ac:cxnSpMk id="211" creationId="{34D2F43E-735F-4971-BFAC-6CDFD1873541}"/>
          </ac:cxnSpMkLst>
        </pc:cxnChg>
        <pc:cxnChg chg="add del mod">
          <ac:chgData name="Anderson, Joshua" userId="39e39843-612f-4ac9-a60b-c8880e88db2a" providerId="ADAL" clId="{190440D0-AB92-4ECC-9B54-31E3C5AFEF8F}" dt="2020-05-28T20:27:49.119" v="1252" actId="478"/>
          <ac:cxnSpMkLst>
            <pc:docMk/>
            <pc:sldMk cId="968820928" sldId="256"/>
            <ac:cxnSpMk id="214" creationId="{C2C57EC9-F224-4296-835D-372B7D683E9E}"/>
          </ac:cxnSpMkLst>
        </pc:cxnChg>
        <pc:cxnChg chg="add del mod">
          <ac:chgData name="Anderson, Joshua" userId="39e39843-612f-4ac9-a60b-c8880e88db2a" providerId="ADAL" clId="{190440D0-AB92-4ECC-9B54-31E3C5AFEF8F}" dt="2020-05-29T15:02:51.724" v="1658" actId="478"/>
          <ac:cxnSpMkLst>
            <pc:docMk/>
            <pc:sldMk cId="968820928" sldId="256"/>
            <ac:cxnSpMk id="217" creationId="{22F28FB9-B95A-4005-90D0-F4085241D617}"/>
          </ac:cxnSpMkLst>
        </pc:cxnChg>
        <pc:cxnChg chg="add mod">
          <ac:chgData name="Anderson, Joshua" userId="39e39843-612f-4ac9-a60b-c8880e88db2a" providerId="ADAL" clId="{190440D0-AB92-4ECC-9B54-31E3C5AFEF8F}" dt="2020-05-29T15:02:54.854" v="1660" actId="1076"/>
          <ac:cxnSpMkLst>
            <pc:docMk/>
            <pc:sldMk cId="968820928" sldId="256"/>
            <ac:cxnSpMk id="220" creationId="{CB8D5B7D-2E57-4242-968C-5417E97F67F4}"/>
          </ac:cxnSpMkLst>
        </pc:cxnChg>
        <pc:cxnChg chg="add del mod">
          <ac:chgData name="Anderson, Joshua" userId="39e39843-612f-4ac9-a60b-c8880e88db2a" providerId="ADAL" clId="{190440D0-AB92-4ECC-9B54-31E3C5AFEF8F}" dt="2020-05-28T20:30:57.512" v="1320" actId="478"/>
          <ac:cxnSpMkLst>
            <pc:docMk/>
            <pc:sldMk cId="968820928" sldId="256"/>
            <ac:cxnSpMk id="226" creationId="{77375A2C-3A89-44C6-AD93-DCFCE6E4A1A8}"/>
          </ac:cxnSpMkLst>
        </pc:cxnChg>
        <pc:cxnChg chg="add mod">
          <ac:chgData name="Anderson, Joshua" userId="39e39843-612f-4ac9-a60b-c8880e88db2a" providerId="ADAL" clId="{190440D0-AB92-4ECC-9B54-31E3C5AFEF8F}" dt="2020-05-28T20:31:04.983" v="1323" actId="14100"/>
          <ac:cxnSpMkLst>
            <pc:docMk/>
            <pc:sldMk cId="968820928" sldId="256"/>
            <ac:cxnSpMk id="227" creationId="{793D299A-267F-4D02-9043-7E859B192D14}"/>
          </ac:cxnSpMkLst>
        </pc:cxnChg>
        <pc:cxnChg chg="add mod">
          <ac:chgData name="Anderson, Joshua" userId="39e39843-612f-4ac9-a60b-c8880e88db2a" providerId="ADAL" clId="{190440D0-AB92-4ECC-9B54-31E3C5AFEF8F}" dt="2020-05-28T20:31:15.477" v="1327" actId="14100"/>
          <ac:cxnSpMkLst>
            <pc:docMk/>
            <pc:sldMk cId="968820928" sldId="256"/>
            <ac:cxnSpMk id="230" creationId="{439650CC-15AD-49A6-9163-FC99F3B66A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CB6-3F03-4DA5-A19A-28979D94709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5B6E688-E8D4-4D58-BDAE-6A8F1B4EB68F}"/>
              </a:ext>
            </a:extLst>
          </p:cNvPr>
          <p:cNvSpPr/>
          <p:nvPr/>
        </p:nvSpPr>
        <p:spPr>
          <a:xfrm>
            <a:off x="5070898" y="5092568"/>
            <a:ext cx="1004970" cy="482661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Molecular Dynamics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10167482" y="4739979"/>
            <a:ext cx="1004970" cy="3515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Operations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04000658-F0DA-493F-9F86-A14ADB069F11}"/>
              </a:ext>
            </a:extLst>
          </p:cNvPr>
          <p:cNvSpPr/>
          <p:nvPr/>
        </p:nvSpPr>
        <p:spPr>
          <a:xfrm>
            <a:off x="8128729" y="5185633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Integrator</a:t>
            </a:r>
          </a:p>
        </p:txBody>
      </p: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85847B5F-05DD-4D42-9AB8-0773E65AF58C}"/>
              </a:ext>
            </a:extLst>
          </p:cNvPr>
          <p:cNvCxnSpPr>
            <a:cxnSpLocks/>
            <a:stCxn id="66" idx="1"/>
            <a:endCxn id="167" idx="3"/>
          </p:cNvCxnSpPr>
          <p:nvPr/>
        </p:nvCxnSpPr>
        <p:spPr>
          <a:xfrm rot="10800000" flipV="1">
            <a:off x="8917862" y="4915749"/>
            <a:ext cx="1249620" cy="39332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645EB2B3-E36A-4E0C-AD95-34667E770107}"/>
              </a:ext>
            </a:extLst>
          </p:cNvPr>
          <p:cNvSpPr/>
          <p:nvPr/>
        </p:nvSpPr>
        <p:spPr>
          <a:xfrm>
            <a:off x="8472170" y="4310680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Updater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0960244" y="188365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070320" y="539736"/>
            <a:ext cx="776300" cy="249474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068865" y="883721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0896856" y="1232155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HOOMD class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D5A74095-0A8A-4AD2-BC1D-6BE43019C745}"/>
              </a:ext>
            </a:extLst>
          </p:cNvPr>
          <p:cNvCxnSpPr>
            <a:cxnSpLocks/>
            <a:stCxn id="66" idx="1"/>
            <a:endCxn id="199" idx="3"/>
          </p:cNvCxnSpPr>
          <p:nvPr/>
        </p:nvCxnSpPr>
        <p:spPr>
          <a:xfrm rot="10800000">
            <a:off x="9261304" y="4434124"/>
            <a:ext cx="906179" cy="4816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0929197" y="1824936"/>
            <a:ext cx="1055636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0669967" y="1518551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0698983" y="2032616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0929197" y="2331747"/>
            <a:ext cx="991691" cy="20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8573F72-03F5-4615-AFAA-2566EF157DEB}"/>
              </a:ext>
            </a:extLst>
          </p:cNvPr>
          <p:cNvSpPr/>
          <p:nvPr/>
        </p:nvSpPr>
        <p:spPr>
          <a:xfrm>
            <a:off x="5696930" y="6079491"/>
            <a:ext cx="922199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 step</a:t>
            </a:r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78AEEF40-B80B-411B-9E9A-3509E73908C4}"/>
              </a:ext>
            </a:extLst>
          </p:cNvPr>
          <p:cNvCxnSpPr>
            <a:cxnSpLocks/>
            <a:stCxn id="63" idx="2"/>
            <a:endCxn id="150" idx="0"/>
          </p:cNvCxnSpPr>
          <p:nvPr/>
        </p:nvCxnSpPr>
        <p:spPr>
          <a:xfrm rot="16200000" flipH="1">
            <a:off x="5613575" y="5535036"/>
            <a:ext cx="504262" cy="58464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509436" y="137094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Molecular Dynamics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99BBFB7-225B-429D-8FB4-D4FCBA6C95B0}"/>
              </a:ext>
            </a:extLst>
          </p:cNvPr>
          <p:cNvSpPr/>
          <p:nvPr/>
        </p:nvSpPr>
        <p:spPr>
          <a:xfrm>
            <a:off x="5011817" y="3799886"/>
            <a:ext cx="1102809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Compression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FD60D95-3C45-48F0-A863-A7D355296212}"/>
              </a:ext>
            </a:extLst>
          </p:cNvPr>
          <p:cNvSpPr/>
          <p:nvPr/>
        </p:nvSpPr>
        <p:spPr>
          <a:xfrm>
            <a:off x="4976868" y="4410351"/>
            <a:ext cx="118497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Randomization</a:t>
            </a:r>
          </a:p>
        </p:txBody>
      </p: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9F043979-4429-4E8C-9F58-742D7D54DDFA}"/>
              </a:ext>
            </a:extLst>
          </p:cNvPr>
          <p:cNvCxnSpPr>
            <a:cxnSpLocks/>
            <a:stCxn id="63" idx="0"/>
            <a:endCxn id="172" idx="2"/>
          </p:cNvCxnSpPr>
          <p:nvPr/>
        </p:nvCxnSpPr>
        <p:spPr>
          <a:xfrm rot="16200000" flipV="1">
            <a:off x="5353704" y="4872889"/>
            <a:ext cx="435329" cy="403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DC4FA6C4-6970-493A-9E86-3E93B3EF1A53}"/>
              </a:ext>
            </a:extLst>
          </p:cNvPr>
          <p:cNvCxnSpPr>
            <a:cxnSpLocks/>
            <a:stCxn id="172" idx="0"/>
            <a:endCxn id="170" idx="2"/>
          </p:cNvCxnSpPr>
          <p:nvPr/>
        </p:nvCxnSpPr>
        <p:spPr>
          <a:xfrm rot="16200000" flipV="1">
            <a:off x="5384500" y="4225497"/>
            <a:ext cx="363577" cy="61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A9ACB7A-D42F-4C0C-941F-4FE124871794}"/>
              </a:ext>
            </a:extLst>
          </p:cNvPr>
          <p:cNvSpPr/>
          <p:nvPr/>
        </p:nvSpPr>
        <p:spPr>
          <a:xfrm>
            <a:off x="7013727" y="3783884"/>
            <a:ext cx="1063039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BoxResize</a:t>
            </a:r>
            <a:endParaRPr lang="en-US" sz="1000" b="1" dirty="0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3851B75D-7B38-4EFF-AACC-CFDF983F2596}"/>
              </a:ext>
            </a:extLst>
          </p:cNvPr>
          <p:cNvCxnSpPr>
            <a:cxnSpLocks/>
            <a:stCxn id="170" idx="3"/>
            <a:endCxn id="183" idx="1"/>
          </p:cNvCxnSpPr>
          <p:nvPr/>
        </p:nvCxnSpPr>
        <p:spPr>
          <a:xfrm flipV="1">
            <a:off x="6114626" y="3907328"/>
            <a:ext cx="899101" cy="1600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CBB20722-FE69-4D8F-8910-5F28FC096B69}"/>
              </a:ext>
            </a:extLst>
          </p:cNvPr>
          <p:cNvCxnSpPr>
            <a:cxnSpLocks/>
            <a:stCxn id="199" idx="1"/>
            <a:endCxn id="183" idx="3"/>
          </p:cNvCxnSpPr>
          <p:nvPr/>
        </p:nvCxnSpPr>
        <p:spPr>
          <a:xfrm rot="10800000">
            <a:off x="8076766" y="3907328"/>
            <a:ext cx="395404" cy="5267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479FD83-A98F-4E45-92B1-4933601A1B98}"/>
              </a:ext>
            </a:extLst>
          </p:cNvPr>
          <p:cNvSpPr/>
          <p:nvPr/>
        </p:nvSpPr>
        <p:spPr>
          <a:xfrm>
            <a:off x="4424025" y="3000126"/>
            <a:ext cx="227461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Equilibration and self-assembly</a:t>
            </a: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91184098-652D-441D-B32E-04373036E2D1}"/>
              </a:ext>
            </a:extLst>
          </p:cNvPr>
          <p:cNvCxnSpPr>
            <a:cxnSpLocks/>
            <a:stCxn id="170" idx="0"/>
            <a:endCxn id="192" idx="2"/>
          </p:cNvCxnSpPr>
          <p:nvPr/>
        </p:nvCxnSpPr>
        <p:spPr>
          <a:xfrm rot="16200000" flipV="1">
            <a:off x="5285840" y="3522504"/>
            <a:ext cx="552872" cy="189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113789" y="215665"/>
            <a:ext cx="46995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Outline:</a:t>
            </a:r>
          </a:p>
          <a:p>
            <a:r>
              <a:rPr lang="en-US" sz="1200" dirty="0"/>
              <a:t>0. Overview</a:t>
            </a:r>
          </a:p>
          <a:p>
            <a:r>
              <a:rPr lang="en-US" sz="1200" dirty="0"/>
              <a:t>	Introduction to HOOMD-blue </a:t>
            </a:r>
            <a:r>
              <a:rPr lang="en-US" sz="1200" dirty="0" err="1"/>
              <a:t>prereq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Molecular Dynamics Simulations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Potential energy, equations of motion, time steps, ensembles</a:t>
            </a:r>
          </a:p>
          <a:p>
            <a:pPr marL="228600" indent="-228600">
              <a:buAutoNum type="arabicPeriod"/>
            </a:pPr>
            <a:r>
              <a:rPr lang="en-US" sz="1200" dirty="0"/>
              <a:t>Initializing a Random System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Using MD to randomize, random velocities, units</a:t>
            </a:r>
          </a:p>
          <a:p>
            <a:pPr marL="228600" indent="-228600">
              <a:buAutoNum type="arabicPeriod"/>
            </a:pPr>
            <a:r>
              <a:rPr lang="en-US" sz="1200" dirty="0"/>
              <a:t>Compressing the System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Variant, </a:t>
            </a:r>
            <a:r>
              <a:rPr lang="en-US" sz="1200" dirty="0" err="1"/>
              <a:t>BoxResize</a:t>
            </a:r>
            <a:endParaRPr lang="en-US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E77923-3463-4E50-ACFE-28838346EC65}"/>
              </a:ext>
            </a:extLst>
          </p:cNvPr>
          <p:cNvSpPr/>
          <p:nvPr/>
        </p:nvSpPr>
        <p:spPr>
          <a:xfrm>
            <a:off x="5146674" y="6885152"/>
            <a:ext cx="845580" cy="53601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position,</a:t>
            </a:r>
          </a:p>
          <a:p>
            <a:pPr algn="ctr"/>
            <a:r>
              <a:rPr lang="en-US" sz="1000" dirty="0"/>
              <a:t>velocity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EE0BF-CC76-4625-883F-F23AF59A25DA}"/>
              </a:ext>
            </a:extLst>
          </p:cNvPr>
          <p:cNvCxnSpPr>
            <a:cxnSpLocks/>
            <a:stCxn id="150" idx="2"/>
            <a:endCxn id="77" idx="0"/>
          </p:cNvCxnSpPr>
          <p:nvPr/>
        </p:nvCxnSpPr>
        <p:spPr>
          <a:xfrm rot="5400000">
            <a:off x="5584361" y="6311482"/>
            <a:ext cx="558773" cy="58856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DFDA09D-4E8E-4666-8BFA-F361711E4AAC}"/>
              </a:ext>
            </a:extLst>
          </p:cNvPr>
          <p:cNvSpPr/>
          <p:nvPr/>
        </p:nvSpPr>
        <p:spPr>
          <a:xfrm>
            <a:off x="4511959" y="5998299"/>
            <a:ext cx="922199" cy="409271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Potential energy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195B84D-2360-443A-A52B-BB63365C4A7C}"/>
              </a:ext>
            </a:extLst>
          </p:cNvPr>
          <p:cNvCxnSpPr>
            <a:cxnSpLocks/>
            <a:stCxn id="63" idx="2"/>
            <a:endCxn id="101" idx="0"/>
          </p:cNvCxnSpPr>
          <p:nvPr/>
        </p:nvCxnSpPr>
        <p:spPr>
          <a:xfrm rot="5400000">
            <a:off x="5061686" y="5486602"/>
            <a:ext cx="423070" cy="60032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77AFEFF-016D-440A-9DAD-2F6C027EBB45}"/>
              </a:ext>
            </a:extLst>
          </p:cNvPr>
          <p:cNvSpPr/>
          <p:nvPr/>
        </p:nvSpPr>
        <p:spPr>
          <a:xfrm>
            <a:off x="6942874" y="5172289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Methods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69021C74-047A-4C16-97B8-9D50B4BB6CF9}"/>
              </a:ext>
            </a:extLst>
          </p:cNvPr>
          <p:cNvCxnSpPr>
            <a:cxnSpLocks/>
            <a:stCxn id="167" idx="1"/>
            <a:endCxn id="110" idx="3"/>
          </p:cNvCxnSpPr>
          <p:nvPr/>
        </p:nvCxnSpPr>
        <p:spPr>
          <a:xfrm rot="10800000">
            <a:off x="7732007" y="5295733"/>
            <a:ext cx="396722" cy="1334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E60A7ECA-0EF7-404F-B513-9E9339100885}"/>
              </a:ext>
            </a:extLst>
          </p:cNvPr>
          <p:cNvCxnSpPr>
            <a:cxnSpLocks/>
            <a:stCxn id="110" idx="1"/>
            <a:endCxn id="63" idx="3"/>
          </p:cNvCxnSpPr>
          <p:nvPr/>
        </p:nvCxnSpPr>
        <p:spPr>
          <a:xfrm rot="10800000" flipV="1">
            <a:off x="6075868" y="5295733"/>
            <a:ext cx="867006" cy="381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D54969C-789E-4DA6-8769-351302F4536D}"/>
              </a:ext>
            </a:extLst>
          </p:cNvPr>
          <p:cNvSpPr/>
          <p:nvPr/>
        </p:nvSpPr>
        <p:spPr>
          <a:xfrm>
            <a:off x="6942874" y="6047243"/>
            <a:ext cx="922199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Ensembles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9468497E-E5DE-4C1D-AB34-701EF4E02DF9}"/>
              </a:ext>
            </a:extLst>
          </p:cNvPr>
          <p:cNvCxnSpPr>
            <a:cxnSpLocks/>
            <a:stCxn id="101" idx="2"/>
            <a:endCxn id="77" idx="0"/>
          </p:cNvCxnSpPr>
          <p:nvPr/>
        </p:nvCxnSpPr>
        <p:spPr>
          <a:xfrm rot="16200000" flipH="1">
            <a:off x="5032470" y="6348158"/>
            <a:ext cx="477582" cy="59640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6C84D071-9E79-46DB-83AE-6C5F3C01DB09}"/>
              </a:ext>
            </a:extLst>
          </p:cNvPr>
          <p:cNvCxnSpPr>
            <a:cxnSpLocks/>
            <a:stCxn id="63" idx="3"/>
            <a:endCxn id="118" idx="0"/>
          </p:cNvCxnSpPr>
          <p:nvPr/>
        </p:nvCxnSpPr>
        <p:spPr>
          <a:xfrm>
            <a:off x="6075868" y="5333899"/>
            <a:ext cx="1328106" cy="713344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5B7F440F-A1C4-404E-9FD7-501CD16D0942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7056674" y="5699943"/>
            <a:ext cx="628066" cy="665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8AEAB40-5B4F-43A0-B28F-4D0330FCA683}"/>
              </a:ext>
            </a:extLst>
          </p:cNvPr>
          <p:cNvSpPr/>
          <p:nvPr/>
        </p:nvSpPr>
        <p:spPr>
          <a:xfrm>
            <a:off x="7007378" y="3257088"/>
            <a:ext cx="1063039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Ramp Variant</a:t>
            </a: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6D24B940-8F5E-4B54-91D3-9D7CF5270B5A}"/>
              </a:ext>
            </a:extLst>
          </p:cNvPr>
          <p:cNvCxnSpPr>
            <a:cxnSpLocks/>
            <a:stCxn id="136" idx="2"/>
            <a:endCxn id="183" idx="0"/>
          </p:cNvCxnSpPr>
          <p:nvPr/>
        </p:nvCxnSpPr>
        <p:spPr>
          <a:xfrm rot="16200000" flipH="1">
            <a:off x="7402118" y="3640755"/>
            <a:ext cx="279908" cy="6349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671674D9-263D-46C2-831B-8F06DA69F3BF}"/>
              </a:ext>
            </a:extLst>
          </p:cNvPr>
          <p:cNvSpPr/>
          <p:nvPr/>
        </p:nvSpPr>
        <p:spPr>
          <a:xfrm>
            <a:off x="3728646" y="6885152"/>
            <a:ext cx="845580" cy="7246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pair potential, </a:t>
            </a:r>
            <a:r>
              <a:rPr lang="en-US" sz="1000" dirty="0" err="1"/>
              <a:t>r_cut</a:t>
            </a:r>
            <a:r>
              <a:rPr lang="en-US" sz="1000" dirty="0"/>
              <a:t>, LJ, </a:t>
            </a:r>
            <a:r>
              <a:rPr lang="en-US" sz="1000" dirty="0" err="1"/>
              <a:t>nlist</a:t>
            </a:r>
            <a:endParaRPr lang="en-US" sz="1000" dirty="0"/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C5AADF30-9C8E-463F-8169-8916154B63EF}"/>
              </a:ext>
            </a:extLst>
          </p:cNvPr>
          <p:cNvCxnSpPr>
            <a:cxnSpLocks/>
            <a:stCxn id="101" idx="2"/>
            <a:endCxn id="156" idx="0"/>
          </p:cNvCxnSpPr>
          <p:nvPr/>
        </p:nvCxnSpPr>
        <p:spPr>
          <a:xfrm rot="5400000">
            <a:off x="4323457" y="6235550"/>
            <a:ext cx="477582" cy="821623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5DCFF95D-D543-408D-833D-2DD3D8CAC10B}"/>
              </a:ext>
            </a:extLst>
          </p:cNvPr>
          <p:cNvSpPr/>
          <p:nvPr/>
        </p:nvSpPr>
        <p:spPr>
          <a:xfrm>
            <a:off x="3599769" y="4265786"/>
            <a:ext cx="845580" cy="53601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Random velocities</a:t>
            </a:r>
          </a:p>
        </p:txBody>
      </p: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592E99EC-1171-4C22-819E-8AA15F829322}"/>
              </a:ext>
            </a:extLst>
          </p:cNvPr>
          <p:cNvCxnSpPr>
            <a:cxnSpLocks/>
            <a:stCxn id="172" idx="1"/>
            <a:endCxn id="164" idx="3"/>
          </p:cNvCxnSpPr>
          <p:nvPr/>
        </p:nvCxnSpPr>
        <p:spPr>
          <a:xfrm rot="10800000">
            <a:off x="4445350" y="4533795"/>
            <a:ext cx="531519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E50DAE2-8CC1-45E2-B9C8-EA08FA2FABB2}"/>
              </a:ext>
            </a:extLst>
          </p:cNvPr>
          <p:cNvSpPr/>
          <p:nvPr/>
        </p:nvSpPr>
        <p:spPr>
          <a:xfrm>
            <a:off x="6697388" y="4371770"/>
            <a:ext cx="1225099" cy="317762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Thermodynamic</a:t>
            </a:r>
          </a:p>
          <a:p>
            <a:pPr algn="ctr"/>
            <a:r>
              <a:rPr lang="en-US" sz="1000" b="1" dirty="0"/>
              <a:t>Quantities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984A29F-A777-4108-921D-3630B8C9D5AF}"/>
              </a:ext>
            </a:extLst>
          </p:cNvPr>
          <p:cNvCxnSpPr>
            <a:cxnSpLocks/>
            <a:stCxn id="46" idx="1"/>
            <a:endCxn id="172" idx="3"/>
          </p:cNvCxnSpPr>
          <p:nvPr/>
        </p:nvCxnSpPr>
        <p:spPr>
          <a:xfrm rot="10800000" flipV="1">
            <a:off x="6161838" y="4530651"/>
            <a:ext cx="535550" cy="314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1848E8465084FB4FBBC82B09FB4DD" ma:contentTypeVersion="7" ma:contentTypeDescription="Create a new document." ma:contentTypeScope="" ma:versionID="f677986054656c952b82a540c40206a5">
  <xsd:schema xmlns:xsd="http://www.w3.org/2001/XMLSchema" xmlns:xs="http://www.w3.org/2001/XMLSchema" xmlns:p="http://schemas.microsoft.com/office/2006/metadata/properties" xmlns:ns3="131fc26a-9507-40b5-b696-79d0ac22f77e" xmlns:ns4="a6cfb5f1-c595-45e2-8165-45a43efe8fd5" targetNamespace="http://schemas.microsoft.com/office/2006/metadata/properties" ma:root="true" ma:fieldsID="09a77841d18151e34c6d3f4beb1e2354" ns3:_="" ns4:_="">
    <xsd:import namespace="131fc26a-9507-40b5-b696-79d0ac22f77e"/>
    <xsd:import namespace="a6cfb5f1-c595-45e2-8165-45a43efe8f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fc26a-9507-40b5-b696-79d0ac22f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fb5f1-c595-45e2-8165-45a43efe8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57422-101B-4130-8681-8AD4C631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fc26a-9507-40b5-b696-79d0ac22f77e"/>
    <ds:schemaRef ds:uri="a6cfb5f1-c595-45e2-8165-45a43efe8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A064EC-A1CC-402C-A274-2BE11FBCE9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EF4C2-B825-4C9B-A033-6E39257896B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cfb5f1-c595-45e2-8165-45a43efe8fd5"/>
    <ds:schemaRef ds:uri="http://purl.org/dc/elements/1.1/"/>
    <ds:schemaRef ds:uri="http://schemas.microsoft.com/office/2006/metadata/properties"/>
    <ds:schemaRef ds:uri="http://schemas.microsoft.com/office/2006/documentManagement/types"/>
    <ds:schemaRef ds:uri="131fc26a-9507-40b5-b696-79d0ac22f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6185</TotalTime>
  <Words>91</Words>
  <Application>Microsoft Office PowerPoint</Application>
  <PresentationFormat>Ledger Paper (11x17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Joshua</dc:creator>
  <cp:lastModifiedBy>Anderson, Joshua</cp:lastModifiedBy>
  <cp:revision>38</cp:revision>
  <dcterms:created xsi:type="dcterms:W3CDTF">2020-03-27T17:05:57Z</dcterms:created>
  <dcterms:modified xsi:type="dcterms:W3CDTF">2020-09-23T16:40:11Z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0x0101007AA1848E8465084FB4FBBC82B09FB4DD</vt:lpwstr>
  </property>
</Properties>
</file>