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4444D6C-63D4-4444-8337-2E2B11F8E4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Titre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Equipe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8" descr=""/>
          <p:cNvPicPr/>
          <p:nvPr/>
        </p:nvPicPr>
        <p:blipFill>
          <a:blip r:embed="rId2"/>
          <a:stretch/>
        </p:blipFill>
        <p:spPr>
          <a:xfrm>
            <a:off x="9678240" y="34920"/>
            <a:ext cx="2509200" cy="299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8" descr=""/>
          <p:cNvPicPr/>
          <p:nvPr/>
        </p:nvPicPr>
        <p:blipFill>
          <a:blip r:embed="rId2"/>
          <a:stretch/>
        </p:blipFill>
        <p:spPr>
          <a:xfrm>
            <a:off x="9678240" y="34920"/>
            <a:ext cx="2509200" cy="299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5815800"/>
            <a:ext cx="12189600" cy="1031040"/>
          </a:xfrm>
          <a:prstGeom prst="rect">
            <a:avLst/>
          </a:prstGeom>
          <a:solidFill>
            <a:srgbClr val="d9d9d9">
              <a:alpha val="48000"/>
            </a:srgb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-6175080" y="-4649760"/>
            <a:ext cx="43200" cy="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85040" y="566640"/>
            <a:ext cx="9467280" cy="5769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760" y="429480"/>
            <a:ext cx="10948320" cy="5903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2015-09-05T09:27:21Z</dcterms:created>
  <dc:creator>Viktor R.</dc:creator>
  <dc:description/>
  <dc:language>en-US</dc:language>
  <cp:lastModifiedBy/>
  <dcterms:modified xsi:type="dcterms:W3CDTF">2023-03-05T18:03:41Z</dcterms:modified>
  <cp:revision>127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