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5C2C-CBBA-A732-F1D9-E76E22475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DF87E-D54F-7873-E8A9-17B44EFE6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E2466-D67C-0CD3-B1A1-9D3402A6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88E06-6ABF-F32A-EC9C-E8749B2B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5FF6C-8CCF-9E1D-32FF-332F4EDD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3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70C0-C583-AF3D-DC5F-24E8A694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2D19-9B89-CCDB-203C-922E0C588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04980-9637-7B60-F0B8-10592FE3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B373C-9F72-8D51-DDDB-152F9BD1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BF94-3CBF-401C-2249-5D60EC78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8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4F6A8-37EA-CD28-DB1B-F215361F7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A099D-1C9D-06A3-DFBF-7E1C22798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C3A5C-F7B7-E471-D87F-F7CB8917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4D87B-3E04-A3D1-D284-22EEAD7B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CB80-F8FA-A672-2639-25EF9735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3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4775-9303-AB9E-D8C6-E4994C0A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7B9C-C9D6-EC82-88B5-0A18400A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CF71E-B13A-5A6C-726A-1C684A97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D81A5-EF07-EDC6-43E7-3AFFE05A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08E0D-2E38-949B-09B6-A3236CAD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2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EF36-131C-8612-E71C-4DE02C20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805DB-72D9-AFD7-F983-FDF361399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B75D-50CC-93A5-3B9A-3EBCC463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5A1F6-6629-2A3E-C855-0BC9B665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BC999-A59F-FCC0-BA12-F9CCE0D0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5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641E-7A34-9B28-8227-9DD9A241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6E5D-15C6-32DE-5296-94E81FBF7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271F7-EA6F-1094-E840-ED1DF37C0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B2894-B7B9-D23F-B506-4A4D7ED5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E4764-2144-E648-E476-94EC6E31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D1349-F3B0-D6B5-0558-908657BD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AC8A-A5D8-57B1-EA59-CEA362D0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01AC9-0DC7-77CA-1964-289B9CB4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CB090-EAF8-9393-869F-E526BFD0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43CC5-A120-428A-32FC-B12F04667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B0E1E-EB42-2CB9-750E-A011532C4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2D984-8B12-385F-956B-1F9158D1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5CDCC-CC08-BBEF-CA20-14AE3B12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B9593-AB34-FD49-B2C4-A61E3388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936E-4AC3-3C96-CE9E-CA8CC2C4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2B409-1105-07AE-F172-6999330B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D5B92-BFC5-B0CC-1CF3-224D8C6A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13076-90D3-3F0F-B2AC-1DB8F6EF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7770D-7BB8-B8C3-7D11-29BA040F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BF36C-14F4-E720-F938-7075BD6D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2D861-AFC7-A540-B2B2-624AD534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218F-F614-3CA2-C19A-4DCBDF17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D23E-5EBC-070E-B9AD-C09EB33A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F6C2D-4C89-DAE7-68F0-BA2DC1C0E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A5A22-7F52-7EF6-0104-147CC53C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4EA2E-4937-0C3A-AB1D-EDA03870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C21E3-1E44-AE52-8E20-60879D41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2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EFAC-F06A-14A5-F79F-7C6FC447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1708C-1BFA-5FD4-F04F-264CA2DD7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93406-904A-464E-C718-DDD3FB0D6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A9AD1-B56A-D847-4B57-5DFDA8B1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E016-2565-6E43-BC97-3AD1EE451040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E7091-2841-371C-F96B-23B17BCD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F5673-A867-37D9-E97A-7851E266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5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8720F-5474-C5C5-6518-980EBFA0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81BF4-CC82-BBFD-8D8C-A6DC2831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A404E-D0BB-7A5D-040E-B02673AC4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04E016-2565-6E43-BC97-3AD1EE451040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6D8C9-1B11-9714-D647-040F8BEC2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F5D10-ACFE-8D99-9FD6-B0BE8188B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B91D7-5C56-624B-B163-7D080DEF9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4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FB2862E-E3C1-5EDE-D8DB-BAF614904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43" y="1975933"/>
            <a:ext cx="3803776" cy="2358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587FE0-C1CE-A78F-3002-EAF12FA940D5}"/>
              </a:ext>
            </a:extLst>
          </p:cNvPr>
          <p:cNvSpPr txBox="1"/>
          <p:nvPr/>
        </p:nvSpPr>
        <p:spPr>
          <a:xfrm>
            <a:off x="555914" y="1240077"/>
            <a:ext cx="319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Altair Web Terminal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0311A6-4BD7-80A2-5A93-74FADD7C3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421" y="2364956"/>
            <a:ext cx="3589881" cy="17780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7E1D6D-7E03-C423-2C6D-3D8A3EAFA44F}"/>
              </a:ext>
            </a:extLst>
          </p:cNvPr>
          <p:cNvSpPr txBox="1"/>
          <p:nvPr/>
        </p:nvSpPr>
        <p:spPr>
          <a:xfrm>
            <a:off x="5000291" y="1238770"/>
            <a:ext cx="352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Altair 8800 Emulator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638D0D-4DC3-ADD0-699B-259995717036}"/>
              </a:ext>
            </a:extLst>
          </p:cNvPr>
          <p:cNvSpPr txBox="1"/>
          <p:nvPr/>
        </p:nvSpPr>
        <p:spPr>
          <a:xfrm>
            <a:off x="8764251" y="1240077"/>
            <a:ext cx="319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Cloud Services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A90941-72FC-BAB8-1CE0-1674E187B3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53" t="8087" r="22957" b="21459"/>
          <a:stretch/>
        </p:blipFill>
        <p:spPr>
          <a:xfrm>
            <a:off x="9828964" y="3399225"/>
            <a:ext cx="1064713" cy="12434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C5BCD2-DE0D-6AE0-59DD-1FA9AB84C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7542" y="1736938"/>
            <a:ext cx="1307766" cy="13862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6C6E1A-3B56-53AE-A6EC-2BE3F3C54C7E}"/>
              </a:ext>
            </a:extLst>
          </p:cNvPr>
          <p:cNvSpPr txBox="1"/>
          <p:nvPr/>
        </p:nvSpPr>
        <p:spPr>
          <a:xfrm>
            <a:off x="9432412" y="4918777"/>
            <a:ext cx="185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IoT Central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FBDFD-BBA0-AE84-D4F9-CEC09FFF5E4B}"/>
              </a:ext>
            </a:extLst>
          </p:cNvPr>
          <p:cNvSpPr txBox="1"/>
          <p:nvPr/>
        </p:nvSpPr>
        <p:spPr>
          <a:xfrm>
            <a:off x="9432412" y="2959320"/>
            <a:ext cx="210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Weather Map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24227E-380A-F5B3-0D81-4DFF59F42539}"/>
              </a:ext>
            </a:extLst>
          </p:cNvPr>
          <p:cNvCxnSpPr>
            <a:cxnSpLocks/>
          </p:cNvCxnSpPr>
          <p:nvPr/>
        </p:nvCxnSpPr>
        <p:spPr>
          <a:xfrm flipH="1">
            <a:off x="4258849" y="3253960"/>
            <a:ext cx="69615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B12523-B515-4525-4599-86A2CC323289}"/>
              </a:ext>
            </a:extLst>
          </p:cNvPr>
          <p:cNvCxnSpPr>
            <a:cxnSpLocks/>
          </p:cNvCxnSpPr>
          <p:nvPr/>
        </p:nvCxnSpPr>
        <p:spPr>
          <a:xfrm flipH="1">
            <a:off x="8317795" y="2541901"/>
            <a:ext cx="1310560" cy="40010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D5E1E0-679F-17CE-D94C-490243C34B0F}"/>
              </a:ext>
            </a:extLst>
          </p:cNvPr>
          <p:cNvCxnSpPr>
            <a:cxnSpLocks/>
          </p:cNvCxnSpPr>
          <p:nvPr/>
        </p:nvCxnSpPr>
        <p:spPr>
          <a:xfrm flipH="1" flipV="1">
            <a:off x="8309429" y="3442894"/>
            <a:ext cx="1318926" cy="57807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81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(HE/HIM)</dc:creator>
  <cp:lastModifiedBy>Dave Glover (HE/HIM)</cp:lastModifiedBy>
  <cp:revision>1</cp:revision>
  <dcterms:created xsi:type="dcterms:W3CDTF">2024-01-09T01:04:13Z</dcterms:created>
  <dcterms:modified xsi:type="dcterms:W3CDTF">2024-01-09T03:37:06Z</dcterms:modified>
</cp:coreProperties>
</file>